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5.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7.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4"/>
    <p:sldMasterId id="2147484142" r:id="rId5"/>
    <p:sldMasterId id="2147484051" r:id="rId6"/>
    <p:sldMasterId id="2147484081" r:id="rId7"/>
    <p:sldMasterId id="2147484110" r:id="rId8"/>
    <p:sldMasterId id="2147484170" r:id="rId9"/>
    <p:sldMasterId id="2147483723" r:id="rId10"/>
    <p:sldMasterId id="2147484199" r:id="rId11"/>
  </p:sldMasterIdLst>
  <p:notesMasterIdLst>
    <p:notesMasterId r:id="rId42"/>
  </p:notesMasterIdLst>
  <p:handoutMasterIdLst>
    <p:handoutMasterId r:id="rId43"/>
  </p:handoutMasterIdLst>
  <p:sldIdLst>
    <p:sldId id="274" r:id="rId12"/>
    <p:sldId id="322" r:id="rId13"/>
    <p:sldId id="323" r:id="rId14"/>
    <p:sldId id="324" r:id="rId15"/>
    <p:sldId id="325" r:id="rId16"/>
    <p:sldId id="289" r:id="rId17"/>
    <p:sldId id="326" r:id="rId18"/>
    <p:sldId id="327" r:id="rId19"/>
    <p:sldId id="300" r:id="rId20"/>
    <p:sldId id="291" r:id="rId21"/>
    <p:sldId id="293" r:id="rId22"/>
    <p:sldId id="328" r:id="rId23"/>
    <p:sldId id="486" r:id="rId24"/>
    <p:sldId id="487" r:id="rId25"/>
    <p:sldId id="331" r:id="rId26"/>
    <p:sldId id="499" r:id="rId27"/>
    <p:sldId id="288" r:id="rId28"/>
    <p:sldId id="500" r:id="rId29"/>
    <p:sldId id="497" r:id="rId30"/>
    <p:sldId id="330" r:id="rId31"/>
    <p:sldId id="503" r:id="rId32"/>
    <p:sldId id="504" r:id="rId33"/>
    <p:sldId id="505" r:id="rId34"/>
    <p:sldId id="508" r:id="rId35"/>
    <p:sldId id="511" r:id="rId36"/>
    <p:sldId id="512" r:id="rId37"/>
    <p:sldId id="498" r:id="rId38"/>
    <p:sldId id="510" r:id="rId39"/>
    <p:sldId id="304" r:id="rId40"/>
    <p:sldId id="2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E10966-7F4F-BEDD-915A-8666ED89B7FE}" name="Ida Habtemichael" initials="" userId="S::ihabtemicha@micron.com::4d7b5d54-1067-4ff1-bd40-631b666cf8fe" providerId="AD"/>
  <p188:author id="{2C53817A-127A-AE09-9B3E-6F96DE24B9A3}" name="Carson Henry" initials="CH" userId="S::chenry@micron.com::a4ff4a2a-dd19-4eb4-a92c-a569cc911e54" providerId="AD"/>
  <p188:author id="{F1D6B199-ABE4-D843-C24A-6F2FE0E1CE20}" name="Williams, Tia" initials="WT" userId="S::tia.williams@wsp.com::f6f027f8-1d82-4f79-a8d4-1037dba9e1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E4E4"/>
    <a:srgbClr val="4D4D4D"/>
    <a:srgbClr val="DEDEDE"/>
    <a:srgbClr val="A29A92"/>
    <a:srgbClr val="00863D"/>
    <a:srgbClr val="00B050"/>
    <a:srgbClr val="C8C8C8"/>
    <a:srgbClr val="FF6600"/>
    <a:srgbClr val="D9D9D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6357" autoAdjust="0"/>
  </p:normalViewPr>
  <p:slideViewPr>
    <p:cSldViewPr snapToGrid="0">
      <p:cViewPr varScale="1">
        <p:scale>
          <a:sx n="67" d="100"/>
          <a:sy n="67" d="100"/>
        </p:scale>
        <p:origin x="560" y="44"/>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 Id="rId48"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9E-B04C-AC15-21DB84D337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9E-B04C-AC15-21DB84D337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9E-B04C-AC15-21DB84D337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49E-B04C-AC15-21DB84D337A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49E-B04C-AC15-21DB84D337A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763083662453"/>
          <c:y val="0"/>
          <c:w val="0.84778827117060285"/>
          <c:h val="0.82090507756848718"/>
        </c:manualLayout>
      </c:layout>
      <c:barChart>
        <c:barDir val="col"/>
        <c:grouping val="stacked"/>
        <c:varyColors val="0"/>
        <c:ser>
          <c:idx val="0"/>
          <c:order val="0"/>
          <c:tx>
            <c:strRef>
              <c:f>Sheet1!$B$1</c:f>
              <c:strCache>
                <c:ptCount val="1"/>
                <c:pt idx="0">
                  <c:v>Color1</c:v>
                </c:pt>
              </c:strCache>
            </c:strRef>
          </c:tx>
          <c:spPr>
            <a:solidFill>
              <a:schemeClr val="accent1"/>
            </a:solidFill>
            <a:ln w="19050">
              <a:solidFill>
                <a:schemeClr val="lt1"/>
              </a:solidFill>
            </a:ln>
            <a:effectLst/>
          </c:spPr>
          <c:invertIfNegative val="0"/>
          <c:cat>
            <c:strRef>
              <c:f>Sheet1!$A$2:$A$4</c:f>
              <c:strCache>
                <c:ptCount val="3"/>
                <c:pt idx="0">
                  <c:v>Option 1</c:v>
                </c:pt>
                <c:pt idx="1">
                  <c:v>Option 2</c:v>
                </c:pt>
                <c:pt idx="2">
                  <c:v>Option 3</c:v>
                </c:pt>
              </c:strCache>
            </c:strRef>
          </c:cat>
          <c:val>
            <c:numRef>
              <c:f>Sheet1!$B$2:$B$4</c:f>
              <c:numCache>
                <c:formatCode>General</c:formatCode>
                <c:ptCount val="3"/>
                <c:pt idx="0">
                  <c:v>8</c:v>
                </c:pt>
                <c:pt idx="1">
                  <c:v>5</c:v>
                </c:pt>
                <c:pt idx="2">
                  <c:v>9</c:v>
                </c:pt>
              </c:numCache>
            </c:numRef>
          </c:val>
          <c:extLst>
            <c:ext xmlns:c16="http://schemas.microsoft.com/office/drawing/2014/chart" uri="{C3380CC4-5D6E-409C-BE32-E72D297353CC}">
              <c16:uniqueId val="{00000000-4FD1-834D-A2C7-1E807F6FCB92}"/>
            </c:ext>
          </c:extLst>
        </c:ser>
        <c:ser>
          <c:idx val="1"/>
          <c:order val="1"/>
          <c:tx>
            <c:strRef>
              <c:f>Sheet1!$C$1</c:f>
              <c:strCache>
                <c:ptCount val="1"/>
                <c:pt idx="0">
                  <c:v>Color2</c:v>
                </c:pt>
              </c:strCache>
            </c:strRef>
          </c:tx>
          <c:spPr>
            <a:solidFill>
              <a:schemeClr val="accent2"/>
            </a:solidFill>
            <a:ln w="19050">
              <a:solidFill>
                <a:schemeClr val="lt1"/>
              </a:solidFill>
            </a:ln>
            <a:effectLst/>
          </c:spPr>
          <c:invertIfNegative val="0"/>
          <c:cat>
            <c:strRef>
              <c:f>Sheet1!$A$2:$A$4</c:f>
              <c:strCache>
                <c:ptCount val="3"/>
                <c:pt idx="0">
                  <c:v>Option 1</c:v>
                </c:pt>
                <c:pt idx="1">
                  <c:v>Option 2</c:v>
                </c:pt>
                <c:pt idx="2">
                  <c:v>Option 3</c:v>
                </c:pt>
              </c:strCache>
            </c:strRef>
          </c:cat>
          <c:val>
            <c:numRef>
              <c:f>Sheet1!$C$2:$C$4</c:f>
              <c:numCache>
                <c:formatCode>General</c:formatCode>
                <c:ptCount val="3"/>
                <c:pt idx="0">
                  <c:v>5</c:v>
                </c:pt>
                <c:pt idx="1">
                  <c:v>3</c:v>
                </c:pt>
                <c:pt idx="2">
                  <c:v>10</c:v>
                </c:pt>
              </c:numCache>
            </c:numRef>
          </c:val>
          <c:extLst>
            <c:ext xmlns:c16="http://schemas.microsoft.com/office/drawing/2014/chart" uri="{C3380CC4-5D6E-409C-BE32-E72D297353CC}">
              <c16:uniqueId val="{00000001-4FD1-834D-A2C7-1E807F6FCB92}"/>
            </c:ext>
          </c:extLst>
        </c:ser>
        <c:ser>
          <c:idx val="2"/>
          <c:order val="2"/>
          <c:tx>
            <c:strRef>
              <c:f>Sheet1!$D$1</c:f>
              <c:strCache>
                <c:ptCount val="1"/>
                <c:pt idx="0">
                  <c:v>Color3</c:v>
                </c:pt>
              </c:strCache>
            </c:strRef>
          </c:tx>
          <c:spPr>
            <a:solidFill>
              <a:schemeClr val="accent3"/>
            </a:solidFill>
            <a:ln w="19050">
              <a:solidFill>
                <a:schemeClr val="lt1"/>
              </a:solidFill>
            </a:ln>
            <a:effectLst/>
          </c:spPr>
          <c:invertIfNegative val="0"/>
          <c:cat>
            <c:strRef>
              <c:f>Sheet1!$A$2:$A$4</c:f>
              <c:strCache>
                <c:ptCount val="3"/>
                <c:pt idx="0">
                  <c:v>Option 1</c:v>
                </c:pt>
                <c:pt idx="1">
                  <c:v>Option 2</c:v>
                </c:pt>
                <c:pt idx="2">
                  <c:v>Option 3</c:v>
                </c:pt>
              </c:strCache>
            </c:strRef>
          </c:cat>
          <c:val>
            <c:numRef>
              <c:f>Sheet1!$D$2:$D$4</c:f>
              <c:numCache>
                <c:formatCode>General</c:formatCode>
                <c:ptCount val="3"/>
                <c:pt idx="0">
                  <c:v>4</c:v>
                </c:pt>
                <c:pt idx="1">
                  <c:v>2</c:v>
                </c:pt>
                <c:pt idx="2">
                  <c:v>1</c:v>
                </c:pt>
              </c:numCache>
            </c:numRef>
          </c:val>
          <c:extLst>
            <c:ext xmlns:c16="http://schemas.microsoft.com/office/drawing/2014/chart" uri="{C3380CC4-5D6E-409C-BE32-E72D297353CC}">
              <c16:uniqueId val="{00000002-4FD1-834D-A2C7-1E807F6FCB92}"/>
            </c:ext>
          </c:extLst>
        </c:ser>
        <c:ser>
          <c:idx val="3"/>
          <c:order val="3"/>
          <c:tx>
            <c:strRef>
              <c:f>Sheet1!$E$1</c:f>
              <c:strCache>
                <c:ptCount val="1"/>
                <c:pt idx="0">
                  <c:v>Color4</c:v>
                </c:pt>
              </c:strCache>
            </c:strRef>
          </c:tx>
          <c:spPr>
            <a:solidFill>
              <a:schemeClr val="accent4"/>
            </a:solidFill>
            <a:ln w="19050">
              <a:solidFill>
                <a:schemeClr val="lt1"/>
              </a:solidFill>
            </a:ln>
            <a:effectLst/>
          </c:spPr>
          <c:invertIfNegative val="0"/>
          <c:cat>
            <c:strRef>
              <c:f>Sheet1!$A$2:$A$4</c:f>
              <c:strCache>
                <c:ptCount val="3"/>
                <c:pt idx="0">
                  <c:v>Option 1</c:v>
                </c:pt>
                <c:pt idx="1">
                  <c:v>Option 2</c:v>
                </c:pt>
                <c:pt idx="2">
                  <c:v>Option 3</c:v>
                </c:pt>
              </c:strCache>
            </c:strRef>
          </c:cat>
          <c:val>
            <c:numRef>
              <c:f>Sheet1!$E$2:$E$4</c:f>
              <c:numCache>
                <c:formatCode>General</c:formatCode>
                <c:ptCount val="3"/>
                <c:pt idx="0">
                  <c:v>1</c:v>
                </c:pt>
                <c:pt idx="1">
                  <c:v>5</c:v>
                </c:pt>
                <c:pt idx="2">
                  <c:v>2</c:v>
                </c:pt>
              </c:numCache>
            </c:numRef>
          </c:val>
          <c:extLst>
            <c:ext xmlns:c16="http://schemas.microsoft.com/office/drawing/2014/chart" uri="{C3380CC4-5D6E-409C-BE32-E72D297353CC}">
              <c16:uniqueId val="{00000003-4FD1-834D-A2C7-1E807F6FCB92}"/>
            </c:ext>
          </c:extLst>
        </c:ser>
        <c:ser>
          <c:idx val="4"/>
          <c:order val="4"/>
          <c:tx>
            <c:strRef>
              <c:f>Sheet1!$F$1</c:f>
              <c:strCache>
                <c:ptCount val="1"/>
                <c:pt idx="0">
                  <c:v>Color5</c:v>
                </c:pt>
              </c:strCache>
            </c:strRef>
          </c:tx>
          <c:spPr>
            <a:solidFill>
              <a:schemeClr val="accent5"/>
            </a:solidFill>
            <a:ln w="19050">
              <a:solidFill>
                <a:schemeClr val="lt1"/>
              </a:solidFill>
            </a:ln>
            <a:effectLst/>
          </c:spPr>
          <c:invertIfNegative val="0"/>
          <c:cat>
            <c:strRef>
              <c:f>Sheet1!$A$2:$A$4</c:f>
              <c:strCache>
                <c:ptCount val="3"/>
                <c:pt idx="0">
                  <c:v>Option 1</c:v>
                </c:pt>
                <c:pt idx="1">
                  <c:v>Option 2</c:v>
                </c:pt>
                <c:pt idx="2">
                  <c:v>Option 3</c:v>
                </c:pt>
              </c:strCache>
            </c:strRef>
          </c:cat>
          <c:val>
            <c:numRef>
              <c:f>Sheet1!$F$2:$F$4</c:f>
              <c:numCache>
                <c:formatCode>General</c:formatCode>
                <c:ptCount val="3"/>
                <c:pt idx="0">
                  <c:v>3</c:v>
                </c:pt>
                <c:pt idx="1">
                  <c:v>4</c:v>
                </c:pt>
                <c:pt idx="2">
                  <c:v>7</c:v>
                </c:pt>
              </c:numCache>
            </c:numRef>
          </c:val>
          <c:extLst>
            <c:ext xmlns:c16="http://schemas.microsoft.com/office/drawing/2014/chart" uri="{C3380CC4-5D6E-409C-BE32-E72D297353CC}">
              <c16:uniqueId val="{00000004-4FD1-834D-A2C7-1E807F6FCB92}"/>
            </c:ext>
          </c:extLst>
        </c:ser>
        <c:ser>
          <c:idx val="5"/>
          <c:order val="5"/>
          <c:tx>
            <c:strRef>
              <c:f>Sheet1!$G$1</c:f>
              <c:strCache>
                <c:ptCount val="1"/>
                <c:pt idx="0">
                  <c:v>Color6</c:v>
                </c:pt>
              </c:strCache>
            </c:strRef>
          </c:tx>
          <c:spPr>
            <a:solidFill>
              <a:schemeClr val="accent6"/>
            </a:solidFill>
            <a:ln w="19050">
              <a:solidFill>
                <a:schemeClr val="lt1"/>
              </a:solidFill>
            </a:ln>
            <a:effectLst/>
          </c:spPr>
          <c:invertIfNegative val="0"/>
          <c:cat>
            <c:strRef>
              <c:f>Sheet1!$A$2:$A$4</c:f>
              <c:strCache>
                <c:ptCount val="3"/>
                <c:pt idx="0">
                  <c:v>Option 1</c:v>
                </c:pt>
                <c:pt idx="1">
                  <c:v>Option 2</c:v>
                </c:pt>
                <c:pt idx="2">
                  <c:v>Option 3</c:v>
                </c:pt>
              </c:strCache>
            </c:strRef>
          </c:cat>
          <c:val>
            <c:numRef>
              <c:f>Sheet1!$G$2:$G$4</c:f>
              <c:numCache>
                <c:formatCode>General</c:formatCode>
                <c:ptCount val="3"/>
                <c:pt idx="0">
                  <c:v>2</c:v>
                </c:pt>
                <c:pt idx="1">
                  <c:v>3</c:v>
                </c:pt>
                <c:pt idx="2">
                  <c:v>5</c:v>
                </c:pt>
              </c:numCache>
            </c:numRef>
          </c:val>
          <c:extLst>
            <c:ext xmlns:c16="http://schemas.microsoft.com/office/drawing/2014/chart" uri="{C3380CC4-5D6E-409C-BE32-E72D297353CC}">
              <c16:uniqueId val="{00000005-4FD1-834D-A2C7-1E807F6FCB92}"/>
            </c:ext>
          </c:extLst>
        </c:ser>
        <c:ser>
          <c:idx val="6"/>
          <c:order val="6"/>
          <c:tx>
            <c:strRef>
              <c:f>Sheet1!$H$1</c:f>
              <c:strCache>
                <c:ptCount val="1"/>
                <c:pt idx="0">
                  <c:v>Color7</c:v>
                </c:pt>
              </c:strCache>
            </c:strRef>
          </c:tx>
          <c:spPr>
            <a:solidFill>
              <a:srgbClr val="280071"/>
            </a:solidFill>
            <a:ln w="19050">
              <a:solidFill>
                <a:schemeClr val="lt1"/>
              </a:solidFill>
            </a:ln>
            <a:effectLst/>
          </c:spPr>
          <c:invertIfNegative val="0"/>
          <c:cat>
            <c:strRef>
              <c:f>Sheet1!$A$2:$A$4</c:f>
              <c:strCache>
                <c:ptCount val="3"/>
                <c:pt idx="0">
                  <c:v>Option 1</c:v>
                </c:pt>
                <c:pt idx="1">
                  <c:v>Option 2</c:v>
                </c:pt>
                <c:pt idx="2">
                  <c:v>Option 3</c:v>
                </c:pt>
              </c:strCache>
            </c:strRef>
          </c:cat>
          <c:val>
            <c:numRef>
              <c:f>Sheet1!$H$2:$H$4</c:f>
              <c:numCache>
                <c:formatCode>General</c:formatCode>
                <c:ptCount val="3"/>
                <c:pt idx="0">
                  <c:v>1</c:v>
                </c:pt>
                <c:pt idx="1">
                  <c:v>3</c:v>
                </c:pt>
                <c:pt idx="2">
                  <c:v>2</c:v>
                </c:pt>
              </c:numCache>
            </c:numRef>
          </c:val>
          <c:extLst>
            <c:ext xmlns:c16="http://schemas.microsoft.com/office/drawing/2014/chart" uri="{C3380CC4-5D6E-409C-BE32-E72D297353CC}">
              <c16:uniqueId val="{00000006-4FD1-834D-A2C7-1E807F6FCB92}"/>
            </c:ext>
          </c:extLst>
        </c:ser>
        <c:ser>
          <c:idx val="7"/>
          <c:order val="7"/>
          <c:tx>
            <c:strRef>
              <c:f>Sheet1!$I$1</c:f>
              <c:strCache>
                <c:ptCount val="1"/>
                <c:pt idx="0">
                  <c:v>Color8</c:v>
                </c:pt>
              </c:strCache>
            </c:strRef>
          </c:tx>
          <c:spPr>
            <a:solidFill>
              <a:srgbClr val="59595B"/>
            </a:solidFill>
            <a:ln w="19050">
              <a:solidFill>
                <a:schemeClr val="lt1"/>
              </a:solidFill>
            </a:ln>
            <a:effectLst/>
          </c:spPr>
          <c:invertIfNegative val="0"/>
          <c:cat>
            <c:strRef>
              <c:f>Sheet1!$A$2:$A$4</c:f>
              <c:strCache>
                <c:ptCount val="3"/>
                <c:pt idx="0">
                  <c:v>Option 1</c:v>
                </c:pt>
                <c:pt idx="1">
                  <c:v>Option 2</c:v>
                </c:pt>
                <c:pt idx="2">
                  <c:v>Option 3</c:v>
                </c:pt>
              </c:strCache>
            </c:strRef>
          </c:cat>
          <c:val>
            <c:numRef>
              <c:f>Sheet1!$I$2:$I$4</c:f>
              <c:numCache>
                <c:formatCode>General</c:formatCode>
                <c:ptCount val="3"/>
                <c:pt idx="0">
                  <c:v>6</c:v>
                </c:pt>
                <c:pt idx="1">
                  <c:v>1</c:v>
                </c:pt>
                <c:pt idx="2">
                  <c:v>4</c:v>
                </c:pt>
              </c:numCache>
            </c:numRef>
          </c:val>
          <c:extLst>
            <c:ext xmlns:c16="http://schemas.microsoft.com/office/drawing/2014/chart" uri="{C3380CC4-5D6E-409C-BE32-E72D297353CC}">
              <c16:uniqueId val="{00000007-4FD1-834D-A2C7-1E807F6FCB92}"/>
            </c:ext>
          </c:extLst>
        </c:ser>
        <c:ser>
          <c:idx val="8"/>
          <c:order val="8"/>
          <c:tx>
            <c:strRef>
              <c:f>Sheet1!$J$1</c:f>
              <c:strCache>
                <c:ptCount val="1"/>
                <c:pt idx="0">
                  <c:v>Color9</c:v>
                </c:pt>
              </c:strCache>
            </c:strRef>
          </c:tx>
          <c:spPr>
            <a:solidFill>
              <a:srgbClr val="BB29BB"/>
            </a:solidFill>
            <a:ln w="19050">
              <a:solidFill>
                <a:schemeClr val="lt1"/>
              </a:solidFill>
            </a:ln>
            <a:effectLst/>
          </c:spPr>
          <c:invertIfNegative val="0"/>
          <c:cat>
            <c:strRef>
              <c:f>Sheet1!$A$2:$A$4</c:f>
              <c:strCache>
                <c:ptCount val="3"/>
                <c:pt idx="0">
                  <c:v>Option 1</c:v>
                </c:pt>
                <c:pt idx="1">
                  <c:v>Option 2</c:v>
                </c:pt>
                <c:pt idx="2">
                  <c:v>Option 3</c:v>
                </c:pt>
              </c:strCache>
            </c:strRef>
          </c:cat>
          <c:val>
            <c:numRef>
              <c:f>Sheet1!$J$2:$J$4</c:f>
              <c:numCache>
                <c:formatCode>General</c:formatCode>
                <c:ptCount val="3"/>
                <c:pt idx="0">
                  <c:v>1</c:v>
                </c:pt>
                <c:pt idx="1">
                  <c:v>7</c:v>
                </c:pt>
                <c:pt idx="2">
                  <c:v>3</c:v>
                </c:pt>
              </c:numCache>
            </c:numRef>
          </c:val>
          <c:extLst>
            <c:ext xmlns:c16="http://schemas.microsoft.com/office/drawing/2014/chart" uri="{C3380CC4-5D6E-409C-BE32-E72D297353CC}">
              <c16:uniqueId val="{00000008-4FD1-834D-A2C7-1E807F6FCB92}"/>
            </c:ext>
          </c:extLst>
        </c:ser>
        <c:dLbls>
          <c:showLegendKey val="0"/>
          <c:showVal val="0"/>
          <c:showCatName val="0"/>
          <c:showSerName val="0"/>
          <c:showPercent val="0"/>
          <c:showBubbleSize val="0"/>
        </c:dLbls>
        <c:gapWidth val="44"/>
        <c:overlap val="100"/>
        <c:axId val="894225424"/>
        <c:axId val="894215256"/>
      </c:barChart>
      <c:catAx>
        <c:axId val="894225424"/>
        <c:scaling>
          <c:orientation val="minMax"/>
        </c:scaling>
        <c:delete val="0"/>
        <c:axPos val="b"/>
        <c:numFmt formatCode="General" sourceLinked="1"/>
        <c:majorTickMark val="none"/>
        <c:minorTickMark val="none"/>
        <c:tickLblPos val="nextTo"/>
        <c:spPr>
          <a:noFill/>
          <a:ln w="25400" cap="flat" cmpd="sng" algn="ctr">
            <a:solidFill>
              <a:schemeClr val="tx1">
                <a:lumMod val="95000"/>
                <a:lumOff val="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894215256"/>
        <c:crosses val="autoZero"/>
        <c:auto val="1"/>
        <c:lblAlgn val="ctr"/>
        <c:lblOffset val="100"/>
        <c:noMultiLvlLbl val="0"/>
      </c:catAx>
      <c:valAx>
        <c:axId val="89421525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8942254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3/28/2024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COVID NOTES FOR VIRTUAL MEETING***</a:t>
            </a:r>
          </a:p>
        </p:txBody>
      </p:sp>
      <p:sp>
        <p:nvSpPr>
          <p:cNvPr id="4" name="Slide Number Placeholder 3"/>
          <p:cNvSpPr>
            <a:spLocks noGrp="1"/>
          </p:cNvSpPr>
          <p:nvPr>
            <p:ph type="sldNum" sz="quarter" idx="5"/>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312164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4</a:t>
            </a:fld>
            <a:endParaRPr lang="en-US" dirty="0"/>
          </a:p>
        </p:txBody>
      </p:sp>
    </p:spTree>
    <p:extLst>
      <p:ext uri="{BB962C8B-B14F-4D97-AF65-F5344CB8AC3E}">
        <p14:creationId xmlns:p14="http://schemas.microsoft.com/office/powerpoint/2010/main" val="225395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5</a:t>
            </a:fld>
            <a:endParaRPr lang="en-US" dirty="0"/>
          </a:p>
        </p:txBody>
      </p:sp>
    </p:spTree>
    <p:extLst>
      <p:ext uri="{BB962C8B-B14F-4D97-AF65-F5344CB8AC3E}">
        <p14:creationId xmlns:p14="http://schemas.microsoft.com/office/powerpoint/2010/main" val="412726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9</a:t>
            </a:fld>
            <a:endParaRPr lang="en-US" dirty="0"/>
          </a:p>
        </p:txBody>
      </p:sp>
    </p:spTree>
    <p:extLst>
      <p:ext uri="{BB962C8B-B14F-4D97-AF65-F5344CB8AC3E}">
        <p14:creationId xmlns:p14="http://schemas.microsoft.com/office/powerpoint/2010/main" val="146666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8663"/>
            <a:ext cx="5486400" cy="3086100"/>
          </a:xfrm>
        </p:spPr>
      </p:sp>
      <p:sp>
        <p:nvSpPr>
          <p:cNvPr id="3" name="Notes Placeholder 2"/>
          <p:cNvSpPr>
            <a:spLocks noGrp="1"/>
          </p:cNvSpPr>
          <p:nvPr>
            <p:ph type="body" idx="1"/>
          </p:nvPr>
        </p:nvSpPr>
        <p:spPr/>
        <p:txBody>
          <a:bodyPr/>
          <a:lstStyle/>
          <a:p>
            <a:r>
              <a:rPr lang="en-US"/>
              <a:t>Exploratory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054870-0C88-4C71-9CDA-A7BCC1106D6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8270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30</a:t>
            </a:fld>
            <a:endParaRPr lang="en-US" dirty="0"/>
          </a:p>
        </p:txBody>
      </p:sp>
    </p:spTree>
    <p:extLst>
      <p:ext uri="{BB962C8B-B14F-4D97-AF65-F5344CB8AC3E}">
        <p14:creationId xmlns:p14="http://schemas.microsoft.com/office/powerpoint/2010/main" val="2881090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0250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681779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084374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29987383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5241193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3317166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246848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49928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875371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792052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36576388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35299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1750926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68909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433437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4731682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40110757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8400431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747936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850718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09019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6961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5970409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17613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3141413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69256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4507271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1120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67766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81568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829850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96406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012897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dirty="0"/>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tx2"/>
        </a:solidFill>
        <a:effectLst/>
      </p:bgPr>
    </p:bg>
    <p:spTree>
      <p:nvGrpSpPr>
        <p:cNvPr id="1" name=""/>
        <p:cNvGrpSpPr/>
        <p:nvPr/>
      </p:nvGrpSpPr>
      <p:grpSpPr>
        <a:xfrm>
          <a:off x="0" y="0"/>
          <a:ext cx="0" cy="0"/>
          <a:chOff x="0" y="0"/>
          <a:chExt cx="0" cy="0"/>
        </a:xfrm>
      </p:grpSpPr>
      <p:grpSp>
        <p:nvGrpSpPr>
          <p:cNvPr id="245" name="Graphic 18">
            <a:extLst>
              <a:ext uri="{FF2B5EF4-FFF2-40B4-BE49-F238E27FC236}">
                <a16:creationId xmlns:a16="http://schemas.microsoft.com/office/drawing/2014/main" id="{0D6DCFAA-1E52-8A4D-AB4F-90D8770EDBB4}"/>
              </a:ext>
            </a:extLst>
          </p:cNvPr>
          <p:cNvGrpSpPr/>
          <p:nvPr userDrawn="1"/>
        </p:nvGrpSpPr>
        <p:grpSpPr>
          <a:xfrm>
            <a:off x="6092409" y="0"/>
            <a:ext cx="6102350" cy="6858000"/>
            <a:chOff x="6092409" y="0"/>
            <a:chExt cx="6102350" cy="6858000"/>
          </a:xfrm>
          <a:solidFill>
            <a:srgbClr val="FFFFFF">
              <a:alpha val="55000"/>
            </a:srgbClr>
          </a:solidFill>
        </p:grpSpPr>
        <p:sp>
          <p:nvSpPr>
            <p:cNvPr id="246" name="Freeform 245">
              <a:extLst>
                <a:ext uri="{FF2B5EF4-FFF2-40B4-BE49-F238E27FC236}">
                  <a16:creationId xmlns:a16="http://schemas.microsoft.com/office/drawing/2014/main" id="{C68D733B-9D8C-EF40-BEE8-9245EAB0F15B}"/>
                </a:ext>
              </a:extLst>
            </p:cNvPr>
            <p:cNvSpPr/>
            <p:nvPr/>
          </p:nvSpPr>
          <p:spPr>
            <a:xfrm>
              <a:off x="7855296" y="1548574"/>
              <a:ext cx="9905" cy="9906"/>
            </a:xfrm>
            <a:custGeom>
              <a:avLst/>
              <a:gdLst>
                <a:gd name="connsiteX0" fmla="*/ 9906 w 9905"/>
                <a:gd name="connsiteY0" fmla="*/ 4953 h 9906"/>
                <a:gd name="connsiteX1" fmla="*/ 4953 w 9905"/>
                <a:gd name="connsiteY1" fmla="*/ 9906 h 9906"/>
                <a:gd name="connsiteX2" fmla="*/ 0 w 9905"/>
                <a:gd name="connsiteY2" fmla="*/ 4953 h 9906"/>
                <a:gd name="connsiteX3" fmla="*/ 4953 w 9905"/>
                <a:gd name="connsiteY3" fmla="*/ 0 h 9906"/>
                <a:gd name="connsiteX4" fmla="*/ 9906 w 9905"/>
                <a:gd name="connsiteY4" fmla="*/ 4953 h 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5" h="9906">
                  <a:moveTo>
                    <a:pt x="9906" y="4953"/>
                  </a:moveTo>
                  <a:cubicBezTo>
                    <a:pt x="9906" y="7688"/>
                    <a:pt x="7688" y="9906"/>
                    <a:pt x="4953" y="9906"/>
                  </a:cubicBezTo>
                  <a:cubicBezTo>
                    <a:pt x="2217" y="9906"/>
                    <a:pt x="0" y="7688"/>
                    <a:pt x="0" y="4953"/>
                  </a:cubicBezTo>
                  <a:cubicBezTo>
                    <a:pt x="0" y="2217"/>
                    <a:pt x="2217" y="0"/>
                    <a:pt x="4953" y="0"/>
                  </a:cubicBezTo>
                  <a:cubicBezTo>
                    <a:pt x="7688" y="0"/>
                    <a:pt x="9906" y="2217"/>
                    <a:pt x="9906" y="4953"/>
                  </a:cubicBezTo>
                  <a:close/>
                </a:path>
              </a:pathLst>
            </a:custGeom>
            <a:solidFill>
              <a:schemeClr val="bg2">
                <a:alpha val="55000"/>
              </a:schemeClr>
            </a:solidFill>
            <a:ln w="634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D454AC1-07C7-0144-939F-A9B8C8ED2ABE}"/>
                </a:ext>
              </a:extLst>
            </p:cNvPr>
            <p:cNvSpPr/>
            <p:nvPr/>
          </p:nvSpPr>
          <p:spPr>
            <a:xfrm>
              <a:off x="10079891" y="6295580"/>
              <a:ext cx="9905" cy="9905"/>
            </a:xfrm>
            <a:custGeom>
              <a:avLst/>
              <a:gdLst>
                <a:gd name="connsiteX0" fmla="*/ 9906 w 9905"/>
                <a:gd name="connsiteY0" fmla="*/ 4953 h 9905"/>
                <a:gd name="connsiteX1" fmla="*/ 4953 w 9905"/>
                <a:gd name="connsiteY1" fmla="*/ 9906 h 9905"/>
                <a:gd name="connsiteX2" fmla="*/ 0 w 9905"/>
                <a:gd name="connsiteY2" fmla="*/ 4953 h 9905"/>
                <a:gd name="connsiteX3" fmla="*/ 4953 w 9905"/>
                <a:gd name="connsiteY3" fmla="*/ 0 h 9905"/>
                <a:gd name="connsiteX4" fmla="*/ 9906 w 9905"/>
                <a:gd name="connsiteY4" fmla="*/ 4953 h 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5" h="9905">
                  <a:moveTo>
                    <a:pt x="9906" y="4953"/>
                  </a:moveTo>
                  <a:cubicBezTo>
                    <a:pt x="9906" y="7689"/>
                    <a:pt x="7688" y="9906"/>
                    <a:pt x="4953" y="9906"/>
                  </a:cubicBezTo>
                  <a:cubicBezTo>
                    <a:pt x="2217" y="9906"/>
                    <a:pt x="0" y="7689"/>
                    <a:pt x="0" y="4953"/>
                  </a:cubicBezTo>
                  <a:cubicBezTo>
                    <a:pt x="0" y="2218"/>
                    <a:pt x="2217" y="0"/>
                    <a:pt x="4953" y="0"/>
                  </a:cubicBezTo>
                  <a:cubicBezTo>
                    <a:pt x="7688" y="0"/>
                    <a:pt x="9906" y="2218"/>
                    <a:pt x="9906" y="4953"/>
                  </a:cubicBezTo>
                  <a:close/>
                </a:path>
              </a:pathLst>
            </a:custGeom>
            <a:solidFill>
              <a:schemeClr val="bg2">
                <a:alpha val="55000"/>
              </a:schemeClr>
            </a:solidFill>
            <a:ln w="634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2EDA1CD-FEE4-474D-96F1-D55C7E14FACF}"/>
                </a:ext>
              </a:extLst>
            </p:cNvPr>
            <p:cNvSpPr/>
            <p:nvPr/>
          </p:nvSpPr>
          <p:spPr>
            <a:xfrm>
              <a:off x="11557663" y="2800096"/>
              <a:ext cx="10032" cy="10033"/>
            </a:xfrm>
            <a:custGeom>
              <a:avLst/>
              <a:gdLst>
                <a:gd name="connsiteX0" fmla="*/ 10033 w 10032"/>
                <a:gd name="connsiteY0" fmla="*/ 5017 h 10033"/>
                <a:gd name="connsiteX1" fmla="*/ 5017 w 10032"/>
                <a:gd name="connsiteY1" fmla="*/ 10033 h 10033"/>
                <a:gd name="connsiteX2" fmla="*/ 0 w 10032"/>
                <a:gd name="connsiteY2" fmla="*/ 5017 h 10033"/>
                <a:gd name="connsiteX3" fmla="*/ 5017 w 10032"/>
                <a:gd name="connsiteY3" fmla="*/ 0 h 10033"/>
                <a:gd name="connsiteX4" fmla="*/ 10033 w 10032"/>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3">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E5F8805-4F55-164A-9CC2-82ACE5FB3B96}"/>
                </a:ext>
              </a:extLst>
            </p:cNvPr>
            <p:cNvSpPr/>
            <p:nvPr/>
          </p:nvSpPr>
          <p:spPr>
            <a:xfrm>
              <a:off x="7621171" y="2366454"/>
              <a:ext cx="10032" cy="10033"/>
            </a:xfrm>
            <a:custGeom>
              <a:avLst/>
              <a:gdLst>
                <a:gd name="connsiteX0" fmla="*/ 10033 w 10032"/>
                <a:gd name="connsiteY0" fmla="*/ 5016 h 10033"/>
                <a:gd name="connsiteX1" fmla="*/ 5017 w 10032"/>
                <a:gd name="connsiteY1" fmla="*/ 10033 h 10033"/>
                <a:gd name="connsiteX2" fmla="*/ 0 w 10032"/>
                <a:gd name="connsiteY2" fmla="*/ 5016 h 10033"/>
                <a:gd name="connsiteX3" fmla="*/ 5017 w 10032"/>
                <a:gd name="connsiteY3" fmla="*/ 0 h 10033"/>
                <a:gd name="connsiteX4" fmla="*/ 10033 w 10032"/>
                <a:gd name="connsiteY4" fmla="*/ 5016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3">
                  <a:moveTo>
                    <a:pt x="10033" y="5016"/>
                  </a:moveTo>
                  <a:cubicBezTo>
                    <a:pt x="10033" y="7787"/>
                    <a:pt x="7787" y="10033"/>
                    <a:pt x="5017" y="10033"/>
                  </a:cubicBezTo>
                  <a:cubicBezTo>
                    <a:pt x="2246" y="10033"/>
                    <a:pt x="0" y="7787"/>
                    <a:pt x="0" y="5016"/>
                  </a:cubicBezTo>
                  <a:cubicBezTo>
                    <a:pt x="0" y="2246"/>
                    <a:pt x="2246" y="0"/>
                    <a:pt x="5017" y="0"/>
                  </a:cubicBezTo>
                  <a:cubicBezTo>
                    <a:pt x="7787" y="0"/>
                    <a:pt x="10033" y="2246"/>
                    <a:pt x="10033" y="5016"/>
                  </a:cubicBezTo>
                  <a:close/>
                </a:path>
              </a:pathLst>
            </a:custGeom>
            <a:solidFill>
              <a:schemeClr val="bg2">
                <a:alpha val="55000"/>
              </a:schemeClr>
            </a:solidFill>
            <a:ln w="634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BEA1B023-7321-1F49-96B8-63935BEE7D1E}"/>
                </a:ext>
              </a:extLst>
            </p:cNvPr>
            <p:cNvSpPr/>
            <p:nvPr/>
          </p:nvSpPr>
          <p:spPr>
            <a:xfrm>
              <a:off x="11964063" y="3458591"/>
              <a:ext cx="10032" cy="10032"/>
            </a:xfrm>
            <a:custGeom>
              <a:avLst/>
              <a:gdLst>
                <a:gd name="connsiteX0" fmla="*/ 10033 w 10032"/>
                <a:gd name="connsiteY0" fmla="*/ 5017 h 10032"/>
                <a:gd name="connsiteX1" fmla="*/ 5017 w 10032"/>
                <a:gd name="connsiteY1" fmla="*/ 10033 h 10032"/>
                <a:gd name="connsiteX2" fmla="*/ 0 w 10032"/>
                <a:gd name="connsiteY2" fmla="*/ 5017 h 10032"/>
                <a:gd name="connsiteX3" fmla="*/ 5017 w 10032"/>
                <a:gd name="connsiteY3" fmla="*/ 0 h 10032"/>
                <a:gd name="connsiteX4" fmla="*/ 10033 w 10032"/>
                <a:gd name="connsiteY4" fmla="*/ 5017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2">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390AA8F2-C3E6-DC45-B2D4-5A04361B5D35}"/>
                </a:ext>
              </a:extLst>
            </p:cNvPr>
            <p:cNvSpPr/>
            <p:nvPr/>
          </p:nvSpPr>
          <p:spPr>
            <a:xfrm>
              <a:off x="6898478" y="545846"/>
              <a:ext cx="10033" cy="10033"/>
            </a:xfrm>
            <a:custGeom>
              <a:avLst/>
              <a:gdLst>
                <a:gd name="connsiteX0" fmla="*/ 10033 w 10033"/>
                <a:gd name="connsiteY0" fmla="*/ 5017 h 10033"/>
                <a:gd name="connsiteX1" fmla="*/ 5017 w 10033"/>
                <a:gd name="connsiteY1" fmla="*/ 10033 h 10033"/>
                <a:gd name="connsiteX2" fmla="*/ 0 w 10033"/>
                <a:gd name="connsiteY2" fmla="*/ 5017 h 10033"/>
                <a:gd name="connsiteX3" fmla="*/ 5017 w 10033"/>
                <a:gd name="connsiteY3" fmla="*/ 0 h 10033"/>
                <a:gd name="connsiteX4" fmla="*/ 10033 w 10033"/>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3">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ACC5ECA5-B699-9349-9BE7-D38C6C6E4BF2}"/>
                </a:ext>
              </a:extLst>
            </p:cNvPr>
            <p:cNvSpPr/>
            <p:nvPr/>
          </p:nvSpPr>
          <p:spPr>
            <a:xfrm>
              <a:off x="7050941" y="96266"/>
              <a:ext cx="10032" cy="10032"/>
            </a:xfrm>
            <a:custGeom>
              <a:avLst/>
              <a:gdLst>
                <a:gd name="connsiteX0" fmla="*/ 10033 w 10032"/>
                <a:gd name="connsiteY0" fmla="*/ 5016 h 10032"/>
                <a:gd name="connsiteX1" fmla="*/ 5017 w 10032"/>
                <a:gd name="connsiteY1" fmla="*/ 10033 h 10032"/>
                <a:gd name="connsiteX2" fmla="*/ 0 w 10032"/>
                <a:gd name="connsiteY2" fmla="*/ 5016 h 10032"/>
                <a:gd name="connsiteX3" fmla="*/ 5017 w 10032"/>
                <a:gd name="connsiteY3" fmla="*/ 0 h 10032"/>
                <a:gd name="connsiteX4" fmla="*/ 10033 w 10032"/>
                <a:gd name="connsiteY4" fmla="*/ 5016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2">
                  <a:moveTo>
                    <a:pt x="10033" y="5016"/>
                  </a:moveTo>
                  <a:cubicBezTo>
                    <a:pt x="10033" y="7787"/>
                    <a:pt x="7787" y="10033"/>
                    <a:pt x="5017" y="10033"/>
                  </a:cubicBezTo>
                  <a:cubicBezTo>
                    <a:pt x="2246" y="10033"/>
                    <a:pt x="0" y="7787"/>
                    <a:pt x="0" y="5016"/>
                  </a:cubicBezTo>
                  <a:cubicBezTo>
                    <a:pt x="0" y="2246"/>
                    <a:pt x="2246" y="0"/>
                    <a:pt x="5017" y="0"/>
                  </a:cubicBezTo>
                  <a:cubicBezTo>
                    <a:pt x="7787" y="0"/>
                    <a:pt x="10033" y="2246"/>
                    <a:pt x="10033" y="5016"/>
                  </a:cubicBezTo>
                  <a:close/>
                </a:path>
              </a:pathLst>
            </a:custGeom>
            <a:solidFill>
              <a:schemeClr val="bg2">
                <a:alpha val="55000"/>
              </a:schemeClr>
            </a:solidFill>
            <a:ln w="634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5FA0DDA-CA3F-534C-8AE3-7378508626F4}"/>
                </a:ext>
              </a:extLst>
            </p:cNvPr>
            <p:cNvSpPr/>
            <p:nvPr/>
          </p:nvSpPr>
          <p:spPr>
            <a:xfrm>
              <a:off x="8404888" y="2539619"/>
              <a:ext cx="10033" cy="10033"/>
            </a:xfrm>
            <a:custGeom>
              <a:avLst/>
              <a:gdLst>
                <a:gd name="connsiteX0" fmla="*/ 10033 w 10033"/>
                <a:gd name="connsiteY0" fmla="*/ 5017 h 10033"/>
                <a:gd name="connsiteX1" fmla="*/ 5016 w 10033"/>
                <a:gd name="connsiteY1" fmla="*/ 10033 h 10033"/>
                <a:gd name="connsiteX2" fmla="*/ 0 w 10033"/>
                <a:gd name="connsiteY2" fmla="*/ 5017 h 10033"/>
                <a:gd name="connsiteX3" fmla="*/ 5016 w 10033"/>
                <a:gd name="connsiteY3" fmla="*/ 0 h 10033"/>
                <a:gd name="connsiteX4" fmla="*/ 10033 w 10033"/>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3">
                  <a:moveTo>
                    <a:pt x="10033" y="5017"/>
                  </a:moveTo>
                  <a:cubicBezTo>
                    <a:pt x="10033" y="7787"/>
                    <a:pt x="7787" y="10033"/>
                    <a:pt x="5016" y="10033"/>
                  </a:cubicBezTo>
                  <a:cubicBezTo>
                    <a:pt x="2246" y="10033"/>
                    <a:pt x="0" y="7787"/>
                    <a:pt x="0" y="5017"/>
                  </a:cubicBezTo>
                  <a:cubicBezTo>
                    <a:pt x="0" y="2246"/>
                    <a:pt x="2246" y="0"/>
                    <a:pt x="5016" y="0"/>
                  </a:cubicBezTo>
                  <a:cubicBezTo>
                    <a:pt x="7787" y="0"/>
                    <a:pt x="10033" y="2246"/>
                    <a:pt x="10033" y="50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3C7E673-D29A-344D-B0C2-36DEE648D46C}"/>
                </a:ext>
              </a:extLst>
            </p:cNvPr>
            <p:cNvSpPr/>
            <p:nvPr/>
          </p:nvSpPr>
          <p:spPr>
            <a:xfrm>
              <a:off x="9768297" y="4363021"/>
              <a:ext cx="10032" cy="10032"/>
            </a:xfrm>
            <a:custGeom>
              <a:avLst/>
              <a:gdLst>
                <a:gd name="connsiteX0" fmla="*/ 10033 w 10032"/>
                <a:gd name="connsiteY0" fmla="*/ 5017 h 10032"/>
                <a:gd name="connsiteX1" fmla="*/ 5017 w 10032"/>
                <a:gd name="connsiteY1" fmla="*/ 10033 h 10032"/>
                <a:gd name="connsiteX2" fmla="*/ 0 w 10032"/>
                <a:gd name="connsiteY2" fmla="*/ 5017 h 10032"/>
                <a:gd name="connsiteX3" fmla="*/ 5017 w 10032"/>
                <a:gd name="connsiteY3" fmla="*/ 0 h 10032"/>
                <a:gd name="connsiteX4" fmla="*/ 10033 w 10032"/>
                <a:gd name="connsiteY4" fmla="*/ 5017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2">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E194F2D3-DF67-B946-9BD2-855CC1F8BA52}"/>
                </a:ext>
              </a:extLst>
            </p:cNvPr>
            <p:cNvSpPr/>
            <p:nvPr/>
          </p:nvSpPr>
          <p:spPr>
            <a:xfrm>
              <a:off x="6092409" y="157416"/>
              <a:ext cx="10033" cy="10032"/>
            </a:xfrm>
            <a:custGeom>
              <a:avLst/>
              <a:gdLst>
                <a:gd name="connsiteX0" fmla="*/ 10033 w 10033"/>
                <a:gd name="connsiteY0" fmla="*/ 5016 h 10032"/>
                <a:gd name="connsiteX1" fmla="*/ 5017 w 10033"/>
                <a:gd name="connsiteY1" fmla="*/ 10033 h 10032"/>
                <a:gd name="connsiteX2" fmla="*/ 0 w 10033"/>
                <a:gd name="connsiteY2" fmla="*/ 5016 h 10032"/>
                <a:gd name="connsiteX3" fmla="*/ 5017 w 10033"/>
                <a:gd name="connsiteY3" fmla="*/ 0 h 10032"/>
                <a:gd name="connsiteX4" fmla="*/ 10033 w 10033"/>
                <a:gd name="connsiteY4" fmla="*/ 5016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2">
                  <a:moveTo>
                    <a:pt x="10033" y="5016"/>
                  </a:moveTo>
                  <a:cubicBezTo>
                    <a:pt x="10033" y="7787"/>
                    <a:pt x="7787" y="10033"/>
                    <a:pt x="5017" y="10033"/>
                  </a:cubicBezTo>
                  <a:cubicBezTo>
                    <a:pt x="2246" y="10033"/>
                    <a:pt x="0" y="7787"/>
                    <a:pt x="0" y="5016"/>
                  </a:cubicBezTo>
                  <a:cubicBezTo>
                    <a:pt x="0" y="2246"/>
                    <a:pt x="2246" y="0"/>
                    <a:pt x="5017" y="0"/>
                  </a:cubicBezTo>
                  <a:cubicBezTo>
                    <a:pt x="7787" y="0"/>
                    <a:pt x="10033" y="2246"/>
                    <a:pt x="10033" y="5016"/>
                  </a:cubicBezTo>
                  <a:close/>
                </a:path>
              </a:pathLst>
            </a:custGeom>
            <a:solidFill>
              <a:schemeClr val="bg2">
                <a:alpha val="55000"/>
              </a:schemeClr>
            </a:solidFill>
            <a:ln w="634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7B2E1336-7166-154C-94A2-4F07BECD924C}"/>
                </a:ext>
              </a:extLst>
            </p:cNvPr>
            <p:cNvSpPr/>
            <p:nvPr/>
          </p:nvSpPr>
          <p:spPr>
            <a:xfrm>
              <a:off x="8649046" y="2301240"/>
              <a:ext cx="10033" cy="10033"/>
            </a:xfrm>
            <a:custGeom>
              <a:avLst/>
              <a:gdLst>
                <a:gd name="connsiteX0" fmla="*/ 10033 w 10033"/>
                <a:gd name="connsiteY0" fmla="*/ 5017 h 10033"/>
                <a:gd name="connsiteX1" fmla="*/ 5017 w 10033"/>
                <a:gd name="connsiteY1" fmla="*/ 10033 h 10033"/>
                <a:gd name="connsiteX2" fmla="*/ 0 w 10033"/>
                <a:gd name="connsiteY2" fmla="*/ 5017 h 10033"/>
                <a:gd name="connsiteX3" fmla="*/ 5017 w 10033"/>
                <a:gd name="connsiteY3" fmla="*/ 0 h 10033"/>
                <a:gd name="connsiteX4" fmla="*/ 10033 w 10033"/>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3">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232340AC-7DA2-254C-9511-D05A1D214DD0}"/>
                </a:ext>
              </a:extLst>
            </p:cNvPr>
            <p:cNvSpPr/>
            <p:nvPr/>
          </p:nvSpPr>
          <p:spPr>
            <a:xfrm>
              <a:off x="9264869" y="4983670"/>
              <a:ext cx="10033" cy="10032"/>
            </a:xfrm>
            <a:custGeom>
              <a:avLst/>
              <a:gdLst>
                <a:gd name="connsiteX0" fmla="*/ 10033 w 10033"/>
                <a:gd name="connsiteY0" fmla="*/ 5016 h 10032"/>
                <a:gd name="connsiteX1" fmla="*/ 5016 w 10033"/>
                <a:gd name="connsiteY1" fmla="*/ 10033 h 10032"/>
                <a:gd name="connsiteX2" fmla="*/ 0 w 10033"/>
                <a:gd name="connsiteY2" fmla="*/ 5016 h 10032"/>
                <a:gd name="connsiteX3" fmla="*/ 5016 w 10033"/>
                <a:gd name="connsiteY3" fmla="*/ 0 h 10032"/>
                <a:gd name="connsiteX4" fmla="*/ 10033 w 10033"/>
                <a:gd name="connsiteY4" fmla="*/ 5016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2">
                  <a:moveTo>
                    <a:pt x="10033" y="5016"/>
                  </a:moveTo>
                  <a:cubicBezTo>
                    <a:pt x="10033" y="7787"/>
                    <a:pt x="7787" y="10033"/>
                    <a:pt x="5016" y="10033"/>
                  </a:cubicBezTo>
                  <a:cubicBezTo>
                    <a:pt x="2246" y="10033"/>
                    <a:pt x="0" y="7787"/>
                    <a:pt x="0" y="5016"/>
                  </a:cubicBezTo>
                  <a:cubicBezTo>
                    <a:pt x="0" y="2246"/>
                    <a:pt x="2246" y="0"/>
                    <a:pt x="5016" y="0"/>
                  </a:cubicBezTo>
                  <a:cubicBezTo>
                    <a:pt x="7787" y="0"/>
                    <a:pt x="10033" y="2246"/>
                    <a:pt x="10033" y="5016"/>
                  </a:cubicBezTo>
                  <a:close/>
                </a:path>
              </a:pathLst>
            </a:custGeom>
            <a:solidFill>
              <a:schemeClr val="bg2">
                <a:alpha val="55000"/>
              </a:schemeClr>
            </a:solidFill>
            <a:ln w="634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3C175DD6-2FFE-EB43-8DDE-88CE2D516281}"/>
                </a:ext>
              </a:extLst>
            </p:cNvPr>
            <p:cNvSpPr/>
            <p:nvPr/>
          </p:nvSpPr>
          <p:spPr>
            <a:xfrm>
              <a:off x="10111578" y="2594165"/>
              <a:ext cx="10032" cy="10033"/>
            </a:xfrm>
            <a:custGeom>
              <a:avLst/>
              <a:gdLst>
                <a:gd name="connsiteX0" fmla="*/ 10033 w 10032"/>
                <a:gd name="connsiteY0" fmla="*/ 5017 h 10033"/>
                <a:gd name="connsiteX1" fmla="*/ 5017 w 10032"/>
                <a:gd name="connsiteY1" fmla="*/ 10033 h 10033"/>
                <a:gd name="connsiteX2" fmla="*/ 0 w 10032"/>
                <a:gd name="connsiteY2" fmla="*/ 5017 h 10033"/>
                <a:gd name="connsiteX3" fmla="*/ 5017 w 10032"/>
                <a:gd name="connsiteY3" fmla="*/ 0 h 10033"/>
                <a:gd name="connsiteX4" fmla="*/ 10033 w 10032"/>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3">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A1A6B03F-6878-7744-B417-5172876316C6}"/>
                </a:ext>
              </a:extLst>
            </p:cNvPr>
            <p:cNvSpPr/>
            <p:nvPr/>
          </p:nvSpPr>
          <p:spPr>
            <a:xfrm>
              <a:off x="8905268" y="5775007"/>
              <a:ext cx="10033" cy="10032"/>
            </a:xfrm>
            <a:custGeom>
              <a:avLst/>
              <a:gdLst>
                <a:gd name="connsiteX0" fmla="*/ 10033 w 10033"/>
                <a:gd name="connsiteY0" fmla="*/ 5016 h 10032"/>
                <a:gd name="connsiteX1" fmla="*/ 5016 w 10033"/>
                <a:gd name="connsiteY1" fmla="*/ 10033 h 10032"/>
                <a:gd name="connsiteX2" fmla="*/ 0 w 10033"/>
                <a:gd name="connsiteY2" fmla="*/ 5016 h 10032"/>
                <a:gd name="connsiteX3" fmla="*/ 5016 w 10033"/>
                <a:gd name="connsiteY3" fmla="*/ 0 h 10032"/>
                <a:gd name="connsiteX4" fmla="*/ 10033 w 10033"/>
                <a:gd name="connsiteY4" fmla="*/ 5016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2">
                  <a:moveTo>
                    <a:pt x="10033" y="5016"/>
                  </a:moveTo>
                  <a:cubicBezTo>
                    <a:pt x="10033" y="7787"/>
                    <a:pt x="7787" y="10033"/>
                    <a:pt x="5016" y="10033"/>
                  </a:cubicBezTo>
                  <a:cubicBezTo>
                    <a:pt x="2246" y="10033"/>
                    <a:pt x="0" y="7787"/>
                    <a:pt x="0" y="5016"/>
                  </a:cubicBezTo>
                  <a:cubicBezTo>
                    <a:pt x="0" y="2246"/>
                    <a:pt x="2246" y="0"/>
                    <a:pt x="5016" y="0"/>
                  </a:cubicBezTo>
                  <a:cubicBezTo>
                    <a:pt x="7787" y="0"/>
                    <a:pt x="10033" y="2246"/>
                    <a:pt x="10033" y="5016"/>
                  </a:cubicBezTo>
                  <a:close/>
                </a:path>
              </a:pathLst>
            </a:custGeom>
            <a:solidFill>
              <a:schemeClr val="bg2">
                <a:alpha val="55000"/>
              </a:schemeClr>
            </a:solidFill>
            <a:ln w="634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E5F2C7BB-85FE-A245-B712-6DB840F6A82F}"/>
                </a:ext>
              </a:extLst>
            </p:cNvPr>
            <p:cNvSpPr/>
            <p:nvPr/>
          </p:nvSpPr>
          <p:spPr>
            <a:xfrm>
              <a:off x="10228862" y="5345176"/>
              <a:ext cx="10032" cy="10032"/>
            </a:xfrm>
            <a:custGeom>
              <a:avLst/>
              <a:gdLst>
                <a:gd name="connsiteX0" fmla="*/ 10033 w 10032"/>
                <a:gd name="connsiteY0" fmla="*/ 5016 h 10032"/>
                <a:gd name="connsiteX1" fmla="*/ 5017 w 10032"/>
                <a:gd name="connsiteY1" fmla="*/ 10033 h 10032"/>
                <a:gd name="connsiteX2" fmla="*/ 0 w 10032"/>
                <a:gd name="connsiteY2" fmla="*/ 5016 h 10032"/>
                <a:gd name="connsiteX3" fmla="*/ 5017 w 10032"/>
                <a:gd name="connsiteY3" fmla="*/ 0 h 10032"/>
                <a:gd name="connsiteX4" fmla="*/ 10033 w 10032"/>
                <a:gd name="connsiteY4" fmla="*/ 5016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2">
                  <a:moveTo>
                    <a:pt x="10033" y="5016"/>
                  </a:moveTo>
                  <a:cubicBezTo>
                    <a:pt x="10033" y="7787"/>
                    <a:pt x="7787" y="10033"/>
                    <a:pt x="5017" y="10033"/>
                  </a:cubicBezTo>
                  <a:cubicBezTo>
                    <a:pt x="2246" y="10033"/>
                    <a:pt x="0" y="7787"/>
                    <a:pt x="0" y="5016"/>
                  </a:cubicBezTo>
                  <a:cubicBezTo>
                    <a:pt x="0" y="2246"/>
                    <a:pt x="2246" y="0"/>
                    <a:pt x="5017" y="0"/>
                  </a:cubicBezTo>
                  <a:cubicBezTo>
                    <a:pt x="7787" y="0"/>
                    <a:pt x="10033" y="2246"/>
                    <a:pt x="10033" y="5016"/>
                  </a:cubicBezTo>
                  <a:close/>
                </a:path>
              </a:pathLst>
            </a:custGeom>
            <a:solidFill>
              <a:schemeClr val="bg2">
                <a:alpha val="55000"/>
              </a:schemeClr>
            </a:solidFill>
            <a:ln w="634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A752960B-0C9D-1340-AB07-2E6A447435DF}"/>
                </a:ext>
              </a:extLst>
            </p:cNvPr>
            <p:cNvSpPr/>
            <p:nvPr/>
          </p:nvSpPr>
          <p:spPr>
            <a:xfrm>
              <a:off x="9187970" y="2145093"/>
              <a:ext cx="10033" cy="10033"/>
            </a:xfrm>
            <a:custGeom>
              <a:avLst/>
              <a:gdLst>
                <a:gd name="connsiteX0" fmla="*/ 10033 w 10033"/>
                <a:gd name="connsiteY0" fmla="*/ 5017 h 10033"/>
                <a:gd name="connsiteX1" fmla="*/ 5016 w 10033"/>
                <a:gd name="connsiteY1" fmla="*/ 10033 h 10033"/>
                <a:gd name="connsiteX2" fmla="*/ 0 w 10033"/>
                <a:gd name="connsiteY2" fmla="*/ 5017 h 10033"/>
                <a:gd name="connsiteX3" fmla="*/ 5016 w 10033"/>
                <a:gd name="connsiteY3" fmla="*/ 0 h 10033"/>
                <a:gd name="connsiteX4" fmla="*/ 10033 w 10033"/>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3">
                  <a:moveTo>
                    <a:pt x="10033" y="5017"/>
                  </a:moveTo>
                  <a:cubicBezTo>
                    <a:pt x="10033" y="7787"/>
                    <a:pt x="7787" y="10033"/>
                    <a:pt x="5016" y="10033"/>
                  </a:cubicBezTo>
                  <a:cubicBezTo>
                    <a:pt x="2246" y="10033"/>
                    <a:pt x="0" y="7787"/>
                    <a:pt x="0" y="5017"/>
                  </a:cubicBezTo>
                  <a:cubicBezTo>
                    <a:pt x="0" y="2246"/>
                    <a:pt x="2246" y="0"/>
                    <a:pt x="5016" y="0"/>
                  </a:cubicBezTo>
                  <a:cubicBezTo>
                    <a:pt x="7787" y="0"/>
                    <a:pt x="10033" y="2246"/>
                    <a:pt x="10033" y="50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5713A8D-0EFF-034D-A21D-696BC2441F94}"/>
                </a:ext>
              </a:extLst>
            </p:cNvPr>
            <p:cNvSpPr/>
            <p:nvPr/>
          </p:nvSpPr>
          <p:spPr>
            <a:xfrm>
              <a:off x="10166696" y="4637341"/>
              <a:ext cx="10032" cy="10032"/>
            </a:xfrm>
            <a:custGeom>
              <a:avLst/>
              <a:gdLst>
                <a:gd name="connsiteX0" fmla="*/ 10033 w 10032"/>
                <a:gd name="connsiteY0" fmla="*/ 5017 h 10032"/>
                <a:gd name="connsiteX1" fmla="*/ 5017 w 10032"/>
                <a:gd name="connsiteY1" fmla="*/ 10033 h 10032"/>
                <a:gd name="connsiteX2" fmla="*/ 0 w 10032"/>
                <a:gd name="connsiteY2" fmla="*/ 5017 h 10032"/>
                <a:gd name="connsiteX3" fmla="*/ 5017 w 10032"/>
                <a:gd name="connsiteY3" fmla="*/ 0 h 10032"/>
                <a:gd name="connsiteX4" fmla="*/ 10033 w 10032"/>
                <a:gd name="connsiteY4" fmla="*/ 5017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2">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7685C9-AD90-AC40-80F6-2F724D5D6FBA}"/>
                </a:ext>
              </a:extLst>
            </p:cNvPr>
            <p:cNvSpPr/>
            <p:nvPr/>
          </p:nvSpPr>
          <p:spPr>
            <a:xfrm>
              <a:off x="10785376" y="3280410"/>
              <a:ext cx="10032" cy="10032"/>
            </a:xfrm>
            <a:custGeom>
              <a:avLst/>
              <a:gdLst>
                <a:gd name="connsiteX0" fmla="*/ 10033 w 10032"/>
                <a:gd name="connsiteY0" fmla="*/ 5017 h 10032"/>
                <a:gd name="connsiteX1" fmla="*/ 5017 w 10032"/>
                <a:gd name="connsiteY1" fmla="*/ 10033 h 10032"/>
                <a:gd name="connsiteX2" fmla="*/ 0 w 10032"/>
                <a:gd name="connsiteY2" fmla="*/ 5017 h 10032"/>
                <a:gd name="connsiteX3" fmla="*/ 5017 w 10032"/>
                <a:gd name="connsiteY3" fmla="*/ 0 h 10032"/>
                <a:gd name="connsiteX4" fmla="*/ 10033 w 10032"/>
                <a:gd name="connsiteY4" fmla="*/ 5017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2">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E704DE7A-DFBA-DF43-A344-28DE101D75F0}"/>
                </a:ext>
              </a:extLst>
            </p:cNvPr>
            <p:cNvSpPr/>
            <p:nvPr/>
          </p:nvSpPr>
          <p:spPr>
            <a:xfrm>
              <a:off x="8324434" y="1333055"/>
              <a:ext cx="10033" cy="10032"/>
            </a:xfrm>
            <a:custGeom>
              <a:avLst/>
              <a:gdLst>
                <a:gd name="connsiteX0" fmla="*/ 10033 w 10033"/>
                <a:gd name="connsiteY0" fmla="*/ 5017 h 10032"/>
                <a:gd name="connsiteX1" fmla="*/ 5016 w 10033"/>
                <a:gd name="connsiteY1" fmla="*/ 10033 h 10032"/>
                <a:gd name="connsiteX2" fmla="*/ 0 w 10033"/>
                <a:gd name="connsiteY2" fmla="*/ 5017 h 10032"/>
                <a:gd name="connsiteX3" fmla="*/ 5016 w 10033"/>
                <a:gd name="connsiteY3" fmla="*/ 0 h 10032"/>
                <a:gd name="connsiteX4" fmla="*/ 10033 w 10033"/>
                <a:gd name="connsiteY4" fmla="*/ 5017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2">
                  <a:moveTo>
                    <a:pt x="10033" y="5017"/>
                  </a:moveTo>
                  <a:cubicBezTo>
                    <a:pt x="10033" y="7787"/>
                    <a:pt x="7787" y="10033"/>
                    <a:pt x="5016" y="10033"/>
                  </a:cubicBezTo>
                  <a:cubicBezTo>
                    <a:pt x="2246" y="10033"/>
                    <a:pt x="0" y="7787"/>
                    <a:pt x="0" y="5017"/>
                  </a:cubicBezTo>
                  <a:cubicBezTo>
                    <a:pt x="0" y="2246"/>
                    <a:pt x="2246" y="0"/>
                    <a:pt x="5016" y="0"/>
                  </a:cubicBezTo>
                  <a:cubicBezTo>
                    <a:pt x="7787" y="0"/>
                    <a:pt x="10033" y="2246"/>
                    <a:pt x="10033" y="50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1E74D705-CA5F-284D-B9C3-20C7D1C264A4}"/>
                </a:ext>
              </a:extLst>
            </p:cNvPr>
            <p:cNvSpPr/>
            <p:nvPr/>
          </p:nvSpPr>
          <p:spPr>
            <a:xfrm>
              <a:off x="7123903" y="1833435"/>
              <a:ext cx="10032" cy="10033"/>
            </a:xfrm>
            <a:custGeom>
              <a:avLst/>
              <a:gdLst>
                <a:gd name="connsiteX0" fmla="*/ 10033 w 10032"/>
                <a:gd name="connsiteY0" fmla="*/ 5016 h 10033"/>
                <a:gd name="connsiteX1" fmla="*/ 5017 w 10032"/>
                <a:gd name="connsiteY1" fmla="*/ 10033 h 10033"/>
                <a:gd name="connsiteX2" fmla="*/ 0 w 10032"/>
                <a:gd name="connsiteY2" fmla="*/ 5016 h 10033"/>
                <a:gd name="connsiteX3" fmla="*/ 5017 w 10032"/>
                <a:gd name="connsiteY3" fmla="*/ 0 h 10033"/>
                <a:gd name="connsiteX4" fmla="*/ 10033 w 10032"/>
                <a:gd name="connsiteY4" fmla="*/ 5016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3">
                  <a:moveTo>
                    <a:pt x="10033" y="5016"/>
                  </a:moveTo>
                  <a:cubicBezTo>
                    <a:pt x="10033" y="7787"/>
                    <a:pt x="7787" y="10033"/>
                    <a:pt x="5017" y="10033"/>
                  </a:cubicBezTo>
                  <a:cubicBezTo>
                    <a:pt x="2246" y="10033"/>
                    <a:pt x="0" y="7787"/>
                    <a:pt x="0" y="5016"/>
                  </a:cubicBezTo>
                  <a:cubicBezTo>
                    <a:pt x="0" y="2246"/>
                    <a:pt x="2246" y="0"/>
                    <a:pt x="5017" y="0"/>
                  </a:cubicBezTo>
                  <a:cubicBezTo>
                    <a:pt x="7787" y="0"/>
                    <a:pt x="10033" y="2246"/>
                    <a:pt x="10033" y="5016"/>
                  </a:cubicBezTo>
                  <a:close/>
                </a:path>
              </a:pathLst>
            </a:custGeom>
            <a:solidFill>
              <a:schemeClr val="bg2">
                <a:alpha val="55000"/>
              </a:schemeClr>
            </a:solidFill>
            <a:ln w="634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9D3D19DB-28CB-4A43-ABEE-4059AFA447C5}"/>
                </a:ext>
              </a:extLst>
            </p:cNvPr>
            <p:cNvSpPr/>
            <p:nvPr/>
          </p:nvSpPr>
          <p:spPr>
            <a:xfrm>
              <a:off x="9465910" y="2128393"/>
              <a:ext cx="10032" cy="10033"/>
            </a:xfrm>
            <a:custGeom>
              <a:avLst/>
              <a:gdLst>
                <a:gd name="connsiteX0" fmla="*/ 10033 w 10032"/>
                <a:gd name="connsiteY0" fmla="*/ 5017 h 10033"/>
                <a:gd name="connsiteX1" fmla="*/ 5017 w 10032"/>
                <a:gd name="connsiteY1" fmla="*/ 10033 h 10033"/>
                <a:gd name="connsiteX2" fmla="*/ 0 w 10032"/>
                <a:gd name="connsiteY2" fmla="*/ 5017 h 10033"/>
                <a:gd name="connsiteX3" fmla="*/ 5017 w 10032"/>
                <a:gd name="connsiteY3" fmla="*/ 0 h 10033"/>
                <a:gd name="connsiteX4" fmla="*/ 10033 w 10032"/>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3">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6D325943-4B6C-0C48-AFF1-7FAFC1DC4CB0}"/>
                </a:ext>
              </a:extLst>
            </p:cNvPr>
            <p:cNvSpPr/>
            <p:nvPr/>
          </p:nvSpPr>
          <p:spPr>
            <a:xfrm>
              <a:off x="9497279" y="5583682"/>
              <a:ext cx="10159" cy="10159"/>
            </a:xfrm>
            <a:custGeom>
              <a:avLst/>
              <a:gdLst>
                <a:gd name="connsiteX0" fmla="*/ 10160 w 10159"/>
                <a:gd name="connsiteY0" fmla="*/ 5080 h 10159"/>
                <a:gd name="connsiteX1" fmla="*/ 5080 w 10159"/>
                <a:gd name="connsiteY1" fmla="*/ 10160 h 10159"/>
                <a:gd name="connsiteX2" fmla="*/ 0 w 10159"/>
                <a:gd name="connsiteY2" fmla="*/ 5080 h 10159"/>
                <a:gd name="connsiteX3" fmla="*/ 5080 w 10159"/>
                <a:gd name="connsiteY3" fmla="*/ 0 h 10159"/>
                <a:gd name="connsiteX4" fmla="*/ 10160 w 10159"/>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59">
                  <a:moveTo>
                    <a:pt x="10160" y="5080"/>
                  </a:moveTo>
                  <a:cubicBezTo>
                    <a:pt x="10160" y="7886"/>
                    <a:pt x="7886" y="10160"/>
                    <a:pt x="5080" y="10160"/>
                  </a:cubicBezTo>
                  <a:cubicBezTo>
                    <a:pt x="2274" y="10160"/>
                    <a:pt x="0" y="7886"/>
                    <a:pt x="0" y="5080"/>
                  </a:cubicBezTo>
                  <a:cubicBezTo>
                    <a:pt x="0" y="2274"/>
                    <a:pt x="2274"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442E1720-FA1D-CF44-B8AC-4B4F8A8030D1}"/>
                </a:ext>
              </a:extLst>
            </p:cNvPr>
            <p:cNvSpPr/>
            <p:nvPr/>
          </p:nvSpPr>
          <p:spPr>
            <a:xfrm>
              <a:off x="9250073" y="1467739"/>
              <a:ext cx="10160" cy="10160"/>
            </a:xfrm>
            <a:custGeom>
              <a:avLst/>
              <a:gdLst>
                <a:gd name="connsiteX0" fmla="*/ 10160 w 10160"/>
                <a:gd name="connsiteY0" fmla="*/ 5080 h 10160"/>
                <a:gd name="connsiteX1" fmla="*/ 5080 w 10160"/>
                <a:gd name="connsiteY1" fmla="*/ 10160 h 10160"/>
                <a:gd name="connsiteX2" fmla="*/ 0 w 10160"/>
                <a:gd name="connsiteY2" fmla="*/ 5080 h 10160"/>
                <a:gd name="connsiteX3" fmla="*/ 5080 w 10160"/>
                <a:gd name="connsiteY3" fmla="*/ 0 h 10160"/>
                <a:gd name="connsiteX4" fmla="*/ 10160 w 10160"/>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60">
                  <a:moveTo>
                    <a:pt x="10160" y="5080"/>
                  </a:moveTo>
                  <a:cubicBezTo>
                    <a:pt x="10160" y="7886"/>
                    <a:pt x="7885" y="10160"/>
                    <a:pt x="5080" y="10160"/>
                  </a:cubicBezTo>
                  <a:cubicBezTo>
                    <a:pt x="2274" y="10160"/>
                    <a:pt x="0" y="7886"/>
                    <a:pt x="0" y="5080"/>
                  </a:cubicBezTo>
                  <a:cubicBezTo>
                    <a:pt x="0" y="2274"/>
                    <a:pt x="2275"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258D8FB-8CB5-204F-86D7-74EC239F8F0F}"/>
                </a:ext>
              </a:extLst>
            </p:cNvPr>
            <p:cNvSpPr/>
            <p:nvPr/>
          </p:nvSpPr>
          <p:spPr>
            <a:xfrm>
              <a:off x="8671207" y="4713795"/>
              <a:ext cx="10160" cy="10159"/>
            </a:xfrm>
            <a:custGeom>
              <a:avLst/>
              <a:gdLst>
                <a:gd name="connsiteX0" fmla="*/ 10160 w 10160"/>
                <a:gd name="connsiteY0" fmla="*/ 5080 h 10159"/>
                <a:gd name="connsiteX1" fmla="*/ 5080 w 10160"/>
                <a:gd name="connsiteY1" fmla="*/ 10160 h 10159"/>
                <a:gd name="connsiteX2" fmla="*/ 0 w 10160"/>
                <a:gd name="connsiteY2" fmla="*/ 5080 h 10159"/>
                <a:gd name="connsiteX3" fmla="*/ 5080 w 10160"/>
                <a:gd name="connsiteY3" fmla="*/ 0 h 10159"/>
                <a:gd name="connsiteX4" fmla="*/ 10160 w 10160"/>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59">
                  <a:moveTo>
                    <a:pt x="10160" y="5080"/>
                  </a:moveTo>
                  <a:cubicBezTo>
                    <a:pt x="10160" y="7886"/>
                    <a:pt x="7885" y="10160"/>
                    <a:pt x="5080" y="10160"/>
                  </a:cubicBezTo>
                  <a:cubicBezTo>
                    <a:pt x="2274" y="10160"/>
                    <a:pt x="0" y="7886"/>
                    <a:pt x="0" y="5080"/>
                  </a:cubicBezTo>
                  <a:cubicBezTo>
                    <a:pt x="0" y="2274"/>
                    <a:pt x="2275"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452671B4-500D-DD4C-9AC4-062C8510CD45}"/>
                </a:ext>
              </a:extLst>
            </p:cNvPr>
            <p:cNvSpPr/>
            <p:nvPr/>
          </p:nvSpPr>
          <p:spPr>
            <a:xfrm>
              <a:off x="7925400" y="245554"/>
              <a:ext cx="10160" cy="10159"/>
            </a:xfrm>
            <a:custGeom>
              <a:avLst/>
              <a:gdLst>
                <a:gd name="connsiteX0" fmla="*/ 10160 w 10160"/>
                <a:gd name="connsiteY0" fmla="*/ 5080 h 10159"/>
                <a:gd name="connsiteX1" fmla="*/ 5080 w 10160"/>
                <a:gd name="connsiteY1" fmla="*/ 10160 h 10159"/>
                <a:gd name="connsiteX2" fmla="*/ 0 w 10160"/>
                <a:gd name="connsiteY2" fmla="*/ 5080 h 10159"/>
                <a:gd name="connsiteX3" fmla="*/ 5080 w 10160"/>
                <a:gd name="connsiteY3" fmla="*/ 0 h 10159"/>
                <a:gd name="connsiteX4" fmla="*/ 10160 w 10160"/>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59">
                  <a:moveTo>
                    <a:pt x="10160" y="5080"/>
                  </a:moveTo>
                  <a:cubicBezTo>
                    <a:pt x="10160" y="7886"/>
                    <a:pt x="7886" y="10160"/>
                    <a:pt x="5080" y="10160"/>
                  </a:cubicBezTo>
                  <a:cubicBezTo>
                    <a:pt x="2274" y="10160"/>
                    <a:pt x="0" y="7886"/>
                    <a:pt x="0" y="5080"/>
                  </a:cubicBezTo>
                  <a:cubicBezTo>
                    <a:pt x="0" y="2274"/>
                    <a:pt x="2275"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925F73FE-C528-2F44-8B14-83B575BD638C}"/>
                </a:ext>
              </a:extLst>
            </p:cNvPr>
            <p:cNvSpPr/>
            <p:nvPr/>
          </p:nvSpPr>
          <p:spPr>
            <a:xfrm>
              <a:off x="9219974" y="1243393"/>
              <a:ext cx="10160" cy="10160"/>
            </a:xfrm>
            <a:custGeom>
              <a:avLst/>
              <a:gdLst>
                <a:gd name="connsiteX0" fmla="*/ 10160 w 10160"/>
                <a:gd name="connsiteY0" fmla="*/ 5080 h 10160"/>
                <a:gd name="connsiteX1" fmla="*/ 5080 w 10160"/>
                <a:gd name="connsiteY1" fmla="*/ 10160 h 10160"/>
                <a:gd name="connsiteX2" fmla="*/ 0 w 10160"/>
                <a:gd name="connsiteY2" fmla="*/ 5080 h 10160"/>
                <a:gd name="connsiteX3" fmla="*/ 5080 w 10160"/>
                <a:gd name="connsiteY3" fmla="*/ 0 h 10160"/>
                <a:gd name="connsiteX4" fmla="*/ 10160 w 10160"/>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60">
                  <a:moveTo>
                    <a:pt x="10160" y="5080"/>
                  </a:moveTo>
                  <a:cubicBezTo>
                    <a:pt x="10160" y="7886"/>
                    <a:pt x="7886" y="10160"/>
                    <a:pt x="5080" y="10160"/>
                  </a:cubicBezTo>
                  <a:cubicBezTo>
                    <a:pt x="2274" y="10160"/>
                    <a:pt x="0" y="7886"/>
                    <a:pt x="0" y="5080"/>
                  </a:cubicBezTo>
                  <a:cubicBezTo>
                    <a:pt x="0" y="2274"/>
                    <a:pt x="2275"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B2F69823-0AB8-E64F-B733-0C59E2C646D8}"/>
                </a:ext>
              </a:extLst>
            </p:cNvPr>
            <p:cNvSpPr/>
            <p:nvPr/>
          </p:nvSpPr>
          <p:spPr>
            <a:xfrm>
              <a:off x="9367231" y="3999484"/>
              <a:ext cx="10159" cy="10159"/>
            </a:xfrm>
            <a:custGeom>
              <a:avLst/>
              <a:gdLst>
                <a:gd name="connsiteX0" fmla="*/ 10160 w 10159"/>
                <a:gd name="connsiteY0" fmla="*/ 5080 h 10159"/>
                <a:gd name="connsiteX1" fmla="*/ 5080 w 10159"/>
                <a:gd name="connsiteY1" fmla="*/ 10160 h 10159"/>
                <a:gd name="connsiteX2" fmla="*/ 0 w 10159"/>
                <a:gd name="connsiteY2" fmla="*/ 5080 h 10159"/>
                <a:gd name="connsiteX3" fmla="*/ 5080 w 10159"/>
                <a:gd name="connsiteY3" fmla="*/ 0 h 10159"/>
                <a:gd name="connsiteX4" fmla="*/ 10160 w 10159"/>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59">
                  <a:moveTo>
                    <a:pt x="10160" y="5080"/>
                  </a:moveTo>
                  <a:cubicBezTo>
                    <a:pt x="10160" y="7886"/>
                    <a:pt x="7886" y="10160"/>
                    <a:pt x="5080" y="10160"/>
                  </a:cubicBezTo>
                  <a:cubicBezTo>
                    <a:pt x="2274" y="10160"/>
                    <a:pt x="0" y="7886"/>
                    <a:pt x="0" y="5080"/>
                  </a:cubicBezTo>
                  <a:cubicBezTo>
                    <a:pt x="0" y="2274"/>
                    <a:pt x="2274"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ED81E9B2-B28D-7145-9315-1D59ECF503A5}"/>
                </a:ext>
              </a:extLst>
            </p:cNvPr>
            <p:cNvSpPr/>
            <p:nvPr/>
          </p:nvSpPr>
          <p:spPr>
            <a:xfrm>
              <a:off x="11577348" y="2306383"/>
              <a:ext cx="10159" cy="10160"/>
            </a:xfrm>
            <a:custGeom>
              <a:avLst/>
              <a:gdLst>
                <a:gd name="connsiteX0" fmla="*/ 10160 w 10159"/>
                <a:gd name="connsiteY0" fmla="*/ 5080 h 10160"/>
                <a:gd name="connsiteX1" fmla="*/ 5080 w 10159"/>
                <a:gd name="connsiteY1" fmla="*/ 10160 h 10160"/>
                <a:gd name="connsiteX2" fmla="*/ 0 w 10159"/>
                <a:gd name="connsiteY2" fmla="*/ 5080 h 10160"/>
                <a:gd name="connsiteX3" fmla="*/ 5080 w 10159"/>
                <a:gd name="connsiteY3" fmla="*/ 0 h 10160"/>
                <a:gd name="connsiteX4" fmla="*/ 10160 w 10159"/>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60">
                  <a:moveTo>
                    <a:pt x="10160" y="5080"/>
                  </a:moveTo>
                  <a:cubicBezTo>
                    <a:pt x="10160" y="7886"/>
                    <a:pt x="7886" y="10160"/>
                    <a:pt x="5080" y="10160"/>
                  </a:cubicBezTo>
                  <a:cubicBezTo>
                    <a:pt x="2274" y="10160"/>
                    <a:pt x="0" y="7886"/>
                    <a:pt x="0" y="5080"/>
                  </a:cubicBezTo>
                  <a:cubicBezTo>
                    <a:pt x="0" y="2274"/>
                    <a:pt x="2274" y="0"/>
                    <a:pt x="5080" y="0"/>
                  </a:cubicBezTo>
                  <a:cubicBezTo>
                    <a:pt x="7886" y="0"/>
                    <a:pt x="10160" y="2275"/>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D837B0D9-400D-6344-956D-C2AADF1DF16E}"/>
                </a:ext>
              </a:extLst>
            </p:cNvPr>
            <p:cNvSpPr/>
            <p:nvPr/>
          </p:nvSpPr>
          <p:spPr>
            <a:xfrm>
              <a:off x="9404950" y="1593278"/>
              <a:ext cx="10159" cy="10160"/>
            </a:xfrm>
            <a:custGeom>
              <a:avLst/>
              <a:gdLst>
                <a:gd name="connsiteX0" fmla="*/ 10160 w 10159"/>
                <a:gd name="connsiteY0" fmla="*/ 5080 h 10160"/>
                <a:gd name="connsiteX1" fmla="*/ 5080 w 10159"/>
                <a:gd name="connsiteY1" fmla="*/ 10160 h 10160"/>
                <a:gd name="connsiteX2" fmla="*/ 0 w 10159"/>
                <a:gd name="connsiteY2" fmla="*/ 5080 h 10160"/>
                <a:gd name="connsiteX3" fmla="*/ 5080 w 10159"/>
                <a:gd name="connsiteY3" fmla="*/ 0 h 10160"/>
                <a:gd name="connsiteX4" fmla="*/ 10160 w 10159"/>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60">
                  <a:moveTo>
                    <a:pt x="10160" y="5080"/>
                  </a:moveTo>
                  <a:cubicBezTo>
                    <a:pt x="10160" y="7886"/>
                    <a:pt x="7886" y="10160"/>
                    <a:pt x="5080" y="10160"/>
                  </a:cubicBezTo>
                  <a:cubicBezTo>
                    <a:pt x="2274" y="10160"/>
                    <a:pt x="0" y="7886"/>
                    <a:pt x="0" y="5080"/>
                  </a:cubicBezTo>
                  <a:cubicBezTo>
                    <a:pt x="0" y="2274"/>
                    <a:pt x="2274"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DC0DDA4B-AB70-5849-83C1-BDC608725105}"/>
                </a:ext>
              </a:extLst>
            </p:cNvPr>
            <p:cNvSpPr/>
            <p:nvPr/>
          </p:nvSpPr>
          <p:spPr>
            <a:xfrm>
              <a:off x="11992384" y="2358326"/>
              <a:ext cx="10159" cy="10160"/>
            </a:xfrm>
            <a:custGeom>
              <a:avLst/>
              <a:gdLst>
                <a:gd name="connsiteX0" fmla="*/ 10160 w 10159"/>
                <a:gd name="connsiteY0" fmla="*/ 5080 h 10160"/>
                <a:gd name="connsiteX1" fmla="*/ 5080 w 10159"/>
                <a:gd name="connsiteY1" fmla="*/ 10160 h 10160"/>
                <a:gd name="connsiteX2" fmla="*/ 0 w 10159"/>
                <a:gd name="connsiteY2" fmla="*/ 5080 h 10160"/>
                <a:gd name="connsiteX3" fmla="*/ 5080 w 10159"/>
                <a:gd name="connsiteY3" fmla="*/ 0 h 10160"/>
                <a:gd name="connsiteX4" fmla="*/ 10160 w 10159"/>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60">
                  <a:moveTo>
                    <a:pt x="10160" y="5080"/>
                  </a:moveTo>
                  <a:cubicBezTo>
                    <a:pt x="10160" y="7886"/>
                    <a:pt x="7886" y="10160"/>
                    <a:pt x="5080" y="10160"/>
                  </a:cubicBezTo>
                  <a:cubicBezTo>
                    <a:pt x="2274" y="10160"/>
                    <a:pt x="0" y="7885"/>
                    <a:pt x="0" y="5080"/>
                  </a:cubicBezTo>
                  <a:cubicBezTo>
                    <a:pt x="0" y="2274"/>
                    <a:pt x="2274" y="0"/>
                    <a:pt x="5080" y="0"/>
                  </a:cubicBezTo>
                  <a:cubicBezTo>
                    <a:pt x="7886" y="0"/>
                    <a:pt x="10160" y="2275"/>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66A13048-9F97-F441-8207-A6BCCFA1A57F}"/>
                </a:ext>
              </a:extLst>
            </p:cNvPr>
            <p:cNvSpPr/>
            <p:nvPr/>
          </p:nvSpPr>
          <p:spPr>
            <a:xfrm>
              <a:off x="8997153" y="2875915"/>
              <a:ext cx="10160" cy="10160"/>
            </a:xfrm>
            <a:custGeom>
              <a:avLst/>
              <a:gdLst>
                <a:gd name="connsiteX0" fmla="*/ 10160 w 10160"/>
                <a:gd name="connsiteY0" fmla="*/ 5080 h 10160"/>
                <a:gd name="connsiteX1" fmla="*/ 5080 w 10160"/>
                <a:gd name="connsiteY1" fmla="*/ 10160 h 10160"/>
                <a:gd name="connsiteX2" fmla="*/ 0 w 10160"/>
                <a:gd name="connsiteY2" fmla="*/ 5080 h 10160"/>
                <a:gd name="connsiteX3" fmla="*/ 5080 w 10160"/>
                <a:gd name="connsiteY3" fmla="*/ 0 h 10160"/>
                <a:gd name="connsiteX4" fmla="*/ 10160 w 10160"/>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60">
                  <a:moveTo>
                    <a:pt x="10160" y="5080"/>
                  </a:moveTo>
                  <a:cubicBezTo>
                    <a:pt x="10160" y="7886"/>
                    <a:pt x="7886" y="10160"/>
                    <a:pt x="5080" y="10160"/>
                  </a:cubicBezTo>
                  <a:cubicBezTo>
                    <a:pt x="2274" y="10160"/>
                    <a:pt x="0" y="7886"/>
                    <a:pt x="0" y="5080"/>
                  </a:cubicBezTo>
                  <a:cubicBezTo>
                    <a:pt x="0" y="2274"/>
                    <a:pt x="2275" y="0"/>
                    <a:pt x="5080" y="0"/>
                  </a:cubicBezTo>
                  <a:cubicBezTo>
                    <a:pt x="7886" y="0"/>
                    <a:pt x="10160" y="2275"/>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3BBE61F-2578-7641-9398-EDEE622C6049}"/>
                </a:ext>
              </a:extLst>
            </p:cNvPr>
            <p:cNvSpPr/>
            <p:nvPr/>
          </p:nvSpPr>
          <p:spPr>
            <a:xfrm>
              <a:off x="8202196" y="6114986"/>
              <a:ext cx="10160" cy="10159"/>
            </a:xfrm>
            <a:custGeom>
              <a:avLst/>
              <a:gdLst>
                <a:gd name="connsiteX0" fmla="*/ 10160 w 10160"/>
                <a:gd name="connsiteY0" fmla="*/ 5080 h 10159"/>
                <a:gd name="connsiteX1" fmla="*/ 5080 w 10160"/>
                <a:gd name="connsiteY1" fmla="*/ 10160 h 10159"/>
                <a:gd name="connsiteX2" fmla="*/ 0 w 10160"/>
                <a:gd name="connsiteY2" fmla="*/ 5080 h 10159"/>
                <a:gd name="connsiteX3" fmla="*/ 5080 w 10160"/>
                <a:gd name="connsiteY3" fmla="*/ 0 h 10159"/>
                <a:gd name="connsiteX4" fmla="*/ 10160 w 10160"/>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59">
                  <a:moveTo>
                    <a:pt x="10160" y="5080"/>
                  </a:moveTo>
                  <a:cubicBezTo>
                    <a:pt x="10160" y="7886"/>
                    <a:pt x="7886" y="10160"/>
                    <a:pt x="5080" y="10160"/>
                  </a:cubicBezTo>
                  <a:cubicBezTo>
                    <a:pt x="2274" y="10160"/>
                    <a:pt x="0" y="7886"/>
                    <a:pt x="0" y="5080"/>
                  </a:cubicBezTo>
                  <a:cubicBezTo>
                    <a:pt x="0" y="2274"/>
                    <a:pt x="2275"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5EC0D9EB-49F5-9A45-BD4A-82B56B79ED90}"/>
                </a:ext>
              </a:extLst>
            </p:cNvPr>
            <p:cNvSpPr/>
            <p:nvPr/>
          </p:nvSpPr>
          <p:spPr>
            <a:xfrm>
              <a:off x="6190707" y="650367"/>
              <a:ext cx="10160" cy="10159"/>
            </a:xfrm>
            <a:custGeom>
              <a:avLst/>
              <a:gdLst>
                <a:gd name="connsiteX0" fmla="*/ 10160 w 10160"/>
                <a:gd name="connsiteY0" fmla="*/ 5080 h 10159"/>
                <a:gd name="connsiteX1" fmla="*/ 5080 w 10160"/>
                <a:gd name="connsiteY1" fmla="*/ 10160 h 10159"/>
                <a:gd name="connsiteX2" fmla="*/ 0 w 10160"/>
                <a:gd name="connsiteY2" fmla="*/ 5080 h 10159"/>
                <a:gd name="connsiteX3" fmla="*/ 5080 w 10160"/>
                <a:gd name="connsiteY3" fmla="*/ 0 h 10159"/>
                <a:gd name="connsiteX4" fmla="*/ 10160 w 10160"/>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59">
                  <a:moveTo>
                    <a:pt x="10160" y="5080"/>
                  </a:moveTo>
                  <a:cubicBezTo>
                    <a:pt x="10160" y="7886"/>
                    <a:pt x="7886" y="10160"/>
                    <a:pt x="5080" y="10160"/>
                  </a:cubicBezTo>
                  <a:cubicBezTo>
                    <a:pt x="2274" y="10160"/>
                    <a:pt x="0" y="7886"/>
                    <a:pt x="0" y="5080"/>
                  </a:cubicBezTo>
                  <a:cubicBezTo>
                    <a:pt x="0" y="2274"/>
                    <a:pt x="2274"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24B7C92-85E9-DA43-AF9E-EB22DD6DA506}"/>
                </a:ext>
              </a:extLst>
            </p:cNvPr>
            <p:cNvSpPr/>
            <p:nvPr/>
          </p:nvSpPr>
          <p:spPr>
            <a:xfrm>
              <a:off x="10860624" y="2831528"/>
              <a:ext cx="10159" cy="10160"/>
            </a:xfrm>
            <a:custGeom>
              <a:avLst/>
              <a:gdLst>
                <a:gd name="connsiteX0" fmla="*/ 10160 w 10159"/>
                <a:gd name="connsiteY0" fmla="*/ 5080 h 10160"/>
                <a:gd name="connsiteX1" fmla="*/ 5080 w 10159"/>
                <a:gd name="connsiteY1" fmla="*/ 10160 h 10160"/>
                <a:gd name="connsiteX2" fmla="*/ 0 w 10159"/>
                <a:gd name="connsiteY2" fmla="*/ 5080 h 10160"/>
                <a:gd name="connsiteX3" fmla="*/ 5080 w 10159"/>
                <a:gd name="connsiteY3" fmla="*/ 0 h 10160"/>
                <a:gd name="connsiteX4" fmla="*/ 10160 w 10159"/>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60">
                  <a:moveTo>
                    <a:pt x="10160" y="5080"/>
                  </a:moveTo>
                  <a:cubicBezTo>
                    <a:pt x="10160" y="7886"/>
                    <a:pt x="7886" y="10160"/>
                    <a:pt x="5080" y="10160"/>
                  </a:cubicBezTo>
                  <a:cubicBezTo>
                    <a:pt x="2274" y="10160"/>
                    <a:pt x="0" y="7885"/>
                    <a:pt x="0" y="5080"/>
                  </a:cubicBezTo>
                  <a:cubicBezTo>
                    <a:pt x="0" y="2274"/>
                    <a:pt x="2274"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711AA687-9C8D-4D4D-A6A5-55EFB9104BEC}"/>
                </a:ext>
              </a:extLst>
            </p:cNvPr>
            <p:cNvSpPr/>
            <p:nvPr/>
          </p:nvSpPr>
          <p:spPr>
            <a:xfrm>
              <a:off x="7248299" y="1009840"/>
              <a:ext cx="10160" cy="10160"/>
            </a:xfrm>
            <a:custGeom>
              <a:avLst/>
              <a:gdLst>
                <a:gd name="connsiteX0" fmla="*/ 10160 w 10160"/>
                <a:gd name="connsiteY0" fmla="*/ 5080 h 10160"/>
                <a:gd name="connsiteX1" fmla="*/ 5080 w 10160"/>
                <a:gd name="connsiteY1" fmla="*/ 10160 h 10160"/>
                <a:gd name="connsiteX2" fmla="*/ 0 w 10160"/>
                <a:gd name="connsiteY2" fmla="*/ 5080 h 10160"/>
                <a:gd name="connsiteX3" fmla="*/ 5080 w 10160"/>
                <a:gd name="connsiteY3" fmla="*/ 0 h 10160"/>
                <a:gd name="connsiteX4" fmla="*/ 10160 w 10160"/>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60">
                  <a:moveTo>
                    <a:pt x="10160" y="5080"/>
                  </a:moveTo>
                  <a:cubicBezTo>
                    <a:pt x="10160" y="7886"/>
                    <a:pt x="7886" y="10160"/>
                    <a:pt x="5080" y="10160"/>
                  </a:cubicBezTo>
                  <a:cubicBezTo>
                    <a:pt x="2274" y="10160"/>
                    <a:pt x="0" y="7886"/>
                    <a:pt x="0" y="5080"/>
                  </a:cubicBezTo>
                  <a:cubicBezTo>
                    <a:pt x="0" y="2274"/>
                    <a:pt x="2274"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C545F6DE-A390-AF43-AE77-FB71692FDAA1}"/>
                </a:ext>
              </a:extLst>
            </p:cNvPr>
            <p:cNvSpPr/>
            <p:nvPr/>
          </p:nvSpPr>
          <p:spPr>
            <a:xfrm>
              <a:off x="8156159" y="5325491"/>
              <a:ext cx="10160" cy="10159"/>
            </a:xfrm>
            <a:custGeom>
              <a:avLst/>
              <a:gdLst>
                <a:gd name="connsiteX0" fmla="*/ 10160 w 10160"/>
                <a:gd name="connsiteY0" fmla="*/ 5080 h 10159"/>
                <a:gd name="connsiteX1" fmla="*/ 5080 w 10160"/>
                <a:gd name="connsiteY1" fmla="*/ 10160 h 10159"/>
                <a:gd name="connsiteX2" fmla="*/ 0 w 10160"/>
                <a:gd name="connsiteY2" fmla="*/ 5080 h 10159"/>
                <a:gd name="connsiteX3" fmla="*/ 5080 w 10160"/>
                <a:gd name="connsiteY3" fmla="*/ 0 h 10159"/>
                <a:gd name="connsiteX4" fmla="*/ 10160 w 10160"/>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59">
                  <a:moveTo>
                    <a:pt x="10160" y="5080"/>
                  </a:moveTo>
                  <a:cubicBezTo>
                    <a:pt x="10160" y="7886"/>
                    <a:pt x="7886" y="10160"/>
                    <a:pt x="5080" y="10160"/>
                  </a:cubicBezTo>
                  <a:cubicBezTo>
                    <a:pt x="2274" y="10160"/>
                    <a:pt x="0" y="7886"/>
                    <a:pt x="0" y="5080"/>
                  </a:cubicBezTo>
                  <a:cubicBezTo>
                    <a:pt x="0" y="2274"/>
                    <a:pt x="2275"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B57BA6C8-B89F-264A-BE9C-559F0773B68F}"/>
                </a:ext>
              </a:extLst>
            </p:cNvPr>
            <p:cNvSpPr/>
            <p:nvPr/>
          </p:nvSpPr>
          <p:spPr>
            <a:xfrm>
              <a:off x="9482229" y="4866449"/>
              <a:ext cx="10159" cy="10159"/>
            </a:xfrm>
            <a:custGeom>
              <a:avLst/>
              <a:gdLst>
                <a:gd name="connsiteX0" fmla="*/ 10160 w 10159"/>
                <a:gd name="connsiteY0" fmla="*/ 5080 h 10159"/>
                <a:gd name="connsiteX1" fmla="*/ 5080 w 10159"/>
                <a:gd name="connsiteY1" fmla="*/ 10160 h 10159"/>
                <a:gd name="connsiteX2" fmla="*/ 0 w 10159"/>
                <a:gd name="connsiteY2" fmla="*/ 5080 h 10159"/>
                <a:gd name="connsiteX3" fmla="*/ 5080 w 10159"/>
                <a:gd name="connsiteY3" fmla="*/ 0 h 10159"/>
                <a:gd name="connsiteX4" fmla="*/ 10160 w 10159"/>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59">
                  <a:moveTo>
                    <a:pt x="10160" y="5080"/>
                  </a:moveTo>
                  <a:cubicBezTo>
                    <a:pt x="10160" y="7886"/>
                    <a:pt x="7886" y="10160"/>
                    <a:pt x="5080" y="10160"/>
                  </a:cubicBezTo>
                  <a:cubicBezTo>
                    <a:pt x="2274" y="10160"/>
                    <a:pt x="0" y="7886"/>
                    <a:pt x="0" y="5080"/>
                  </a:cubicBezTo>
                  <a:cubicBezTo>
                    <a:pt x="0" y="2274"/>
                    <a:pt x="2274"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5F62F18D-9290-5A4B-B388-19EA77CFA7F0}"/>
                </a:ext>
              </a:extLst>
            </p:cNvPr>
            <p:cNvSpPr/>
            <p:nvPr/>
          </p:nvSpPr>
          <p:spPr>
            <a:xfrm>
              <a:off x="10713875" y="6757606"/>
              <a:ext cx="10159" cy="10159"/>
            </a:xfrm>
            <a:custGeom>
              <a:avLst/>
              <a:gdLst>
                <a:gd name="connsiteX0" fmla="*/ 10160 w 10159"/>
                <a:gd name="connsiteY0" fmla="*/ 5080 h 10159"/>
                <a:gd name="connsiteX1" fmla="*/ 5080 w 10159"/>
                <a:gd name="connsiteY1" fmla="*/ 10160 h 10159"/>
                <a:gd name="connsiteX2" fmla="*/ 0 w 10159"/>
                <a:gd name="connsiteY2" fmla="*/ 5080 h 10159"/>
                <a:gd name="connsiteX3" fmla="*/ 5080 w 10159"/>
                <a:gd name="connsiteY3" fmla="*/ 0 h 10159"/>
                <a:gd name="connsiteX4" fmla="*/ 10160 w 10159"/>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59">
                  <a:moveTo>
                    <a:pt x="10160" y="5080"/>
                  </a:moveTo>
                  <a:cubicBezTo>
                    <a:pt x="10160" y="7885"/>
                    <a:pt x="7886" y="10160"/>
                    <a:pt x="5080" y="10160"/>
                  </a:cubicBezTo>
                  <a:cubicBezTo>
                    <a:pt x="2275" y="10160"/>
                    <a:pt x="0" y="7886"/>
                    <a:pt x="0" y="5080"/>
                  </a:cubicBezTo>
                  <a:cubicBezTo>
                    <a:pt x="0" y="2275"/>
                    <a:pt x="2275" y="0"/>
                    <a:pt x="5080" y="0"/>
                  </a:cubicBezTo>
                  <a:cubicBezTo>
                    <a:pt x="7886" y="0"/>
                    <a:pt x="10160" y="2274"/>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5E21C03-9C9E-0F4A-990A-51A30275F2DF}"/>
                </a:ext>
              </a:extLst>
            </p:cNvPr>
            <p:cNvSpPr/>
            <p:nvPr/>
          </p:nvSpPr>
          <p:spPr>
            <a:xfrm>
              <a:off x="9035316" y="3222307"/>
              <a:ext cx="10160" cy="10160"/>
            </a:xfrm>
            <a:custGeom>
              <a:avLst/>
              <a:gdLst>
                <a:gd name="connsiteX0" fmla="*/ 10160 w 10160"/>
                <a:gd name="connsiteY0" fmla="*/ 5080 h 10160"/>
                <a:gd name="connsiteX1" fmla="*/ 5080 w 10160"/>
                <a:gd name="connsiteY1" fmla="*/ 10160 h 10160"/>
                <a:gd name="connsiteX2" fmla="*/ 0 w 10160"/>
                <a:gd name="connsiteY2" fmla="*/ 5080 h 10160"/>
                <a:gd name="connsiteX3" fmla="*/ 5080 w 10160"/>
                <a:gd name="connsiteY3" fmla="*/ 0 h 10160"/>
                <a:gd name="connsiteX4" fmla="*/ 10160 w 10160"/>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60">
                  <a:moveTo>
                    <a:pt x="10160" y="5080"/>
                  </a:moveTo>
                  <a:cubicBezTo>
                    <a:pt x="10160" y="7886"/>
                    <a:pt x="7885" y="10160"/>
                    <a:pt x="5080" y="10160"/>
                  </a:cubicBezTo>
                  <a:cubicBezTo>
                    <a:pt x="2274" y="10160"/>
                    <a:pt x="0" y="7885"/>
                    <a:pt x="0" y="5080"/>
                  </a:cubicBezTo>
                  <a:cubicBezTo>
                    <a:pt x="0" y="2274"/>
                    <a:pt x="2275" y="0"/>
                    <a:pt x="5080" y="0"/>
                  </a:cubicBezTo>
                  <a:cubicBezTo>
                    <a:pt x="7886" y="0"/>
                    <a:pt x="10160" y="2275"/>
                    <a:pt x="10160"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A18FB7D5-ED63-704E-AC97-72F2E0866F79}"/>
                </a:ext>
              </a:extLst>
            </p:cNvPr>
            <p:cNvSpPr/>
            <p:nvPr/>
          </p:nvSpPr>
          <p:spPr>
            <a:xfrm>
              <a:off x="9446288" y="6233858"/>
              <a:ext cx="10286" cy="10286"/>
            </a:xfrm>
            <a:custGeom>
              <a:avLst/>
              <a:gdLst>
                <a:gd name="connsiteX0" fmla="*/ 10287 w 10286"/>
                <a:gd name="connsiteY0" fmla="*/ 5144 h 10286"/>
                <a:gd name="connsiteX1" fmla="*/ 5143 w 10286"/>
                <a:gd name="connsiteY1" fmla="*/ 10287 h 10286"/>
                <a:gd name="connsiteX2" fmla="*/ 0 w 10286"/>
                <a:gd name="connsiteY2" fmla="*/ 5144 h 10286"/>
                <a:gd name="connsiteX3" fmla="*/ 5143 w 10286"/>
                <a:gd name="connsiteY3" fmla="*/ 0 h 10286"/>
                <a:gd name="connsiteX4" fmla="*/ 10287 w 10286"/>
                <a:gd name="connsiteY4" fmla="*/ 5144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10287" y="5144"/>
                  </a:moveTo>
                  <a:cubicBezTo>
                    <a:pt x="10287" y="7984"/>
                    <a:pt x="7984" y="10287"/>
                    <a:pt x="5143" y="10287"/>
                  </a:cubicBezTo>
                  <a:cubicBezTo>
                    <a:pt x="2303" y="10287"/>
                    <a:pt x="0" y="7984"/>
                    <a:pt x="0" y="5144"/>
                  </a:cubicBezTo>
                  <a:cubicBezTo>
                    <a:pt x="0" y="2303"/>
                    <a:pt x="2303" y="0"/>
                    <a:pt x="5143" y="0"/>
                  </a:cubicBezTo>
                  <a:cubicBezTo>
                    <a:pt x="7984" y="0"/>
                    <a:pt x="10287" y="2303"/>
                    <a:pt x="10287" y="5144"/>
                  </a:cubicBezTo>
                  <a:close/>
                </a:path>
              </a:pathLst>
            </a:custGeom>
            <a:solidFill>
              <a:schemeClr val="bg2">
                <a:alpha val="55000"/>
              </a:schemeClr>
            </a:solidFill>
            <a:ln w="634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7932C109-B967-724B-82C3-0C6D37C7CDF4}"/>
                </a:ext>
              </a:extLst>
            </p:cNvPr>
            <p:cNvSpPr/>
            <p:nvPr/>
          </p:nvSpPr>
          <p:spPr>
            <a:xfrm>
              <a:off x="11281438" y="5296789"/>
              <a:ext cx="10286" cy="10286"/>
            </a:xfrm>
            <a:custGeom>
              <a:avLst/>
              <a:gdLst>
                <a:gd name="connsiteX0" fmla="*/ 10287 w 10286"/>
                <a:gd name="connsiteY0" fmla="*/ 5144 h 10286"/>
                <a:gd name="connsiteX1" fmla="*/ 5143 w 10286"/>
                <a:gd name="connsiteY1" fmla="*/ 10287 h 10286"/>
                <a:gd name="connsiteX2" fmla="*/ 0 w 10286"/>
                <a:gd name="connsiteY2" fmla="*/ 5144 h 10286"/>
                <a:gd name="connsiteX3" fmla="*/ 5143 w 10286"/>
                <a:gd name="connsiteY3" fmla="*/ 0 h 10286"/>
                <a:gd name="connsiteX4" fmla="*/ 10287 w 10286"/>
                <a:gd name="connsiteY4" fmla="*/ 5144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10287" y="5144"/>
                  </a:moveTo>
                  <a:cubicBezTo>
                    <a:pt x="10287" y="7984"/>
                    <a:pt x="7984" y="10287"/>
                    <a:pt x="5143" y="10287"/>
                  </a:cubicBezTo>
                  <a:cubicBezTo>
                    <a:pt x="2303" y="10287"/>
                    <a:pt x="0" y="7984"/>
                    <a:pt x="0" y="5144"/>
                  </a:cubicBezTo>
                  <a:cubicBezTo>
                    <a:pt x="0" y="2303"/>
                    <a:pt x="2303" y="0"/>
                    <a:pt x="5143" y="0"/>
                  </a:cubicBezTo>
                  <a:cubicBezTo>
                    <a:pt x="7984" y="0"/>
                    <a:pt x="10287" y="2303"/>
                    <a:pt x="10287" y="5144"/>
                  </a:cubicBezTo>
                  <a:close/>
                </a:path>
              </a:pathLst>
            </a:custGeom>
            <a:solidFill>
              <a:schemeClr val="bg2">
                <a:alpha val="55000"/>
              </a:schemeClr>
            </a:solidFill>
            <a:ln w="634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F8045E7A-FA30-6446-AB30-16B15FB1A0CA}"/>
                </a:ext>
              </a:extLst>
            </p:cNvPr>
            <p:cNvSpPr/>
            <p:nvPr/>
          </p:nvSpPr>
          <p:spPr>
            <a:xfrm>
              <a:off x="8793191" y="4049458"/>
              <a:ext cx="10287" cy="10286"/>
            </a:xfrm>
            <a:custGeom>
              <a:avLst/>
              <a:gdLst>
                <a:gd name="connsiteX0" fmla="*/ 10287 w 10287"/>
                <a:gd name="connsiteY0" fmla="*/ 5144 h 10286"/>
                <a:gd name="connsiteX1" fmla="*/ 5144 w 10287"/>
                <a:gd name="connsiteY1" fmla="*/ 10287 h 10286"/>
                <a:gd name="connsiteX2" fmla="*/ 0 w 10287"/>
                <a:gd name="connsiteY2" fmla="*/ 5144 h 10286"/>
                <a:gd name="connsiteX3" fmla="*/ 5144 w 10287"/>
                <a:gd name="connsiteY3" fmla="*/ 0 h 10286"/>
                <a:gd name="connsiteX4" fmla="*/ 10287 w 10287"/>
                <a:gd name="connsiteY4" fmla="*/ 5144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 h="10286">
                  <a:moveTo>
                    <a:pt x="10287" y="5144"/>
                  </a:moveTo>
                  <a:cubicBezTo>
                    <a:pt x="10287" y="7984"/>
                    <a:pt x="7984" y="10287"/>
                    <a:pt x="5144" y="10287"/>
                  </a:cubicBezTo>
                  <a:cubicBezTo>
                    <a:pt x="2303" y="10287"/>
                    <a:pt x="0" y="7984"/>
                    <a:pt x="0" y="5144"/>
                  </a:cubicBezTo>
                  <a:cubicBezTo>
                    <a:pt x="0" y="2303"/>
                    <a:pt x="2303" y="0"/>
                    <a:pt x="5144" y="0"/>
                  </a:cubicBezTo>
                  <a:cubicBezTo>
                    <a:pt x="7984" y="0"/>
                    <a:pt x="10287" y="2303"/>
                    <a:pt x="10287" y="5144"/>
                  </a:cubicBezTo>
                  <a:close/>
                </a:path>
              </a:pathLst>
            </a:custGeom>
            <a:solidFill>
              <a:schemeClr val="bg2">
                <a:alpha val="55000"/>
              </a:schemeClr>
            </a:solidFill>
            <a:ln w="634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EBA041A2-6E3D-E740-8524-A06FC25BF268}"/>
                </a:ext>
              </a:extLst>
            </p:cNvPr>
            <p:cNvSpPr/>
            <p:nvPr/>
          </p:nvSpPr>
          <p:spPr>
            <a:xfrm>
              <a:off x="10830715" y="5784469"/>
              <a:ext cx="10286" cy="10286"/>
            </a:xfrm>
            <a:custGeom>
              <a:avLst/>
              <a:gdLst>
                <a:gd name="connsiteX0" fmla="*/ 10287 w 10286"/>
                <a:gd name="connsiteY0" fmla="*/ 5144 h 10286"/>
                <a:gd name="connsiteX1" fmla="*/ 5144 w 10286"/>
                <a:gd name="connsiteY1" fmla="*/ 10287 h 10286"/>
                <a:gd name="connsiteX2" fmla="*/ 0 w 10286"/>
                <a:gd name="connsiteY2" fmla="*/ 5144 h 10286"/>
                <a:gd name="connsiteX3" fmla="*/ 5144 w 10286"/>
                <a:gd name="connsiteY3" fmla="*/ 0 h 10286"/>
                <a:gd name="connsiteX4" fmla="*/ 10287 w 10286"/>
                <a:gd name="connsiteY4" fmla="*/ 5144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10287" y="5144"/>
                  </a:moveTo>
                  <a:cubicBezTo>
                    <a:pt x="10287" y="7984"/>
                    <a:pt x="7984" y="10287"/>
                    <a:pt x="5144" y="10287"/>
                  </a:cubicBezTo>
                  <a:cubicBezTo>
                    <a:pt x="2303" y="10287"/>
                    <a:pt x="0" y="7984"/>
                    <a:pt x="0" y="5144"/>
                  </a:cubicBezTo>
                  <a:cubicBezTo>
                    <a:pt x="0" y="2303"/>
                    <a:pt x="2303" y="0"/>
                    <a:pt x="5144" y="0"/>
                  </a:cubicBezTo>
                  <a:cubicBezTo>
                    <a:pt x="7984" y="0"/>
                    <a:pt x="10287" y="2303"/>
                    <a:pt x="10287" y="5144"/>
                  </a:cubicBezTo>
                  <a:close/>
                </a:path>
              </a:pathLst>
            </a:custGeom>
            <a:solidFill>
              <a:schemeClr val="bg2">
                <a:alpha val="55000"/>
              </a:schemeClr>
            </a:solidFill>
            <a:ln w="634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FEAE4591-DBBD-C14D-8F2F-94B2343A3400}"/>
                </a:ext>
              </a:extLst>
            </p:cNvPr>
            <p:cNvSpPr/>
            <p:nvPr/>
          </p:nvSpPr>
          <p:spPr>
            <a:xfrm>
              <a:off x="10481021" y="1931796"/>
              <a:ext cx="10286" cy="10287"/>
            </a:xfrm>
            <a:custGeom>
              <a:avLst/>
              <a:gdLst>
                <a:gd name="connsiteX0" fmla="*/ 10287 w 10286"/>
                <a:gd name="connsiteY0" fmla="*/ 5143 h 10287"/>
                <a:gd name="connsiteX1" fmla="*/ 5143 w 10286"/>
                <a:gd name="connsiteY1" fmla="*/ 10287 h 10287"/>
                <a:gd name="connsiteX2" fmla="*/ 0 w 10286"/>
                <a:gd name="connsiteY2" fmla="*/ 5143 h 10287"/>
                <a:gd name="connsiteX3" fmla="*/ 5143 w 10286"/>
                <a:gd name="connsiteY3" fmla="*/ 0 h 10287"/>
                <a:gd name="connsiteX4" fmla="*/ 10287 w 10286"/>
                <a:gd name="connsiteY4" fmla="*/ 5143 h 10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7">
                  <a:moveTo>
                    <a:pt x="10287" y="5143"/>
                  </a:moveTo>
                  <a:cubicBezTo>
                    <a:pt x="10287" y="7984"/>
                    <a:pt x="7984" y="10287"/>
                    <a:pt x="5143" y="10287"/>
                  </a:cubicBezTo>
                  <a:cubicBezTo>
                    <a:pt x="2303" y="10287"/>
                    <a:pt x="0" y="7984"/>
                    <a:pt x="0" y="5143"/>
                  </a:cubicBezTo>
                  <a:cubicBezTo>
                    <a:pt x="0" y="2303"/>
                    <a:pt x="2303" y="0"/>
                    <a:pt x="5143" y="0"/>
                  </a:cubicBezTo>
                  <a:cubicBezTo>
                    <a:pt x="7984" y="0"/>
                    <a:pt x="10287" y="2303"/>
                    <a:pt x="10287" y="5143"/>
                  </a:cubicBezTo>
                  <a:close/>
                </a:path>
              </a:pathLst>
            </a:custGeom>
            <a:solidFill>
              <a:schemeClr val="bg2">
                <a:alpha val="55000"/>
              </a:schemeClr>
            </a:solidFill>
            <a:ln w="634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9E34F1A2-A18C-AA46-BB25-B38FB48D45D2}"/>
                </a:ext>
              </a:extLst>
            </p:cNvPr>
            <p:cNvSpPr/>
            <p:nvPr/>
          </p:nvSpPr>
          <p:spPr>
            <a:xfrm>
              <a:off x="6904002" y="604393"/>
              <a:ext cx="10413" cy="10413"/>
            </a:xfrm>
            <a:custGeom>
              <a:avLst/>
              <a:gdLst>
                <a:gd name="connsiteX0" fmla="*/ 10414 w 10413"/>
                <a:gd name="connsiteY0" fmla="*/ 5207 h 10413"/>
                <a:gd name="connsiteX1" fmla="*/ 5207 w 10413"/>
                <a:gd name="connsiteY1" fmla="*/ 10414 h 10413"/>
                <a:gd name="connsiteX2" fmla="*/ 0 w 10413"/>
                <a:gd name="connsiteY2" fmla="*/ 5207 h 10413"/>
                <a:gd name="connsiteX3" fmla="*/ 5207 w 10413"/>
                <a:gd name="connsiteY3" fmla="*/ 0 h 10413"/>
                <a:gd name="connsiteX4" fmla="*/ 10414 w 10413"/>
                <a:gd name="connsiteY4" fmla="*/ 5207 h 1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 h="10413">
                  <a:moveTo>
                    <a:pt x="10414" y="5207"/>
                  </a:moveTo>
                  <a:cubicBezTo>
                    <a:pt x="10414" y="8083"/>
                    <a:pt x="8083" y="10414"/>
                    <a:pt x="5207" y="10414"/>
                  </a:cubicBezTo>
                  <a:cubicBezTo>
                    <a:pt x="2331" y="10414"/>
                    <a:pt x="0" y="8083"/>
                    <a:pt x="0" y="5207"/>
                  </a:cubicBezTo>
                  <a:cubicBezTo>
                    <a:pt x="0" y="2331"/>
                    <a:pt x="2331" y="0"/>
                    <a:pt x="5207" y="0"/>
                  </a:cubicBezTo>
                  <a:cubicBezTo>
                    <a:pt x="8083" y="0"/>
                    <a:pt x="10414" y="2331"/>
                    <a:pt x="10414" y="520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F96773D5-CA8E-194F-A302-3D95F5F01AE4}"/>
                </a:ext>
              </a:extLst>
            </p:cNvPr>
            <p:cNvSpPr/>
            <p:nvPr/>
          </p:nvSpPr>
          <p:spPr>
            <a:xfrm>
              <a:off x="8494042" y="643636"/>
              <a:ext cx="10413" cy="10413"/>
            </a:xfrm>
            <a:custGeom>
              <a:avLst/>
              <a:gdLst>
                <a:gd name="connsiteX0" fmla="*/ 10414 w 10413"/>
                <a:gd name="connsiteY0" fmla="*/ 5207 h 10413"/>
                <a:gd name="connsiteX1" fmla="*/ 5207 w 10413"/>
                <a:gd name="connsiteY1" fmla="*/ 10414 h 10413"/>
                <a:gd name="connsiteX2" fmla="*/ 0 w 10413"/>
                <a:gd name="connsiteY2" fmla="*/ 5207 h 10413"/>
                <a:gd name="connsiteX3" fmla="*/ 5207 w 10413"/>
                <a:gd name="connsiteY3" fmla="*/ 0 h 10413"/>
                <a:gd name="connsiteX4" fmla="*/ 10414 w 10413"/>
                <a:gd name="connsiteY4" fmla="*/ 5207 h 1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 h="10413">
                  <a:moveTo>
                    <a:pt x="10414" y="5207"/>
                  </a:moveTo>
                  <a:cubicBezTo>
                    <a:pt x="10414" y="8083"/>
                    <a:pt x="8083" y="10414"/>
                    <a:pt x="5207" y="10414"/>
                  </a:cubicBezTo>
                  <a:cubicBezTo>
                    <a:pt x="2331" y="10414"/>
                    <a:pt x="0" y="8083"/>
                    <a:pt x="0" y="5207"/>
                  </a:cubicBezTo>
                  <a:cubicBezTo>
                    <a:pt x="0" y="2331"/>
                    <a:pt x="2331" y="0"/>
                    <a:pt x="5207" y="0"/>
                  </a:cubicBezTo>
                  <a:cubicBezTo>
                    <a:pt x="8083" y="0"/>
                    <a:pt x="10414" y="2331"/>
                    <a:pt x="10414" y="520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EC60AC78-58EB-2441-A758-ABAA2A0940E3}"/>
                </a:ext>
              </a:extLst>
            </p:cNvPr>
            <p:cNvSpPr/>
            <p:nvPr/>
          </p:nvSpPr>
          <p:spPr>
            <a:xfrm>
              <a:off x="9455242" y="3836733"/>
              <a:ext cx="10414" cy="10414"/>
            </a:xfrm>
            <a:custGeom>
              <a:avLst/>
              <a:gdLst>
                <a:gd name="connsiteX0" fmla="*/ 10414 w 10414"/>
                <a:gd name="connsiteY0" fmla="*/ 5207 h 10414"/>
                <a:gd name="connsiteX1" fmla="*/ 5207 w 10414"/>
                <a:gd name="connsiteY1" fmla="*/ 10414 h 10414"/>
                <a:gd name="connsiteX2" fmla="*/ 0 w 10414"/>
                <a:gd name="connsiteY2" fmla="*/ 5207 h 10414"/>
                <a:gd name="connsiteX3" fmla="*/ 5207 w 10414"/>
                <a:gd name="connsiteY3" fmla="*/ 0 h 10414"/>
                <a:gd name="connsiteX4" fmla="*/ 10414 w 10414"/>
                <a:gd name="connsiteY4" fmla="*/ 5207 h 10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 h="10414">
                  <a:moveTo>
                    <a:pt x="10414" y="5207"/>
                  </a:moveTo>
                  <a:cubicBezTo>
                    <a:pt x="10414" y="8083"/>
                    <a:pt x="8083" y="10414"/>
                    <a:pt x="5207" y="10414"/>
                  </a:cubicBezTo>
                  <a:cubicBezTo>
                    <a:pt x="2331" y="10414"/>
                    <a:pt x="0" y="8083"/>
                    <a:pt x="0" y="5207"/>
                  </a:cubicBezTo>
                  <a:cubicBezTo>
                    <a:pt x="0" y="2331"/>
                    <a:pt x="2331" y="0"/>
                    <a:pt x="5207" y="0"/>
                  </a:cubicBezTo>
                  <a:cubicBezTo>
                    <a:pt x="8083" y="0"/>
                    <a:pt x="10414" y="2331"/>
                    <a:pt x="10414" y="520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0D0C5286-ECCE-E74F-AB14-3ACDF1135A07}"/>
                </a:ext>
              </a:extLst>
            </p:cNvPr>
            <p:cNvSpPr/>
            <p:nvPr/>
          </p:nvSpPr>
          <p:spPr>
            <a:xfrm>
              <a:off x="9928571" y="3561143"/>
              <a:ext cx="10414" cy="10414"/>
            </a:xfrm>
            <a:custGeom>
              <a:avLst/>
              <a:gdLst>
                <a:gd name="connsiteX0" fmla="*/ 10414 w 10414"/>
                <a:gd name="connsiteY0" fmla="*/ 5207 h 10414"/>
                <a:gd name="connsiteX1" fmla="*/ 5207 w 10414"/>
                <a:gd name="connsiteY1" fmla="*/ 10414 h 10414"/>
                <a:gd name="connsiteX2" fmla="*/ 0 w 10414"/>
                <a:gd name="connsiteY2" fmla="*/ 5207 h 10414"/>
                <a:gd name="connsiteX3" fmla="*/ 5207 w 10414"/>
                <a:gd name="connsiteY3" fmla="*/ 0 h 10414"/>
                <a:gd name="connsiteX4" fmla="*/ 10414 w 10414"/>
                <a:gd name="connsiteY4" fmla="*/ 5207 h 10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 h="10414">
                  <a:moveTo>
                    <a:pt x="10414" y="5207"/>
                  </a:moveTo>
                  <a:cubicBezTo>
                    <a:pt x="10414" y="8083"/>
                    <a:pt x="8083" y="10414"/>
                    <a:pt x="5207" y="10414"/>
                  </a:cubicBezTo>
                  <a:cubicBezTo>
                    <a:pt x="2331" y="10414"/>
                    <a:pt x="0" y="8083"/>
                    <a:pt x="0" y="5207"/>
                  </a:cubicBezTo>
                  <a:cubicBezTo>
                    <a:pt x="0" y="2331"/>
                    <a:pt x="2331" y="0"/>
                    <a:pt x="5207" y="0"/>
                  </a:cubicBezTo>
                  <a:cubicBezTo>
                    <a:pt x="8083" y="0"/>
                    <a:pt x="10414" y="2331"/>
                    <a:pt x="10414" y="5207"/>
                  </a:cubicBezTo>
                  <a:close/>
                </a:path>
              </a:pathLst>
            </a:custGeom>
            <a:solidFill>
              <a:schemeClr val="bg2">
                <a:alpha val="55000"/>
              </a:schemeClr>
            </a:solidFill>
            <a:ln w="634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F71491A9-06AB-7946-AF31-C613B4754089}"/>
                </a:ext>
              </a:extLst>
            </p:cNvPr>
            <p:cNvSpPr/>
            <p:nvPr/>
          </p:nvSpPr>
          <p:spPr>
            <a:xfrm>
              <a:off x="8548357" y="6850908"/>
              <a:ext cx="10533" cy="7091"/>
            </a:xfrm>
            <a:custGeom>
              <a:avLst/>
              <a:gdLst>
                <a:gd name="connsiteX0" fmla="*/ 359 w 10533"/>
                <a:gd name="connsiteY0" fmla="*/ 7091 h 7091"/>
                <a:gd name="connsiteX1" fmla="*/ 3311 w 10533"/>
                <a:gd name="connsiteY1" fmla="*/ 360 h 7091"/>
                <a:gd name="connsiteX2" fmla="*/ 8677 w 10533"/>
                <a:gd name="connsiteY2" fmla="*/ 1313 h 7091"/>
                <a:gd name="connsiteX3" fmla="*/ 10201 w 10533"/>
                <a:gd name="connsiteY3" fmla="*/ 7091 h 7091"/>
              </a:gdLst>
              <a:ahLst/>
              <a:cxnLst>
                <a:cxn ang="0">
                  <a:pos x="connsiteX0" y="connsiteY0"/>
                </a:cxn>
                <a:cxn ang="0">
                  <a:pos x="connsiteX1" y="connsiteY1"/>
                </a:cxn>
                <a:cxn ang="0">
                  <a:pos x="connsiteX2" y="connsiteY2"/>
                </a:cxn>
                <a:cxn ang="0">
                  <a:pos x="connsiteX3" y="connsiteY3"/>
                </a:cxn>
              </a:cxnLst>
              <a:rect l="l" t="t" r="r" b="b"/>
              <a:pathLst>
                <a:path w="10533" h="7091">
                  <a:moveTo>
                    <a:pt x="359" y="7091"/>
                  </a:moveTo>
                  <a:cubicBezTo>
                    <a:pt x="-689" y="4424"/>
                    <a:pt x="638" y="1376"/>
                    <a:pt x="3311" y="360"/>
                  </a:cubicBezTo>
                  <a:cubicBezTo>
                    <a:pt x="5140" y="-338"/>
                    <a:pt x="7217" y="-21"/>
                    <a:pt x="8677" y="1313"/>
                  </a:cubicBezTo>
                  <a:cubicBezTo>
                    <a:pt x="10366" y="2710"/>
                    <a:pt x="10976" y="5060"/>
                    <a:pt x="10201" y="7091"/>
                  </a:cubicBezTo>
                  <a:close/>
                </a:path>
              </a:pathLst>
            </a:custGeom>
            <a:solidFill>
              <a:schemeClr val="bg2">
                <a:alpha val="55000"/>
              </a:schemeClr>
            </a:solidFill>
            <a:ln w="634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ECCF76C5-51C6-D54C-8F2C-91C6E3F68DD2}"/>
                </a:ext>
              </a:extLst>
            </p:cNvPr>
            <p:cNvSpPr/>
            <p:nvPr/>
          </p:nvSpPr>
          <p:spPr>
            <a:xfrm>
              <a:off x="7623605" y="1551212"/>
              <a:ext cx="239165" cy="822767"/>
            </a:xfrm>
            <a:custGeom>
              <a:avLst/>
              <a:gdLst>
                <a:gd name="connsiteX0" fmla="*/ 239120 w 239165"/>
                <a:gd name="connsiteY0" fmla="*/ 3014 h 822767"/>
                <a:gd name="connsiteX1" fmla="*/ 5059 w 239165"/>
                <a:gd name="connsiteY1" fmla="*/ 820957 h 822767"/>
                <a:gd name="connsiteX2" fmla="*/ 1884 w 239165"/>
                <a:gd name="connsiteY2" fmla="*/ 822672 h 822767"/>
                <a:gd name="connsiteX3" fmla="*/ 87 w 239165"/>
                <a:gd name="connsiteY3" fmla="*/ 819560 h 822767"/>
                <a:gd name="connsiteX4" fmla="*/ 106 w 239165"/>
                <a:gd name="connsiteY4" fmla="*/ 819497 h 822767"/>
                <a:gd name="connsiteX5" fmla="*/ 234103 w 239165"/>
                <a:gd name="connsiteY5" fmla="*/ 1617 h 822767"/>
                <a:gd name="connsiteX6" fmla="*/ 237342 w 239165"/>
                <a:gd name="connsiteY6" fmla="*/ 156 h 822767"/>
                <a:gd name="connsiteX7" fmla="*/ 239120 w 239165"/>
                <a:gd name="connsiteY7" fmla="*/ 3014 h 82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165" h="822767">
                  <a:moveTo>
                    <a:pt x="239120" y="3014"/>
                  </a:moveTo>
                  <a:lnTo>
                    <a:pt x="5059" y="820957"/>
                  </a:lnTo>
                  <a:cubicBezTo>
                    <a:pt x="4633" y="822291"/>
                    <a:pt x="3230" y="823046"/>
                    <a:pt x="1884" y="822672"/>
                  </a:cubicBezTo>
                  <a:cubicBezTo>
                    <a:pt x="531" y="822310"/>
                    <a:pt x="-275" y="820913"/>
                    <a:pt x="87" y="819560"/>
                  </a:cubicBezTo>
                  <a:cubicBezTo>
                    <a:pt x="93" y="819541"/>
                    <a:pt x="99" y="819516"/>
                    <a:pt x="106" y="819497"/>
                  </a:cubicBezTo>
                  <a:lnTo>
                    <a:pt x="234103" y="1617"/>
                  </a:lnTo>
                  <a:cubicBezTo>
                    <a:pt x="234605" y="328"/>
                    <a:pt x="236046" y="-320"/>
                    <a:pt x="237342" y="156"/>
                  </a:cubicBezTo>
                  <a:cubicBezTo>
                    <a:pt x="238593" y="499"/>
                    <a:pt x="239367" y="1744"/>
                    <a:pt x="239120" y="3014"/>
                  </a:cubicBezTo>
                  <a:close/>
                </a:path>
              </a:pathLst>
            </a:custGeom>
            <a:solidFill>
              <a:schemeClr val="bg2">
                <a:alpha val="55000"/>
              </a:schemeClr>
            </a:solidFill>
            <a:ln w="634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F23E3D83-39BB-B74D-9148-3705033E80EA}"/>
                </a:ext>
              </a:extLst>
            </p:cNvPr>
            <p:cNvSpPr/>
            <p:nvPr/>
          </p:nvSpPr>
          <p:spPr>
            <a:xfrm>
              <a:off x="7857480" y="1550599"/>
              <a:ext cx="554960" cy="996549"/>
            </a:xfrm>
            <a:custGeom>
              <a:avLst/>
              <a:gdLst>
                <a:gd name="connsiteX0" fmla="*/ 5054 w 554960"/>
                <a:gd name="connsiteY0" fmla="*/ 1721 h 996549"/>
                <a:gd name="connsiteX1" fmla="*/ 554647 w 554960"/>
                <a:gd name="connsiteY1" fmla="*/ 992829 h 996549"/>
                <a:gd name="connsiteX2" fmla="*/ 553688 w 554960"/>
                <a:gd name="connsiteY2" fmla="*/ 996195 h 996549"/>
                <a:gd name="connsiteX3" fmla="*/ 553568 w 554960"/>
                <a:gd name="connsiteY3" fmla="*/ 996258 h 996549"/>
                <a:gd name="connsiteX4" fmla="*/ 550202 w 554960"/>
                <a:gd name="connsiteY4" fmla="*/ 995306 h 996549"/>
                <a:gd name="connsiteX5" fmla="*/ 546 w 554960"/>
                <a:gd name="connsiteY5" fmla="*/ 4198 h 996549"/>
                <a:gd name="connsiteX6" fmla="*/ 1016 w 554960"/>
                <a:gd name="connsiteY6" fmla="*/ 546 h 996549"/>
                <a:gd name="connsiteX7" fmla="*/ 4667 w 554960"/>
                <a:gd name="connsiteY7" fmla="*/ 1010 h 996549"/>
                <a:gd name="connsiteX8" fmla="*/ 5054 w 554960"/>
                <a:gd name="connsiteY8" fmla="*/ 1721 h 9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960" h="996549">
                  <a:moveTo>
                    <a:pt x="5054" y="1721"/>
                  </a:moveTo>
                  <a:lnTo>
                    <a:pt x="554647" y="992829"/>
                  </a:lnTo>
                  <a:cubicBezTo>
                    <a:pt x="555314" y="994023"/>
                    <a:pt x="554882" y="995534"/>
                    <a:pt x="553688" y="996195"/>
                  </a:cubicBezTo>
                  <a:cubicBezTo>
                    <a:pt x="553644" y="996220"/>
                    <a:pt x="553606" y="996239"/>
                    <a:pt x="553568" y="996258"/>
                  </a:cubicBezTo>
                  <a:cubicBezTo>
                    <a:pt x="552374" y="996887"/>
                    <a:pt x="550894" y="996468"/>
                    <a:pt x="550202" y="995306"/>
                  </a:cubicBezTo>
                  <a:lnTo>
                    <a:pt x="546" y="4198"/>
                  </a:lnTo>
                  <a:cubicBezTo>
                    <a:pt x="-337" y="3061"/>
                    <a:pt x="-127" y="1423"/>
                    <a:pt x="1016" y="546"/>
                  </a:cubicBezTo>
                  <a:cubicBezTo>
                    <a:pt x="2153" y="-336"/>
                    <a:pt x="3784" y="-127"/>
                    <a:pt x="4667" y="1010"/>
                  </a:cubicBezTo>
                  <a:cubicBezTo>
                    <a:pt x="4832" y="1226"/>
                    <a:pt x="4959" y="1467"/>
                    <a:pt x="5054" y="1721"/>
                  </a:cubicBezTo>
                  <a:close/>
                </a:path>
              </a:pathLst>
            </a:custGeom>
            <a:solidFill>
              <a:schemeClr val="bg2">
                <a:alpha val="55000"/>
              </a:schemeClr>
            </a:solidFill>
            <a:ln w="634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E6B21B79-B15C-D445-B8A9-26D8C9149068}"/>
                </a:ext>
              </a:extLst>
            </p:cNvPr>
            <p:cNvSpPr/>
            <p:nvPr/>
          </p:nvSpPr>
          <p:spPr>
            <a:xfrm>
              <a:off x="7857719" y="1551315"/>
              <a:ext cx="798781" cy="757379"/>
            </a:xfrm>
            <a:custGeom>
              <a:avLst/>
              <a:gdLst>
                <a:gd name="connsiteX0" fmla="*/ 4308 w 798781"/>
                <a:gd name="connsiteY0" fmla="*/ 371 h 757379"/>
                <a:gd name="connsiteX1" fmla="*/ 798058 w 798781"/>
                <a:gd name="connsiteY1" fmla="*/ 753100 h 757379"/>
                <a:gd name="connsiteX2" fmla="*/ 798058 w 798781"/>
                <a:gd name="connsiteY2" fmla="*/ 756656 h 757379"/>
                <a:gd name="connsiteX3" fmla="*/ 794502 w 798781"/>
                <a:gd name="connsiteY3" fmla="*/ 756656 h 757379"/>
                <a:gd name="connsiteX4" fmla="*/ 815 w 798781"/>
                <a:gd name="connsiteY4" fmla="*/ 4435 h 757379"/>
                <a:gd name="connsiteX5" fmla="*/ 688 w 798781"/>
                <a:gd name="connsiteY5" fmla="*/ 815 h 757379"/>
                <a:gd name="connsiteX6" fmla="*/ 4308 w 798781"/>
                <a:gd name="connsiteY6" fmla="*/ 688 h 7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81" h="757379">
                  <a:moveTo>
                    <a:pt x="4308" y="371"/>
                  </a:moveTo>
                  <a:lnTo>
                    <a:pt x="798058" y="753100"/>
                  </a:lnTo>
                  <a:cubicBezTo>
                    <a:pt x="799023" y="754090"/>
                    <a:pt x="799023" y="755665"/>
                    <a:pt x="798058" y="756656"/>
                  </a:cubicBezTo>
                  <a:cubicBezTo>
                    <a:pt x="797067" y="757621"/>
                    <a:pt x="795492" y="757621"/>
                    <a:pt x="794502" y="756656"/>
                  </a:cubicBezTo>
                  <a:lnTo>
                    <a:pt x="815" y="4435"/>
                  </a:lnTo>
                  <a:cubicBezTo>
                    <a:pt x="-220" y="3470"/>
                    <a:pt x="-277" y="1850"/>
                    <a:pt x="688" y="815"/>
                  </a:cubicBezTo>
                  <a:cubicBezTo>
                    <a:pt x="1653" y="-220"/>
                    <a:pt x="3273" y="-277"/>
                    <a:pt x="4308" y="688"/>
                  </a:cubicBezTo>
                  <a:close/>
                </a:path>
              </a:pathLst>
            </a:custGeom>
            <a:solidFill>
              <a:schemeClr val="bg2">
                <a:alpha val="55000"/>
              </a:schemeClr>
            </a:solidFill>
            <a:ln w="634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0F7523C0-A0F4-2942-9FBD-61D855D55186}"/>
                </a:ext>
              </a:extLst>
            </p:cNvPr>
            <p:cNvSpPr/>
            <p:nvPr/>
          </p:nvSpPr>
          <p:spPr>
            <a:xfrm>
              <a:off x="11559944" y="2802848"/>
              <a:ext cx="634814" cy="315001"/>
            </a:xfrm>
            <a:custGeom>
              <a:avLst/>
              <a:gdLst>
                <a:gd name="connsiteX0" fmla="*/ 634814 w 634814"/>
                <a:gd name="connsiteY0" fmla="*/ 315001 h 315001"/>
                <a:gd name="connsiteX1" fmla="*/ 1402 w 634814"/>
                <a:gd name="connsiteY1" fmla="*/ 4867 h 315001"/>
                <a:gd name="connsiteX2" fmla="*/ 259 w 634814"/>
                <a:gd name="connsiteY2" fmla="*/ 1375 h 315001"/>
                <a:gd name="connsiteX3" fmla="*/ 3624 w 634814"/>
                <a:gd name="connsiteY3" fmla="*/ 232 h 315001"/>
                <a:gd name="connsiteX4" fmla="*/ 634814 w 634814"/>
                <a:gd name="connsiteY4" fmla="*/ 309032 h 315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814" h="315001">
                  <a:moveTo>
                    <a:pt x="634814" y="315001"/>
                  </a:moveTo>
                  <a:lnTo>
                    <a:pt x="1402" y="4867"/>
                  </a:lnTo>
                  <a:cubicBezTo>
                    <a:pt x="151" y="4194"/>
                    <a:pt x="-351" y="2658"/>
                    <a:pt x="259" y="1375"/>
                  </a:cubicBezTo>
                  <a:cubicBezTo>
                    <a:pt x="907" y="168"/>
                    <a:pt x="2380" y="-333"/>
                    <a:pt x="3624" y="232"/>
                  </a:cubicBezTo>
                  <a:lnTo>
                    <a:pt x="634814" y="309032"/>
                  </a:lnTo>
                  <a:close/>
                </a:path>
              </a:pathLst>
            </a:custGeom>
            <a:solidFill>
              <a:schemeClr val="bg2">
                <a:alpha val="55000"/>
              </a:schemeClr>
            </a:solidFill>
            <a:ln w="634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A512C843-3469-1B4C-AE81-6E4819103F90}"/>
                </a:ext>
              </a:extLst>
            </p:cNvPr>
            <p:cNvSpPr/>
            <p:nvPr/>
          </p:nvSpPr>
          <p:spPr>
            <a:xfrm>
              <a:off x="11560146" y="2802800"/>
              <a:ext cx="411479" cy="663290"/>
            </a:xfrm>
            <a:custGeom>
              <a:avLst/>
              <a:gdLst>
                <a:gd name="connsiteX0" fmla="*/ 4756 w 411479"/>
                <a:gd name="connsiteY0" fmla="*/ 1042 h 663290"/>
                <a:gd name="connsiteX1" fmla="*/ 411156 w 411479"/>
                <a:gd name="connsiteY1" fmla="*/ 659473 h 663290"/>
                <a:gd name="connsiteX2" fmla="*/ 410204 w 411479"/>
                <a:gd name="connsiteY2" fmla="*/ 662966 h 663290"/>
                <a:gd name="connsiteX3" fmla="*/ 406838 w 411479"/>
                <a:gd name="connsiteY3" fmla="*/ 662140 h 663290"/>
                <a:gd name="connsiteX4" fmla="*/ 375 w 411479"/>
                <a:gd name="connsiteY4" fmla="*/ 3899 h 663290"/>
                <a:gd name="connsiteX5" fmla="*/ 1232 w 411479"/>
                <a:gd name="connsiteY5" fmla="*/ 375 h 663290"/>
                <a:gd name="connsiteX6" fmla="*/ 4756 w 411479"/>
                <a:gd name="connsiteY6" fmla="*/ 1232 h 66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479" h="663290">
                  <a:moveTo>
                    <a:pt x="4756" y="1042"/>
                  </a:moveTo>
                  <a:lnTo>
                    <a:pt x="411156" y="659473"/>
                  </a:lnTo>
                  <a:cubicBezTo>
                    <a:pt x="411836" y="660705"/>
                    <a:pt x="411410" y="662248"/>
                    <a:pt x="410204" y="662966"/>
                  </a:cubicBezTo>
                  <a:cubicBezTo>
                    <a:pt x="409042" y="663620"/>
                    <a:pt x="407569" y="663258"/>
                    <a:pt x="406838" y="662140"/>
                  </a:cubicBezTo>
                  <a:lnTo>
                    <a:pt x="375" y="3899"/>
                  </a:lnTo>
                  <a:cubicBezTo>
                    <a:pt x="-361" y="2686"/>
                    <a:pt x="20" y="1112"/>
                    <a:pt x="1232" y="375"/>
                  </a:cubicBezTo>
                  <a:cubicBezTo>
                    <a:pt x="2445" y="-362"/>
                    <a:pt x="4020" y="19"/>
                    <a:pt x="4756" y="1232"/>
                  </a:cubicBezTo>
                  <a:close/>
                </a:path>
              </a:pathLst>
            </a:custGeom>
            <a:solidFill>
              <a:schemeClr val="bg2">
                <a:alpha val="55000"/>
              </a:schemeClr>
            </a:solidFill>
            <a:ln w="634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1530A9B1-0CAF-4744-8956-854C77874243}"/>
                </a:ext>
              </a:extLst>
            </p:cNvPr>
            <p:cNvSpPr/>
            <p:nvPr/>
          </p:nvSpPr>
          <p:spPr>
            <a:xfrm>
              <a:off x="6900920" y="0"/>
              <a:ext cx="96173" cy="553373"/>
            </a:xfrm>
            <a:custGeom>
              <a:avLst/>
              <a:gdLst>
                <a:gd name="connsiteX0" fmla="*/ 90966 w 96173"/>
                <a:gd name="connsiteY0" fmla="*/ 0 h 553373"/>
                <a:gd name="connsiteX1" fmla="*/ 34 w 96173"/>
                <a:gd name="connsiteY1" fmla="*/ 550418 h 553373"/>
                <a:gd name="connsiteX2" fmla="*/ 2130 w 96173"/>
                <a:gd name="connsiteY2" fmla="*/ 553339 h 553373"/>
                <a:gd name="connsiteX3" fmla="*/ 5051 w 96173"/>
                <a:gd name="connsiteY3" fmla="*/ 551244 h 553373"/>
                <a:gd name="connsiteX4" fmla="*/ 96173 w 96173"/>
                <a:gd name="connsiteY4" fmla="*/ 0 h 553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73" h="553373">
                  <a:moveTo>
                    <a:pt x="90966" y="0"/>
                  </a:moveTo>
                  <a:lnTo>
                    <a:pt x="34" y="550418"/>
                  </a:lnTo>
                  <a:cubicBezTo>
                    <a:pt x="-194" y="551804"/>
                    <a:pt x="745" y="553111"/>
                    <a:pt x="2130" y="553339"/>
                  </a:cubicBezTo>
                  <a:cubicBezTo>
                    <a:pt x="3514" y="553567"/>
                    <a:pt x="4822" y="552629"/>
                    <a:pt x="5051" y="551244"/>
                  </a:cubicBezTo>
                  <a:lnTo>
                    <a:pt x="96173" y="0"/>
                  </a:lnTo>
                  <a:close/>
                </a:path>
              </a:pathLst>
            </a:custGeom>
            <a:solidFill>
              <a:schemeClr val="bg2">
                <a:alpha val="55000"/>
              </a:schemeClr>
            </a:solidFill>
            <a:ln w="634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E2B6D435-B6D9-1F44-A278-42DBBF3422B4}"/>
                </a:ext>
              </a:extLst>
            </p:cNvPr>
            <p:cNvSpPr/>
            <p:nvPr/>
          </p:nvSpPr>
          <p:spPr>
            <a:xfrm>
              <a:off x="7011444" y="0"/>
              <a:ext cx="47022" cy="103724"/>
            </a:xfrm>
            <a:custGeom>
              <a:avLst/>
              <a:gdLst>
                <a:gd name="connsiteX0" fmla="*/ 5525 w 47022"/>
                <a:gd name="connsiteY0" fmla="*/ 0 h 103724"/>
                <a:gd name="connsiteX1" fmla="*/ 46863 w 47022"/>
                <a:gd name="connsiteY1" fmla="*/ 100267 h 103724"/>
                <a:gd name="connsiteX2" fmla="*/ 45403 w 47022"/>
                <a:gd name="connsiteY2" fmla="*/ 103569 h 103724"/>
                <a:gd name="connsiteX3" fmla="*/ 42164 w 47022"/>
                <a:gd name="connsiteY3" fmla="*/ 102235 h 103724"/>
                <a:gd name="connsiteX4" fmla="*/ 0 w 47022"/>
                <a:gd name="connsiteY4" fmla="*/ 0 h 10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22" h="103724">
                  <a:moveTo>
                    <a:pt x="5525" y="0"/>
                  </a:moveTo>
                  <a:lnTo>
                    <a:pt x="46863" y="100267"/>
                  </a:lnTo>
                  <a:cubicBezTo>
                    <a:pt x="47346" y="101581"/>
                    <a:pt x="46698" y="103039"/>
                    <a:pt x="45403" y="103569"/>
                  </a:cubicBezTo>
                  <a:cubicBezTo>
                    <a:pt x="44139" y="104025"/>
                    <a:pt x="42736" y="103448"/>
                    <a:pt x="42164" y="102235"/>
                  </a:cubicBezTo>
                  <a:lnTo>
                    <a:pt x="0" y="0"/>
                  </a:lnTo>
                  <a:close/>
                </a:path>
              </a:pathLst>
            </a:custGeom>
            <a:solidFill>
              <a:schemeClr val="bg2">
                <a:alpha val="55000"/>
              </a:schemeClr>
            </a:solidFill>
            <a:ln w="634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AD103519-F679-C246-8188-D723EDFBC717}"/>
                </a:ext>
              </a:extLst>
            </p:cNvPr>
            <p:cNvSpPr/>
            <p:nvPr/>
          </p:nvSpPr>
          <p:spPr>
            <a:xfrm>
              <a:off x="6094734" y="0"/>
              <a:ext cx="760881" cy="165155"/>
            </a:xfrm>
            <a:custGeom>
              <a:avLst/>
              <a:gdLst>
                <a:gd name="connsiteX0" fmla="*/ 736942 w 760881"/>
                <a:gd name="connsiteY0" fmla="*/ 0 h 165155"/>
                <a:gd name="connsiteX1" fmla="*/ 2120 w 760881"/>
                <a:gd name="connsiteY1" fmla="*/ 159893 h 165155"/>
                <a:gd name="connsiteX2" fmla="*/ 56 w 760881"/>
                <a:gd name="connsiteY2" fmla="*/ 163036 h 165155"/>
                <a:gd name="connsiteX3" fmla="*/ 3199 w 760881"/>
                <a:gd name="connsiteY3" fmla="*/ 165100 h 165155"/>
                <a:gd name="connsiteX4" fmla="*/ 760881 w 760881"/>
                <a:gd name="connsiteY4" fmla="*/ 0 h 165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881" h="165155">
                  <a:moveTo>
                    <a:pt x="736942" y="0"/>
                  </a:moveTo>
                  <a:lnTo>
                    <a:pt x="2120" y="159893"/>
                  </a:lnTo>
                  <a:cubicBezTo>
                    <a:pt x="682" y="160191"/>
                    <a:pt x="-242" y="161599"/>
                    <a:pt x="56" y="163036"/>
                  </a:cubicBezTo>
                  <a:cubicBezTo>
                    <a:pt x="354" y="164474"/>
                    <a:pt x="1761" y="165398"/>
                    <a:pt x="3199" y="165100"/>
                  </a:cubicBezTo>
                  <a:lnTo>
                    <a:pt x="760881" y="0"/>
                  </a:lnTo>
                  <a:close/>
                </a:path>
              </a:pathLst>
            </a:custGeom>
            <a:solidFill>
              <a:schemeClr val="bg2">
                <a:alpha val="55000"/>
              </a:schemeClr>
            </a:solidFill>
            <a:ln w="634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EBA71917-EAA4-0546-8E18-00C42EA04423}"/>
                </a:ext>
              </a:extLst>
            </p:cNvPr>
            <p:cNvSpPr/>
            <p:nvPr/>
          </p:nvSpPr>
          <p:spPr>
            <a:xfrm>
              <a:off x="11966521" y="3167760"/>
              <a:ext cx="228237" cy="298437"/>
            </a:xfrm>
            <a:custGeom>
              <a:avLst/>
              <a:gdLst>
                <a:gd name="connsiteX0" fmla="*/ 228238 w 228237"/>
                <a:gd name="connsiteY0" fmla="*/ 8319 h 298437"/>
                <a:gd name="connsiteX1" fmla="*/ 4591 w 228237"/>
                <a:gd name="connsiteY1" fmla="*/ 297434 h 298437"/>
                <a:gd name="connsiteX2" fmla="*/ 1003 w 228237"/>
                <a:gd name="connsiteY2" fmla="*/ 297911 h 298437"/>
                <a:gd name="connsiteX3" fmla="*/ 527 w 228237"/>
                <a:gd name="connsiteY3" fmla="*/ 294323 h 298437"/>
                <a:gd name="connsiteX4" fmla="*/ 228238 w 228237"/>
                <a:gd name="connsiteY4" fmla="*/ 0 h 29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37" h="298437">
                  <a:moveTo>
                    <a:pt x="228238" y="8319"/>
                  </a:moveTo>
                  <a:lnTo>
                    <a:pt x="4591" y="297434"/>
                  </a:lnTo>
                  <a:cubicBezTo>
                    <a:pt x="3734" y="298558"/>
                    <a:pt x="2127" y="298767"/>
                    <a:pt x="1003" y="297911"/>
                  </a:cubicBezTo>
                  <a:cubicBezTo>
                    <a:pt x="-121" y="297053"/>
                    <a:pt x="-330" y="295447"/>
                    <a:pt x="527" y="294323"/>
                  </a:cubicBezTo>
                  <a:lnTo>
                    <a:pt x="228238" y="0"/>
                  </a:lnTo>
                  <a:close/>
                </a:path>
              </a:pathLst>
            </a:custGeom>
            <a:solidFill>
              <a:schemeClr val="bg2">
                <a:alpha val="55000"/>
              </a:schemeClr>
            </a:solidFill>
            <a:ln w="634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C1C95A5D-FD11-1A46-AF45-221F2BC3C33C}"/>
                </a:ext>
              </a:extLst>
            </p:cNvPr>
            <p:cNvSpPr/>
            <p:nvPr/>
          </p:nvSpPr>
          <p:spPr>
            <a:xfrm>
              <a:off x="7623703" y="2368877"/>
              <a:ext cx="788799" cy="178355"/>
            </a:xfrm>
            <a:custGeom>
              <a:avLst/>
              <a:gdLst>
                <a:gd name="connsiteX0" fmla="*/ 785693 w 788799"/>
                <a:gd name="connsiteY0" fmla="*/ 178298 h 178355"/>
                <a:gd name="connsiteX1" fmla="*/ 1913 w 788799"/>
                <a:gd name="connsiteY1" fmla="*/ 5070 h 178355"/>
                <a:gd name="connsiteX2" fmla="*/ 71 w 788799"/>
                <a:gd name="connsiteY2" fmla="*/ 1958 h 178355"/>
                <a:gd name="connsiteX3" fmla="*/ 3056 w 788799"/>
                <a:gd name="connsiteY3" fmla="*/ 53 h 178355"/>
                <a:gd name="connsiteX4" fmla="*/ 786772 w 788799"/>
                <a:gd name="connsiteY4" fmla="*/ 173281 h 178355"/>
                <a:gd name="connsiteX5" fmla="*/ 788741 w 788799"/>
                <a:gd name="connsiteY5" fmla="*/ 176329 h 178355"/>
                <a:gd name="connsiteX6" fmla="*/ 785693 w 788799"/>
                <a:gd name="connsiteY6" fmla="*/ 178298 h 17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799" h="178355">
                  <a:moveTo>
                    <a:pt x="785693" y="178298"/>
                  </a:moveTo>
                  <a:lnTo>
                    <a:pt x="1913" y="5070"/>
                  </a:lnTo>
                  <a:cubicBezTo>
                    <a:pt x="560" y="4695"/>
                    <a:pt x="-253" y="3324"/>
                    <a:pt x="71" y="1958"/>
                  </a:cubicBezTo>
                  <a:cubicBezTo>
                    <a:pt x="389" y="618"/>
                    <a:pt x="1709" y="-226"/>
                    <a:pt x="3056" y="53"/>
                  </a:cubicBezTo>
                  <a:lnTo>
                    <a:pt x="786772" y="173281"/>
                  </a:lnTo>
                  <a:cubicBezTo>
                    <a:pt x="788157" y="173580"/>
                    <a:pt x="789040" y="174945"/>
                    <a:pt x="788741" y="176329"/>
                  </a:cubicBezTo>
                  <a:cubicBezTo>
                    <a:pt x="788443" y="177714"/>
                    <a:pt x="787077" y="178596"/>
                    <a:pt x="785693" y="17829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BCA512C9-0C9C-D243-9210-867648FBB3DB}"/>
                </a:ext>
              </a:extLst>
            </p:cNvPr>
            <p:cNvSpPr/>
            <p:nvPr/>
          </p:nvSpPr>
          <p:spPr>
            <a:xfrm>
              <a:off x="6900921" y="98731"/>
              <a:ext cx="157524" cy="454684"/>
            </a:xfrm>
            <a:custGeom>
              <a:avLst/>
              <a:gdLst>
                <a:gd name="connsiteX0" fmla="*/ 160 w 157524"/>
                <a:gd name="connsiteY0" fmla="*/ 451306 h 454684"/>
                <a:gd name="connsiteX1" fmla="*/ 152560 w 157524"/>
                <a:gd name="connsiteY1" fmla="*/ 1726 h 454684"/>
                <a:gd name="connsiteX2" fmla="*/ 155799 w 157524"/>
                <a:gd name="connsiteY2" fmla="*/ 138 h 454684"/>
                <a:gd name="connsiteX3" fmla="*/ 157386 w 157524"/>
                <a:gd name="connsiteY3" fmla="*/ 3377 h 454684"/>
                <a:gd name="connsiteX4" fmla="*/ 4986 w 157524"/>
                <a:gd name="connsiteY4" fmla="*/ 452957 h 454684"/>
                <a:gd name="connsiteX5" fmla="*/ 1767 w 157524"/>
                <a:gd name="connsiteY5" fmla="*/ 454551 h 454684"/>
                <a:gd name="connsiteX6" fmla="*/ 1748 w 157524"/>
                <a:gd name="connsiteY6" fmla="*/ 454544 h 454684"/>
                <a:gd name="connsiteX7" fmla="*/ 109 w 157524"/>
                <a:gd name="connsiteY7" fmla="*/ 451447 h 454684"/>
                <a:gd name="connsiteX8" fmla="*/ 160 w 157524"/>
                <a:gd name="connsiteY8" fmla="*/ 451306 h 45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24" h="454684">
                  <a:moveTo>
                    <a:pt x="160" y="451306"/>
                  </a:moveTo>
                  <a:lnTo>
                    <a:pt x="152560" y="1726"/>
                  </a:lnTo>
                  <a:cubicBezTo>
                    <a:pt x="153017" y="393"/>
                    <a:pt x="154465" y="-318"/>
                    <a:pt x="155799" y="138"/>
                  </a:cubicBezTo>
                  <a:cubicBezTo>
                    <a:pt x="157132" y="594"/>
                    <a:pt x="157844" y="2044"/>
                    <a:pt x="157386" y="3377"/>
                  </a:cubicBezTo>
                  <a:lnTo>
                    <a:pt x="4986" y="452957"/>
                  </a:lnTo>
                  <a:cubicBezTo>
                    <a:pt x="4535" y="454286"/>
                    <a:pt x="3094" y="454999"/>
                    <a:pt x="1767" y="454551"/>
                  </a:cubicBezTo>
                  <a:cubicBezTo>
                    <a:pt x="1760" y="454548"/>
                    <a:pt x="1754" y="454547"/>
                    <a:pt x="1748" y="454544"/>
                  </a:cubicBezTo>
                  <a:cubicBezTo>
                    <a:pt x="440" y="454141"/>
                    <a:pt x="-291" y="452754"/>
                    <a:pt x="109" y="451447"/>
                  </a:cubicBezTo>
                  <a:cubicBezTo>
                    <a:pt x="129" y="451400"/>
                    <a:pt x="141" y="451353"/>
                    <a:pt x="160" y="451306"/>
                  </a:cubicBezTo>
                  <a:close/>
                </a:path>
              </a:pathLst>
            </a:custGeom>
            <a:solidFill>
              <a:schemeClr val="bg2">
                <a:alpha val="55000"/>
              </a:schemeClr>
            </a:solidFill>
            <a:ln w="634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58893732-1DAC-7441-9FC0-848AEFAD4AC3}"/>
                </a:ext>
              </a:extLst>
            </p:cNvPr>
            <p:cNvSpPr/>
            <p:nvPr/>
          </p:nvSpPr>
          <p:spPr>
            <a:xfrm>
              <a:off x="10082270" y="5347628"/>
              <a:ext cx="154172" cy="955415"/>
            </a:xfrm>
            <a:custGeom>
              <a:avLst/>
              <a:gdLst>
                <a:gd name="connsiteX0" fmla="*/ 154149 w 154172"/>
                <a:gd name="connsiteY0" fmla="*/ 2945 h 955415"/>
                <a:gd name="connsiteX1" fmla="*/ 5051 w 154172"/>
                <a:gd name="connsiteY1" fmla="*/ 953286 h 955415"/>
                <a:gd name="connsiteX2" fmla="*/ 2129 w 154172"/>
                <a:gd name="connsiteY2" fmla="*/ 955381 h 955415"/>
                <a:gd name="connsiteX3" fmla="*/ 34 w 154172"/>
                <a:gd name="connsiteY3" fmla="*/ 952461 h 955415"/>
                <a:gd name="connsiteX4" fmla="*/ 34 w 154172"/>
                <a:gd name="connsiteY4" fmla="*/ 952461 h 955415"/>
                <a:gd name="connsiteX5" fmla="*/ 149069 w 154172"/>
                <a:gd name="connsiteY5" fmla="*/ 2183 h 955415"/>
                <a:gd name="connsiteX6" fmla="*/ 151990 w 154172"/>
                <a:gd name="connsiteY6" fmla="*/ 24 h 955415"/>
                <a:gd name="connsiteX7" fmla="*/ 154149 w 154172"/>
                <a:gd name="connsiteY7" fmla="*/ 2945 h 95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72" h="955415">
                  <a:moveTo>
                    <a:pt x="154149" y="2945"/>
                  </a:moveTo>
                  <a:lnTo>
                    <a:pt x="5051" y="953286"/>
                  </a:lnTo>
                  <a:cubicBezTo>
                    <a:pt x="4822" y="954670"/>
                    <a:pt x="3514" y="955610"/>
                    <a:pt x="2129" y="955381"/>
                  </a:cubicBezTo>
                  <a:cubicBezTo>
                    <a:pt x="745" y="955153"/>
                    <a:pt x="-194" y="953845"/>
                    <a:pt x="34" y="952461"/>
                  </a:cubicBezTo>
                  <a:lnTo>
                    <a:pt x="34" y="952461"/>
                  </a:lnTo>
                  <a:lnTo>
                    <a:pt x="149069" y="2183"/>
                  </a:lnTo>
                  <a:cubicBezTo>
                    <a:pt x="149297" y="792"/>
                    <a:pt x="150593" y="-167"/>
                    <a:pt x="151990" y="24"/>
                  </a:cubicBezTo>
                  <a:cubicBezTo>
                    <a:pt x="153380" y="252"/>
                    <a:pt x="154339" y="1548"/>
                    <a:pt x="154149" y="2945"/>
                  </a:cubicBezTo>
                  <a:close/>
                </a:path>
              </a:pathLst>
            </a:custGeom>
            <a:solidFill>
              <a:schemeClr val="bg2">
                <a:alpha val="55000"/>
              </a:schemeClr>
            </a:solidFill>
            <a:ln w="634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117C4742-E2B8-EA4C-9C19-C8CB1BC31394}"/>
                </a:ext>
              </a:extLst>
            </p:cNvPr>
            <p:cNvSpPr/>
            <p:nvPr/>
          </p:nvSpPr>
          <p:spPr>
            <a:xfrm>
              <a:off x="7857752" y="1335496"/>
              <a:ext cx="474210" cy="220480"/>
            </a:xfrm>
            <a:custGeom>
              <a:avLst/>
              <a:gdLst>
                <a:gd name="connsiteX0" fmla="*/ 1417 w 474210"/>
                <a:gd name="connsiteY0" fmla="*/ 215745 h 220480"/>
                <a:gd name="connsiteX1" fmla="*/ 470618 w 474210"/>
                <a:gd name="connsiteY1" fmla="*/ 227 h 220480"/>
                <a:gd name="connsiteX2" fmla="*/ 473984 w 474210"/>
                <a:gd name="connsiteY2" fmla="*/ 1496 h 220480"/>
                <a:gd name="connsiteX3" fmla="*/ 472714 w 474210"/>
                <a:gd name="connsiteY3" fmla="*/ 4862 h 220480"/>
                <a:gd name="connsiteX4" fmla="*/ 472714 w 474210"/>
                <a:gd name="connsiteY4" fmla="*/ 4862 h 220480"/>
                <a:gd name="connsiteX5" fmla="*/ 3576 w 474210"/>
                <a:gd name="connsiteY5" fmla="*/ 220254 h 220480"/>
                <a:gd name="connsiteX6" fmla="*/ 210 w 474210"/>
                <a:gd name="connsiteY6" fmla="*/ 218990 h 220480"/>
                <a:gd name="connsiteX7" fmla="*/ 210 w 474210"/>
                <a:gd name="connsiteY7" fmla="*/ 218984 h 220480"/>
                <a:gd name="connsiteX8" fmla="*/ 1417 w 474210"/>
                <a:gd name="connsiteY8" fmla="*/ 215745 h 2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210" h="220480">
                  <a:moveTo>
                    <a:pt x="1417" y="215745"/>
                  </a:moveTo>
                  <a:lnTo>
                    <a:pt x="470618" y="227"/>
                  </a:lnTo>
                  <a:cubicBezTo>
                    <a:pt x="471901" y="-351"/>
                    <a:pt x="473406" y="214"/>
                    <a:pt x="473984" y="1496"/>
                  </a:cubicBezTo>
                  <a:cubicBezTo>
                    <a:pt x="474562" y="2779"/>
                    <a:pt x="473997" y="4284"/>
                    <a:pt x="472714" y="4862"/>
                  </a:cubicBezTo>
                  <a:lnTo>
                    <a:pt x="472714" y="4862"/>
                  </a:lnTo>
                  <a:lnTo>
                    <a:pt x="3576" y="220254"/>
                  </a:lnTo>
                  <a:cubicBezTo>
                    <a:pt x="2299" y="220832"/>
                    <a:pt x="794" y="220267"/>
                    <a:pt x="210" y="218990"/>
                  </a:cubicBezTo>
                  <a:cubicBezTo>
                    <a:pt x="210" y="218990"/>
                    <a:pt x="210" y="218984"/>
                    <a:pt x="210" y="218984"/>
                  </a:cubicBezTo>
                  <a:cubicBezTo>
                    <a:pt x="-329" y="217758"/>
                    <a:pt x="204" y="216317"/>
                    <a:pt x="1417" y="215745"/>
                  </a:cubicBezTo>
                  <a:close/>
                </a:path>
              </a:pathLst>
            </a:custGeom>
            <a:solidFill>
              <a:schemeClr val="bg2">
                <a:alpha val="55000"/>
              </a:schemeClr>
            </a:solidFill>
            <a:ln w="634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D43E801-7945-5245-A54E-FEB42B081817}"/>
                </a:ext>
              </a:extLst>
            </p:cNvPr>
            <p:cNvSpPr/>
            <p:nvPr/>
          </p:nvSpPr>
          <p:spPr>
            <a:xfrm>
              <a:off x="7126397" y="1551005"/>
              <a:ext cx="736436" cy="289967"/>
            </a:xfrm>
            <a:custGeom>
              <a:avLst/>
              <a:gdLst>
                <a:gd name="connsiteX0" fmla="*/ 1633 w 736436"/>
                <a:gd name="connsiteY0" fmla="*/ 285033 h 289967"/>
                <a:gd name="connsiteX1" fmla="*/ 732962 w 736436"/>
                <a:gd name="connsiteY1" fmla="*/ 172 h 289967"/>
                <a:gd name="connsiteX2" fmla="*/ 736264 w 736436"/>
                <a:gd name="connsiteY2" fmla="*/ 1633 h 289967"/>
                <a:gd name="connsiteX3" fmla="*/ 734804 w 736436"/>
                <a:gd name="connsiteY3" fmla="*/ 4935 h 289967"/>
                <a:gd name="connsiteX4" fmla="*/ 3474 w 736436"/>
                <a:gd name="connsiteY4" fmla="*/ 289796 h 289967"/>
                <a:gd name="connsiteX5" fmla="*/ 172 w 736436"/>
                <a:gd name="connsiteY5" fmla="*/ 288335 h 289967"/>
                <a:gd name="connsiteX6" fmla="*/ 1633 w 736436"/>
                <a:gd name="connsiteY6" fmla="*/ 285033 h 28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436" h="289967">
                  <a:moveTo>
                    <a:pt x="1633" y="285033"/>
                  </a:moveTo>
                  <a:lnTo>
                    <a:pt x="732962" y="172"/>
                  </a:lnTo>
                  <a:cubicBezTo>
                    <a:pt x="734277" y="-336"/>
                    <a:pt x="735756" y="318"/>
                    <a:pt x="736264" y="1633"/>
                  </a:cubicBezTo>
                  <a:cubicBezTo>
                    <a:pt x="736772" y="2947"/>
                    <a:pt x="736118" y="4427"/>
                    <a:pt x="734804" y="4935"/>
                  </a:cubicBezTo>
                  <a:lnTo>
                    <a:pt x="3474" y="289796"/>
                  </a:lnTo>
                  <a:cubicBezTo>
                    <a:pt x="2160" y="290304"/>
                    <a:pt x="680" y="289650"/>
                    <a:pt x="172" y="288335"/>
                  </a:cubicBezTo>
                  <a:cubicBezTo>
                    <a:pt x="-336" y="287021"/>
                    <a:pt x="318" y="285541"/>
                    <a:pt x="1633" y="285033"/>
                  </a:cubicBezTo>
                  <a:close/>
                </a:path>
              </a:pathLst>
            </a:custGeom>
            <a:solidFill>
              <a:schemeClr val="bg2">
                <a:alpha val="55000"/>
              </a:schemeClr>
            </a:solidFill>
            <a:ln w="634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270D6F2F-4C2E-4247-AE5F-6767CF1B039F}"/>
                </a:ext>
              </a:extLst>
            </p:cNvPr>
            <p:cNvSpPr/>
            <p:nvPr/>
          </p:nvSpPr>
          <p:spPr>
            <a:xfrm>
              <a:off x="6094875" y="159736"/>
              <a:ext cx="810816" cy="393518"/>
            </a:xfrm>
            <a:custGeom>
              <a:avLst/>
              <a:gdLst>
                <a:gd name="connsiteX0" fmla="*/ 807476 w 810816"/>
                <a:gd name="connsiteY0" fmla="*/ 393412 h 393518"/>
                <a:gd name="connsiteX1" fmla="*/ 1470 w 810816"/>
                <a:gd name="connsiteY1" fmla="*/ 4982 h 393518"/>
                <a:gd name="connsiteX2" fmla="*/ 237 w 810816"/>
                <a:gd name="connsiteY2" fmla="*/ 1608 h 393518"/>
                <a:gd name="connsiteX3" fmla="*/ 264 w 810816"/>
                <a:gd name="connsiteY3" fmla="*/ 1553 h 393518"/>
                <a:gd name="connsiteX4" fmla="*/ 3591 w 810816"/>
                <a:gd name="connsiteY4" fmla="*/ 201 h 393518"/>
                <a:gd name="connsiteX5" fmla="*/ 3883 w 810816"/>
                <a:gd name="connsiteY5" fmla="*/ 347 h 393518"/>
                <a:gd name="connsiteX6" fmla="*/ 809698 w 810816"/>
                <a:gd name="connsiteY6" fmla="*/ 388776 h 393518"/>
                <a:gd name="connsiteX7" fmla="*/ 810352 w 810816"/>
                <a:gd name="connsiteY7" fmla="*/ 392399 h 393518"/>
                <a:gd name="connsiteX8" fmla="*/ 807476 w 810816"/>
                <a:gd name="connsiteY8" fmla="*/ 393412 h 3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816" h="393518">
                  <a:moveTo>
                    <a:pt x="807476" y="393412"/>
                  </a:moveTo>
                  <a:lnTo>
                    <a:pt x="1470" y="4982"/>
                  </a:lnTo>
                  <a:cubicBezTo>
                    <a:pt x="198" y="4391"/>
                    <a:pt x="-354" y="2880"/>
                    <a:pt x="237" y="1608"/>
                  </a:cubicBezTo>
                  <a:cubicBezTo>
                    <a:pt x="246" y="1590"/>
                    <a:pt x="255" y="1571"/>
                    <a:pt x="264" y="1553"/>
                  </a:cubicBezTo>
                  <a:cubicBezTo>
                    <a:pt x="809" y="261"/>
                    <a:pt x="2299" y="-345"/>
                    <a:pt x="3591" y="201"/>
                  </a:cubicBezTo>
                  <a:cubicBezTo>
                    <a:pt x="3692" y="243"/>
                    <a:pt x="3789" y="292"/>
                    <a:pt x="3883" y="347"/>
                  </a:cubicBezTo>
                  <a:lnTo>
                    <a:pt x="809698" y="388776"/>
                  </a:lnTo>
                  <a:cubicBezTo>
                    <a:pt x="810879" y="389596"/>
                    <a:pt x="811171" y="391218"/>
                    <a:pt x="810352" y="392399"/>
                  </a:cubicBezTo>
                  <a:cubicBezTo>
                    <a:pt x="809711" y="393322"/>
                    <a:pt x="808555" y="393730"/>
                    <a:pt x="807476" y="393412"/>
                  </a:cubicBezTo>
                  <a:close/>
                </a:path>
              </a:pathLst>
            </a:custGeom>
            <a:solidFill>
              <a:schemeClr val="bg2">
                <a:alpha val="55000"/>
              </a:schemeClr>
            </a:solidFill>
            <a:ln w="634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89E3A944-6B45-5641-9F7A-3E5759F4CD62}"/>
                </a:ext>
              </a:extLst>
            </p:cNvPr>
            <p:cNvSpPr/>
            <p:nvPr/>
          </p:nvSpPr>
          <p:spPr>
            <a:xfrm>
              <a:off x="8407407" y="2303420"/>
              <a:ext cx="249465" cy="243682"/>
            </a:xfrm>
            <a:custGeom>
              <a:avLst/>
              <a:gdLst>
                <a:gd name="connsiteX0" fmla="*/ 248433 w 249465"/>
                <a:gd name="connsiteY0" fmla="*/ 4678 h 243682"/>
                <a:gd name="connsiteX1" fmla="*/ 4275 w 249465"/>
                <a:gd name="connsiteY1" fmla="*/ 242930 h 243682"/>
                <a:gd name="connsiteX2" fmla="*/ 776 w 249465"/>
                <a:gd name="connsiteY2" fmla="*/ 242987 h 243682"/>
                <a:gd name="connsiteX3" fmla="*/ 719 w 249465"/>
                <a:gd name="connsiteY3" fmla="*/ 242930 h 243682"/>
                <a:gd name="connsiteX4" fmla="*/ 719 w 249465"/>
                <a:gd name="connsiteY4" fmla="*/ 239438 h 243682"/>
                <a:gd name="connsiteX5" fmla="*/ 244813 w 249465"/>
                <a:gd name="connsiteY5" fmla="*/ 995 h 243682"/>
                <a:gd name="connsiteX6" fmla="*/ 248471 w 249465"/>
                <a:gd name="connsiteY6" fmla="*/ 557 h 243682"/>
                <a:gd name="connsiteX7" fmla="*/ 248909 w 249465"/>
                <a:gd name="connsiteY7" fmla="*/ 4208 h 243682"/>
                <a:gd name="connsiteX8" fmla="*/ 248433 w 249465"/>
                <a:gd name="connsiteY8" fmla="*/ 4678 h 24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465" h="243682">
                  <a:moveTo>
                    <a:pt x="248433" y="4678"/>
                  </a:moveTo>
                  <a:lnTo>
                    <a:pt x="4275" y="242930"/>
                  </a:lnTo>
                  <a:cubicBezTo>
                    <a:pt x="3323" y="243914"/>
                    <a:pt x="1754" y="243933"/>
                    <a:pt x="776" y="242987"/>
                  </a:cubicBezTo>
                  <a:cubicBezTo>
                    <a:pt x="757" y="242968"/>
                    <a:pt x="738" y="242949"/>
                    <a:pt x="719" y="242930"/>
                  </a:cubicBezTo>
                  <a:cubicBezTo>
                    <a:pt x="-240" y="241965"/>
                    <a:pt x="-240" y="240403"/>
                    <a:pt x="719" y="239438"/>
                  </a:cubicBezTo>
                  <a:lnTo>
                    <a:pt x="244813" y="995"/>
                  </a:lnTo>
                  <a:cubicBezTo>
                    <a:pt x="245702" y="-135"/>
                    <a:pt x="247334" y="-332"/>
                    <a:pt x="248471" y="557"/>
                  </a:cubicBezTo>
                  <a:cubicBezTo>
                    <a:pt x="249601" y="1439"/>
                    <a:pt x="249798" y="3078"/>
                    <a:pt x="248909" y="4208"/>
                  </a:cubicBezTo>
                  <a:cubicBezTo>
                    <a:pt x="248769" y="4386"/>
                    <a:pt x="248610" y="4545"/>
                    <a:pt x="248433" y="467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33BEC3D5-DB7D-5840-8F87-0234B82F39AB}"/>
                </a:ext>
              </a:extLst>
            </p:cNvPr>
            <p:cNvSpPr/>
            <p:nvPr/>
          </p:nvSpPr>
          <p:spPr>
            <a:xfrm>
              <a:off x="10787805" y="2802630"/>
              <a:ext cx="777361" cy="485352"/>
            </a:xfrm>
            <a:custGeom>
              <a:avLst/>
              <a:gdLst>
                <a:gd name="connsiteX0" fmla="*/ 1191 w 777361"/>
                <a:gd name="connsiteY0" fmla="*/ 480637 h 485352"/>
                <a:gd name="connsiteX1" fmla="*/ 773541 w 777361"/>
                <a:gd name="connsiteY1" fmla="*/ 323 h 485352"/>
                <a:gd name="connsiteX2" fmla="*/ 777034 w 777361"/>
                <a:gd name="connsiteY2" fmla="*/ 1276 h 485352"/>
                <a:gd name="connsiteX3" fmla="*/ 776272 w 777361"/>
                <a:gd name="connsiteY3" fmla="*/ 4705 h 485352"/>
                <a:gd name="connsiteX4" fmla="*/ 3921 w 777361"/>
                <a:gd name="connsiteY4" fmla="*/ 484955 h 485352"/>
                <a:gd name="connsiteX5" fmla="*/ 397 w 777361"/>
                <a:gd name="connsiteY5" fmla="*/ 484162 h 485352"/>
                <a:gd name="connsiteX6" fmla="*/ 1191 w 777361"/>
                <a:gd name="connsiteY6" fmla="*/ 480637 h 48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361" h="485352">
                  <a:moveTo>
                    <a:pt x="1191" y="480637"/>
                  </a:moveTo>
                  <a:lnTo>
                    <a:pt x="773541" y="323"/>
                  </a:lnTo>
                  <a:cubicBezTo>
                    <a:pt x="774773" y="-356"/>
                    <a:pt x="776316" y="69"/>
                    <a:pt x="777034" y="1276"/>
                  </a:cubicBezTo>
                  <a:cubicBezTo>
                    <a:pt x="777675" y="2451"/>
                    <a:pt x="777351" y="3911"/>
                    <a:pt x="776272" y="4705"/>
                  </a:cubicBezTo>
                  <a:lnTo>
                    <a:pt x="3921" y="484955"/>
                  </a:lnTo>
                  <a:cubicBezTo>
                    <a:pt x="2727" y="485711"/>
                    <a:pt x="1153" y="485356"/>
                    <a:pt x="397" y="484162"/>
                  </a:cubicBezTo>
                  <a:cubicBezTo>
                    <a:pt x="-359" y="482968"/>
                    <a:pt x="-3" y="481393"/>
                    <a:pt x="1191" y="480637"/>
                  </a:cubicBezTo>
                  <a:close/>
                </a:path>
              </a:pathLst>
            </a:custGeom>
            <a:solidFill>
              <a:schemeClr val="bg2">
                <a:alpha val="55000"/>
              </a:schemeClr>
            </a:solidFill>
            <a:ln w="634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608A0BB7-A0DB-FE49-B319-8169C4FD21BC}"/>
                </a:ext>
              </a:extLst>
            </p:cNvPr>
            <p:cNvSpPr/>
            <p:nvPr/>
          </p:nvSpPr>
          <p:spPr>
            <a:xfrm>
              <a:off x="9499898" y="5586370"/>
              <a:ext cx="587415" cy="717010"/>
            </a:xfrm>
            <a:custGeom>
              <a:avLst/>
              <a:gdLst>
                <a:gd name="connsiteX0" fmla="*/ 4429 w 587415"/>
                <a:gd name="connsiteY0" fmla="*/ 804 h 717010"/>
                <a:gd name="connsiteX1" fmla="*/ 586660 w 587415"/>
                <a:gd name="connsiteY1" fmla="*/ 712829 h 717010"/>
                <a:gd name="connsiteX2" fmla="*/ 586686 w 587415"/>
                <a:gd name="connsiteY2" fmla="*/ 716423 h 717010"/>
                <a:gd name="connsiteX3" fmla="*/ 586660 w 587415"/>
                <a:gd name="connsiteY3" fmla="*/ 716449 h 717010"/>
                <a:gd name="connsiteX4" fmla="*/ 583041 w 587415"/>
                <a:gd name="connsiteY4" fmla="*/ 716068 h 717010"/>
                <a:gd name="connsiteX5" fmla="*/ 492 w 587415"/>
                <a:gd name="connsiteY5" fmla="*/ 4042 h 717010"/>
                <a:gd name="connsiteX6" fmla="*/ 1000 w 587415"/>
                <a:gd name="connsiteY6" fmla="*/ 575 h 717010"/>
                <a:gd name="connsiteX7" fmla="*/ 1126 w 587415"/>
                <a:gd name="connsiteY7" fmla="*/ 486 h 717010"/>
                <a:gd name="connsiteX8" fmla="*/ 4429 w 587415"/>
                <a:gd name="connsiteY8" fmla="*/ 804 h 71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415" h="717010">
                  <a:moveTo>
                    <a:pt x="4429" y="804"/>
                  </a:moveTo>
                  <a:lnTo>
                    <a:pt x="586660" y="712829"/>
                  </a:lnTo>
                  <a:cubicBezTo>
                    <a:pt x="587657" y="713814"/>
                    <a:pt x="587670" y="715420"/>
                    <a:pt x="586686" y="716423"/>
                  </a:cubicBezTo>
                  <a:cubicBezTo>
                    <a:pt x="586679" y="716430"/>
                    <a:pt x="586666" y="716442"/>
                    <a:pt x="586660" y="716449"/>
                  </a:cubicBezTo>
                  <a:cubicBezTo>
                    <a:pt x="585549" y="717325"/>
                    <a:pt x="583942" y="717160"/>
                    <a:pt x="583041" y="716068"/>
                  </a:cubicBezTo>
                  <a:lnTo>
                    <a:pt x="492" y="4042"/>
                  </a:lnTo>
                  <a:cubicBezTo>
                    <a:pt x="-328" y="2943"/>
                    <a:pt x="-99" y="1394"/>
                    <a:pt x="1000" y="575"/>
                  </a:cubicBezTo>
                  <a:cubicBezTo>
                    <a:pt x="1038" y="543"/>
                    <a:pt x="1082" y="518"/>
                    <a:pt x="1126" y="486"/>
                  </a:cubicBezTo>
                  <a:cubicBezTo>
                    <a:pt x="2149" y="-270"/>
                    <a:pt x="3571" y="-130"/>
                    <a:pt x="4429" y="80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E5CF45D5-5EB2-B843-AE93-4B8762E9224D}"/>
                </a:ext>
              </a:extLst>
            </p:cNvPr>
            <p:cNvSpPr/>
            <p:nvPr/>
          </p:nvSpPr>
          <p:spPr>
            <a:xfrm>
              <a:off x="9267336" y="4365520"/>
              <a:ext cx="508525" cy="625683"/>
            </a:xfrm>
            <a:custGeom>
              <a:avLst/>
              <a:gdLst>
                <a:gd name="connsiteX0" fmla="*/ 580 w 508525"/>
                <a:gd name="connsiteY0" fmla="*/ 621515 h 625683"/>
                <a:gd name="connsiteX1" fmla="*/ 504008 w 508525"/>
                <a:gd name="connsiteY1" fmla="*/ 930 h 625683"/>
                <a:gd name="connsiteX2" fmla="*/ 507596 w 508525"/>
                <a:gd name="connsiteY2" fmla="*/ 581 h 625683"/>
                <a:gd name="connsiteX3" fmla="*/ 507945 w 508525"/>
                <a:gd name="connsiteY3" fmla="*/ 4168 h 625683"/>
                <a:gd name="connsiteX4" fmla="*/ 4518 w 508525"/>
                <a:gd name="connsiteY4" fmla="*/ 624754 h 625683"/>
                <a:gd name="connsiteX5" fmla="*/ 930 w 508525"/>
                <a:gd name="connsiteY5" fmla="*/ 625103 h 625683"/>
                <a:gd name="connsiteX6" fmla="*/ 580 w 508525"/>
                <a:gd name="connsiteY6" fmla="*/ 621515 h 62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525" h="625683">
                  <a:moveTo>
                    <a:pt x="580" y="621515"/>
                  </a:moveTo>
                  <a:lnTo>
                    <a:pt x="504008" y="930"/>
                  </a:lnTo>
                  <a:cubicBezTo>
                    <a:pt x="504904" y="-156"/>
                    <a:pt x="506511" y="-315"/>
                    <a:pt x="507596" y="581"/>
                  </a:cubicBezTo>
                  <a:cubicBezTo>
                    <a:pt x="508682" y="1476"/>
                    <a:pt x="508841" y="3082"/>
                    <a:pt x="507945" y="4168"/>
                  </a:cubicBezTo>
                  <a:lnTo>
                    <a:pt x="4518" y="624754"/>
                  </a:lnTo>
                  <a:cubicBezTo>
                    <a:pt x="3622" y="625840"/>
                    <a:pt x="2016" y="625998"/>
                    <a:pt x="930" y="625103"/>
                  </a:cubicBezTo>
                  <a:cubicBezTo>
                    <a:pt x="-156" y="624208"/>
                    <a:pt x="-315" y="622601"/>
                    <a:pt x="580" y="621515"/>
                  </a:cubicBezTo>
                  <a:close/>
                </a:path>
              </a:pathLst>
            </a:custGeom>
            <a:solidFill>
              <a:schemeClr val="bg2">
                <a:alpha val="55000"/>
              </a:schemeClr>
            </a:solidFill>
            <a:ln w="634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D86B7CB0-1DF4-1C4B-B494-F9F0AA955B8B}"/>
                </a:ext>
              </a:extLst>
            </p:cNvPr>
            <p:cNvSpPr/>
            <p:nvPr/>
          </p:nvSpPr>
          <p:spPr>
            <a:xfrm>
              <a:off x="8407349" y="2147554"/>
              <a:ext cx="788192" cy="399636"/>
            </a:xfrm>
            <a:custGeom>
              <a:avLst/>
              <a:gdLst>
                <a:gd name="connsiteX0" fmla="*/ 786780 w 788192"/>
                <a:gd name="connsiteY0" fmla="*/ 5095 h 399636"/>
                <a:gd name="connsiteX1" fmla="*/ 3699 w 788192"/>
                <a:gd name="connsiteY1" fmla="*/ 399367 h 399636"/>
                <a:gd name="connsiteX2" fmla="*/ 269 w 788192"/>
                <a:gd name="connsiteY2" fmla="*/ 398224 h 399636"/>
                <a:gd name="connsiteX3" fmla="*/ 1412 w 788192"/>
                <a:gd name="connsiteY3" fmla="*/ 394795 h 399636"/>
                <a:gd name="connsiteX4" fmla="*/ 784494 w 788192"/>
                <a:gd name="connsiteY4" fmla="*/ 269 h 399636"/>
                <a:gd name="connsiteX5" fmla="*/ 787924 w 788192"/>
                <a:gd name="connsiteY5" fmla="*/ 1413 h 399636"/>
                <a:gd name="connsiteX6" fmla="*/ 786780 w 788192"/>
                <a:gd name="connsiteY6" fmla="*/ 4841 h 39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192" h="399636">
                  <a:moveTo>
                    <a:pt x="786780" y="5095"/>
                  </a:moveTo>
                  <a:lnTo>
                    <a:pt x="3699" y="399367"/>
                  </a:lnTo>
                  <a:cubicBezTo>
                    <a:pt x="2435" y="399996"/>
                    <a:pt x="898" y="399488"/>
                    <a:pt x="269" y="398224"/>
                  </a:cubicBezTo>
                  <a:cubicBezTo>
                    <a:pt x="-359" y="396960"/>
                    <a:pt x="149" y="395424"/>
                    <a:pt x="1412" y="394795"/>
                  </a:cubicBezTo>
                  <a:lnTo>
                    <a:pt x="784494" y="269"/>
                  </a:lnTo>
                  <a:cubicBezTo>
                    <a:pt x="785758" y="-359"/>
                    <a:pt x="787295" y="149"/>
                    <a:pt x="787924" y="1413"/>
                  </a:cubicBezTo>
                  <a:cubicBezTo>
                    <a:pt x="788552" y="2676"/>
                    <a:pt x="788044" y="4213"/>
                    <a:pt x="786780" y="4841"/>
                  </a:cubicBezTo>
                  <a:close/>
                </a:path>
              </a:pathLst>
            </a:custGeom>
            <a:solidFill>
              <a:schemeClr val="bg2">
                <a:alpha val="55000"/>
              </a:schemeClr>
            </a:solidFill>
            <a:ln w="634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8782F526-5D7C-B148-BF5D-60DCD77B2C96}"/>
                </a:ext>
              </a:extLst>
            </p:cNvPr>
            <p:cNvSpPr/>
            <p:nvPr/>
          </p:nvSpPr>
          <p:spPr>
            <a:xfrm>
              <a:off x="10787942" y="3282936"/>
              <a:ext cx="1183599" cy="183287"/>
            </a:xfrm>
            <a:custGeom>
              <a:avLst/>
              <a:gdLst>
                <a:gd name="connsiteX0" fmla="*/ 2832 w 1183599"/>
                <a:gd name="connsiteY0" fmla="*/ 14 h 183287"/>
                <a:gd name="connsiteX1" fmla="*/ 1181519 w 1183599"/>
                <a:gd name="connsiteY1" fmla="*/ 178258 h 183287"/>
                <a:gd name="connsiteX2" fmla="*/ 1183557 w 1183599"/>
                <a:gd name="connsiteY2" fmla="*/ 181218 h 183287"/>
                <a:gd name="connsiteX3" fmla="*/ 1183551 w 1183599"/>
                <a:gd name="connsiteY3" fmla="*/ 181243 h 183287"/>
                <a:gd name="connsiteX4" fmla="*/ 1180757 w 1183599"/>
                <a:gd name="connsiteY4" fmla="*/ 183275 h 183287"/>
                <a:gd name="connsiteX5" fmla="*/ 2070 w 1183599"/>
                <a:gd name="connsiteY5" fmla="*/ 5030 h 183287"/>
                <a:gd name="connsiteX6" fmla="*/ 38 w 1183599"/>
                <a:gd name="connsiteY6" fmla="*/ 1982 h 183287"/>
                <a:gd name="connsiteX7" fmla="*/ 2832 w 1183599"/>
                <a:gd name="connsiteY7" fmla="*/ 14 h 18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99" h="183287">
                  <a:moveTo>
                    <a:pt x="2832" y="14"/>
                  </a:moveTo>
                  <a:lnTo>
                    <a:pt x="1181519" y="178258"/>
                  </a:lnTo>
                  <a:cubicBezTo>
                    <a:pt x="1182897" y="178512"/>
                    <a:pt x="1183811" y="179839"/>
                    <a:pt x="1183557" y="181218"/>
                  </a:cubicBezTo>
                  <a:cubicBezTo>
                    <a:pt x="1183557" y="181224"/>
                    <a:pt x="1183551" y="181237"/>
                    <a:pt x="1183551" y="181243"/>
                  </a:cubicBezTo>
                  <a:cubicBezTo>
                    <a:pt x="1183265" y="182532"/>
                    <a:pt x="1182065" y="183402"/>
                    <a:pt x="1180757" y="183275"/>
                  </a:cubicBezTo>
                  <a:lnTo>
                    <a:pt x="2070" y="5030"/>
                  </a:lnTo>
                  <a:cubicBezTo>
                    <a:pt x="692" y="4713"/>
                    <a:pt x="-198" y="3380"/>
                    <a:pt x="38" y="1982"/>
                  </a:cubicBezTo>
                  <a:cubicBezTo>
                    <a:pt x="349" y="719"/>
                    <a:pt x="1543" y="-119"/>
                    <a:pt x="2832" y="1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45F95907-A27D-5E4B-BF3F-D151CD95F508}"/>
                </a:ext>
              </a:extLst>
            </p:cNvPr>
            <p:cNvSpPr/>
            <p:nvPr/>
          </p:nvSpPr>
          <p:spPr>
            <a:xfrm>
              <a:off x="7053731" y="0"/>
              <a:ext cx="176597" cy="103802"/>
            </a:xfrm>
            <a:custGeom>
              <a:avLst/>
              <a:gdLst>
                <a:gd name="connsiteX0" fmla="*/ 176598 w 176597"/>
                <a:gd name="connsiteY0" fmla="*/ 0 h 103802"/>
                <a:gd name="connsiteX1" fmla="*/ 3878 w 176597"/>
                <a:gd name="connsiteY1" fmla="*/ 103442 h 103802"/>
                <a:gd name="connsiteX2" fmla="*/ 392 w 176597"/>
                <a:gd name="connsiteY2" fmla="*/ 102567 h 103802"/>
                <a:gd name="connsiteX3" fmla="*/ 385 w 176597"/>
                <a:gd name="connsiteY3" fmla="*/ 102553 h 103802"/>
                <a:gd name="connsiteX4" fmla="*/ 1148 w 176597"/>
                <a:gd name="connsiteY4" fmla="*/ 99134 h 103802"/>
                <a:gd name="connsiteX5" fmla="*/ 1274 w 176597"/>
                <a:gd name="connsiteY5" fmla="*/ 99060 h 103802"/>
                <a:gd name="connsiteX6" fmla="*/ 166629 w 176597"/>
                <a:gd name="connsiteY6" fmla="*/ 0 h 10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597" h="103802">
                  <a:moveTo>
                    <a:pt x="176598" y="0"/>
                  </a:moveTo>
                  <a:lnTo>
                    <a:pt x="3878" y="103442"/>
                  </a:lnTo>
                  <a:cubicBezTo>
                    <a:pt x="2671" y="104162"/>
                    <a:pt x="1116" y="103770"/>
                    <a:pt x="392" y="102567"/>
                  </a:cubicBezTo>
                  <a:cubicBezTo>
                    <a:pt x="392" y="102562"/>
                    <a:pt x="385" y="102558"/>
                    <a:pt x="385" y="102553"/>
                  </a:cubicBezTo>
                  <a:cubicBezTo>
                    <a:pt x="-345" y="101398"/>
                    <a:pt x="-8" y="99868"/>
                    <a:pt x="1148" y="99134"/>
                  </a:cubicBezTo>
                  <a:cubicBezTo>
                    <a:pt x="1192" y="99108"/>
                    <a:pt x="1230" y="99083"/>
                    <a:pt x="1274" y="99060"/>
                  </a:cubicBezTo>
                  <a:lnTo>
                    <a:pt x="166629" y="0"/>
                  </a:lnTo>
                  <a:close/>
                </a:path>
              </a:pathLst>
            </a:custGeom>
            <a:solidFill>
              <a:schemeClr val="bg2">
                <a:alpha val="55000"/>
              </a:schemeClr>
            </a:solidFill>
            <a:ln w="634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33C2B51A-D253-AF43-9B7F-27CEAAF3AE53}"/>
                </a:ext>
              </a:extLst>
            </p:cNvPr>
            <p:cNvSpPr/>
            <p:nvPr/>
          </p:nvSpPr>
          <p:spPr>
            <a:xfrm>
              <a:off x="7126389" y="1835858"/>
              <a:ext cx="502391" cy="538141"/>
            </a:xfrm>
            <a:custGeom>
              <a:avLst/>
              <a:gdLst>
                <a:gd name="connsiteX0" fmla="*/ 4435 w 502391"/>
                <a:gd name="connsiteY0" fmla="*/ 815 h 538141"/>
                <a:gd name="connsiteX1" fmla="*/ 501703 w 502391"/>
                <a:gd name="connsiteY1" fmla="*/ 533834 h 538141"/>
                <a:gd name="connsiteX2" fmla="*/ 501576 w 502391"/>
                <a:gd name="connsiteY2" fmla="*/ 537454 h 538141"/>
                <a:gd name="connsiteX3" fmla="*/ 497957 w 502391"/>
                <a:gd name="connsiteY3" fmla="*/ 537327 h 538141"/>
                <a:gd name="connsiteX4" fmla="*/ 688 w 502391"/>
                <a:gd name="connsiteY4" fmla="*/ 4308 h 538141"/>
                <a:gd name="connsiteX5" fmla="*/ 815 w 502391"/>
                <a:gd name="connsiteY5" fmla="*/ 688 h 538141"/>
                <a:gd name="connsiteX6" fmla="*/ 4435 w 502391"/>
                <a:gd name="connsiteY6" fmla="*/ 815 h 5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391" h="538141">
                  <a:moveTo>
                    <a:pt x="4435" y="815"/>
                  </a:moveTo>
                  <a:lnTo>
                    <a:pt x="501703" y="533834"/>
                  </a:lnTo>
                  <a:cubicBezTo>
                    <a:pt x="502668" y="534869"/>
                    <a:pt x="502611" y="536488"/>
                    <a:pt x="501576" y="537454"/>
                  </a:cubicBezTo>
                  <a:cubicBezTo>
                    <a:pt x="500541" y="538419"/>
                    <a:pt x="498922" y="538362"/>
                    <a:pt x="497957" y="537327"/>
                  </a:cubicBezTo>
                  <a:lnTo>
                    <a:pt x="688" y="4308"/>
                  </a:lnTo>
                  <a:cubicBezTo>
                    <a:pt x="-277" y="3273"/>
                    <a:pt x="-220" y="1653"/>
                    <a:pt x="815" y="688"/>
                  </a:cubicBezTo>
                  <a:cubicBezTo>
                    <a:pt x="1850" y="-277"/>
                    <a:pt x="3470" y="-220"/>
                    <a:pt x="4435" y="815"/>
                  </a:cubicBezTo>
                  <a:close/>
                </a:path>
              </a:pathLst>
            </a:custGeom>
            <a:solidFill>
              <a:schemeClr val="bg2">
                <a:alpha val="55000"/>
              </a:schemeClr>
            </a:solidFill>
            <a:ln w="634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AAA5F103-AE71-BA48-AAF8-639BE11E6AEC}"/>
                </a:ext>
              </a:extLst>
            </p:cNvPr>
            <p:cNvSpPr/>
            <p:nvPr/>
          </p:nvSpPr>
          <p:spPr>
            <a:xfrm>
              <a:off x="7053434" y="0"/>
              <a:ext cx="86724" cy="103812"/>
            </a:xfrm>
            <a:custGeom>
              <a:avLst/>
              <a:gdLst>
                <a:gd name="connsiteX0" fmla="*/ 86725 w 86724"/>
                <a:gd name="connsiteY0" fmla="*/ 0 h 103812"/>
                <a:gd name="connsiteX1" fmla="*/ 4556 w 86724"/>
                <a:gd name="connsiteY1" fmla="*/ 102870 h 103812"/>
                <a:gd name="connsiteX2" fmla="*/ 936 w 86724"/>
                <a:gd name="connsiteY2" fmla="*/ 103251 h 103812"/>
                <a:gd name="connsiteX3" fmla="*/ 555 w 86724"/>
                <a:gd name="connsiteY3" fmla="*/ 99695 h 103812"/>
                <a:gd name="connsiteX4" fmla="*/ 79867 w 86724"/>
                <a:gd name="connsiteY4" fmla="*/ 0 h 10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24" h="103812">
                  <a:moveTo>
                    <a:pt x="86725" y="0"/>
                  </a:moveTo>
                  <a:lnTo>
                    <a:pt x="4556" y="102870"/>
                  </a:lnTo>
                  <a:cubicBezTo>
                    <a:pt x="3654" y="103959"/>
                    <a:pt x="2047" y="104129"/>
                    <a:pt x="936" y="103251"/>
                  </a:cubicBezTo>
                  <a:cubicBezTo>
                    <a:pt x="-143" y="102371"/>
                    <a:pt x="-315" y="100784"/>
                    <a:pt x="555" y="99695"/>
                  </a:cubicBezTo>
                  <a:lnTo>
                    <a:pt x="79867" y="0"/>
                  </a:lnTo>
                  <a:close/>
                </a:path>
              </a:pathLst>
            </a:custGeom>
            <a:solidFill>
              <a:schemeClr val="bg2">
                <a:alpha val="55000"/>
              </a:schemeClr>
            </a:solidFill>
            <a:ln w="634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B74453D6-D41D-994F-A425-7F1A85653763}"/>
                </a:ext>
              </a:extLst>
            </p:cNvPr>
            <p:cNvSpPr/>
            <p:nvPr/>
          </p:nvSpPr>
          <p:spPr>
            <a:xfrm>
              <a:off x="9770830" y="4365536"/>
              <a:ext cx="403435" cy="279375"/>
            </a:xfrm>
            <a:custGeom>
              <a:avLst/>
              <a:gdLst>
                <a:gd name="connsiteX0" fmla="*/ 399421 w 403435"/>
                <a:gd name="connsiteY0" fmla="*/ 278917 h 279375"/>
                <a:gd name="connsiteX1" fmla="*/ 1022 w 403435"/>
                <a:gd name="connsiteY1" fmla="*/ 4661 h 279375"/>
                <a:gd name="connsiteX2" fmla="*/ 514 w 403435"/>
                <a:gd name="connsiteY2" fmla="*/ 1041 h 279375"/>
                <a:gd name="connsiteX3" fmla="*/ 3944 w 403435"/>
                <a:gd name="connsiteY3" fmla="*/ 406 h 279375"/>
                <a:gd name="connsiteX4" fmla="*/ 402343 w 403435"/>
                <a:gd name="connsiteY4" fmla="*/ 274726 h 279375"/>
                <a:gd name="connsiteX5" fmla="*/ 402977 w 403435"/>
                <a:gd name="connsiteY5" fmla="*/ 278282 h 279375"/>
                <a:gd name="connsiteX6" fmla="*/ 399421 w 403435"/>
                <a:gd name="connsiteY6" fmla="*/ 278917 h 27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5" h="279375">
                  <a:moveTo>
                    <a:pt x="399421" y="278917"/>
                  </a:moveTo>
                  <a:lnTo>
                    <a:pt x="1022" y="4661"/>
                  </a:lnTo>
                  <a:cubicBezTo>
                    <a:pt x="-108" y="3797"/>
                    <a:pt x="-336" y="2184"/>
                    <a:pt x="514" y="1041"/>
                  </a:cubicBezTo>
                  <a:cubicBezTo>
                    <a:pt x="1308" y="-45"/>
                    <a:pt x="2813" y="-324"/>
                    <a:pt x="3944" y="406"/>
                  </a:cubicBezTo>
                  <a:lnTo>
                    <a:pt x="402343" y="274726"/>
                  </a:lnTo>
                  <a:cubicBezTo>
                    <a:pt x="403498" y="275533"/>
                    <a:pt x="403784" y="277127"/>
                    <a:pt x="402977" y="278282"/>
                  </a:cubicBezTo>
                  <a:cubicBezTo>
                    <a:pt x="402171" y="279438"/>
                    <a:pt x="400577" y="279724"/>
                    <a:pt x="399421" y="2789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F1ADB3C5-9D83-214F-90A7-C0CDB106E95E}"/>
                </a:ext>
              </a:extLst>
            </p:cNvPr>
            <p:cNvSpPr/>
            <p:nvPr/>
          </p:nvSpPr>
          <p:spPr>
            <a:xfrm>
              <a:off x="8907749" y="4986124"/>
              <a:ext cx="364584" cy="796410"/>
            </a:xfrm>
            <a:custGeom>
              <a:avLst/>
              <a:gdLst>
                <a:gd name="connsiteX0" fmla="*/ 250 w 364584"/>
                <a:gd name="connsiteY0" fmla="*/ 792820 h 796410"/>
                <a:gd name="connsiteX1" fmla="*/ 359660 w 364584"/>
                <a:gd name="connsiteY1" fmla="*/ 1483 h 796410"/>
                <a:gd name="connsiteX2" fmla="*/ 363089 w 364584"/>
                <a:gd name="connsiteY2" fmla="*/ 213 h 796410"/>
                <a:gd name="connsiteX3" fmla="*/ 364359 w 364584"/>
                <a:gd name="connsiteY3" fmla="*/ 3572 h 796410"/>
                <a:gd name="connsiteX4" fmla="*/ 364359 w 364584"/>
                <a:gd name="connsiteY4" fmla="*/ 3578 h 796410"/>
                <a:gd name="connsiteX5" fmla="*/ 364359 w 364584"/>
                <a:gd name="connsiteY5" fmla="*/ 3578 h 796410"/>
                <a:gd name="connsiteX6" fmla="*/ 4885 w 364584"/>
                <a:gd name="connsiteY6" fmla="*/ 794915 h 796410"/>
                <a:gd name="connsiteX7" fmla="*/ 1526 w 364584"/>
                <a:gd name="connsiteY7" fmla="*/ 796185 h 796410"/>
                <a:gd name="connsiteX8" fmla="*/ 1520 w 364584"/>
                <a:gd name="connsiteY8" fmla="*/ 796185 h 796410"/>
                <a:gd name="connsiteX9" fmla="*/ 193 w 364584"/>
                <a:gd name="connsiteY9" fmla="*/ 792940 h 796410"/>
                <a:gd name="connsiteX10" fmla="*/ 250 w 364584"/>
                <a:gd name="connsiteY10" fmla="*/ 792820 h 79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584" h="796410">
                  <a:moveTo>
                    <a:pt x="250" y="792820"/>
                  </a:moveTo>
                  <a:lnTo>
                    <a:pt x="359660" y="1483"/>
                  </a:lnTo>
                  <a:cubicBezTo>
                    <a:pt x="360288" y="219"/>
                    <a:pt x="361787" y="-340"/>
                    <a:pt x="363089" y="213"/>
                  </a:cubicBezTo>
                  <a:cubicBezTo>
                    <a:pt x="364365" y="791"/>
                    <a:pt x="364937" y="2295"/>
                    <a:pt x="364359" y="3572"/>
                  </a:cubicBezTo>
                  <a:cubicBezTo>
                    <a:pt x="364359" y="3572"/>
                    <a:pt x="364359" y="3578"/>
                    <a:pt x="364359" y="3578"/>
                  </a:cubicBezTo>
                  <a:lnTo>
                    <a:pt x="364359" y="3578"/>
                  </a:lnTo>
                  <a:lnTo>
                    <a:pt x="4885" y="794915"/>
                  </a:lnTo>
                  <a:cubicBezTo>
                    <a:pt x="4307" y="796192"/>
                    <a:pt x="2803" y="796763"/>
                    <a:pt x="1526" y="796185"/>
                  </a:cubicBezTo>
                  <a:cubicBezTo>
                    <a:pt x="1526" y="796185"/>
                    <a:pt x="1520" y="796185"/>
                    <a:pt x="1520" y="796185"/>
                  </a:cubicBezTo>
                  <a:cubicBezTo>
                    <a:pt x="256" y="795658"/>
                    <a:pt x="-334" y="794204"/>
                    <a:pt x="193" y="792940"/>
                  </a:cubicBezTo>
                  <a:cubicBezTo>
                    <a:pt x="212" y="792902"/>
                    <a:pt x="231" y="792858"/>
                    <a:pt x="250" y="792820"/>
                  </a:cubicBezTo>
                  <a:close/>
                </a:path>
              </a:pathLst>
            </a:custGeom>
            <a:solidFill>
              <a:schemeClr val="bg2">
                <a:alpha val="55000"/>
              </a:schemeClr>
            </a:solidFill>
            <a:ln w="634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10D6AA1A-F5B9-FA41-BA94-1E07EA2207E5}"/>
                </a:ext>
              </a:extLst>
            </p:cNvPr>
            <p:cNvSpPr/>
            <p:nvPr/>
          </p:nvSpPr>
          <p:spPr>
            <a:xfrm>
              <a:off x="8651594" y="2147597"/>
              <a:ext cx="543936" cy="161155"/>
            </a:xfrm>
            <a:custGeom>
              <a:avLst/>
              <a:gdLst>
                <a:gd name="connsiteX0" fmla="*/ 1769 w 543936"/>
                <a:gd name="connsiteY0" fmla="*/ 156182 h 161155"/>
                <a:gd name="connsiteX1" fmla="*/ 540694 w 543936"/>
                <a:gd name="connsiteY1" fmla="*/ 99 h 161155"/>
                <a:gd name="connsiteX2" fmla="*/ 543837 w 543936"/>
                <a:gd name="connsiteY2" fmla="*/ 1845 h 161155"/>
                <a:gd name="connsiteX3" fmla="*/ 542091 w 543936"/>
                <a:gd name="connsiteY3" fmla="*/ 4989 h 161155"/>
                <a:gd name="connsiteX4" fmla="*/ 3166 w 543936"/>
                <a:gd name="connsiteY4" fmla="*/ 161072 h 161155"/>
                <a:gd name="connsiteX5" fmla="*/ 61 w 543936"/>
                <a:gd name="connsiteY5" fmla="*/ 159262 h 161155"/>
                <a:gd name="connsiteX6" fmla="*/ 55 w 543936"/>
                <a:gd name="connsiteY6" fmla="*/ 159230 h 161155"/>
                <a:gd name="connsiteX7" fmla="*/ 1769 w 543936"/>
                <a:gd name="connsiteY7" fmla="*/ 156182 h 16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936" h="161155">
                  <a:moveTo>
                    <a:pt x="1769" y="156182"/>
                  </a:moveTo>
                  <a:lnTo>
                    <a:pt x="540694" y="99"/>
                  </a:lnTo>
                  <a:cubicBezTo>
                    <a:pt x="542046" y="-288"/>
                    <a:pt x="543450" y="493"/>
                    <a:pt x="543837" y="1845"/>
                  </a:cubicBezTo>
                  <a:cubicBezTo>
                    <a:pt x="544224" y="3198"/>
                    <a:pt x="543443" y="4601"/>
                    <a:pt x="542091" y="4989"/>
                  </a:cubicBezTo>
                  <a:lnTo>
                    <a:pt x="3166" y="161072"/>
                  </a:lnTo>
                  <a:cubicBezTo>
                    <a:pt x="1807" y="161427"/>
                    <a:pt x="423" y="160621"/>
                    <a:pt x="61" y="159262"/>
                  </a:cubicBezTo>
                  <a:cubicBezTo>
                    <a:pt x="61" y="159249"/>
                    <a:pt x="55" y="159243"/>
                    <a:pt x="55" y="159230"/>
                  </a:cubicBezTo>
                  <a:cubicBezTo>
                    <a:pt x="-212" y="157929"/>
                    <a:pt x="518" y="156627"/>
                    <a:pt x="1769" y="156182"/>
                  </a:cubicBezTo>
                  <a:close/>
                </a:path>
              </a:pathLst>
            </a:custGeom>
            <a:solidFill>
              <a:schemeClr val="bg2">
                <a:alpha val="55000"/>
              </a:schemeClr>
            </a:solidFill>
            <a:ln w="634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F776F510-459D-6847-8AFE-6ABC7FC6BE1B}"/>
                </a:ext>
              </a:extLst>
            </p:cNvPr>
            <p:cNvSpPr/>
            <p:nvPr/>
          </p:nvSpPr>
          <p:spPr>
            <a:xfrm>
              <a:off x="9267470" y="4639832"/>
              <a:ext cx="906579" cy="351401"/>
            </a:xfrm>
            <a:custGeom>
              <a:avLst/>
              <a:gdLst>
                <a:gd name="connsiteX0" fmla="*/ 1526 w 906579"/>
                <a:gd name="connsiteY0" fmla="*/ 346441 h 351401"/>
                <a:gd name="connsiteX1" fmla="*/ 903226 w 906579"/>
                <a:gd name="connsiteY1" fmla="*/ 112 h 351401"/>
                <a:gd name="connsiteX2" fmla="*/ 906465 w 906579"/>
                <a:gd name="connsiteY2" fmla="*/ 1826 h 351401"/>
                <a:gd name="connsiteX3" fmla="*/ 905131 w 906579"/>
                <a:gd name="connsiteY3" fmla="*/ 4875 h 351401"/>
                <a:gd name="connsiteX4" fmla="*/ 3368 w 906579"/>
                <a:gd name="connsiteY4" fmla="*/ 351267 h 351401"/>
                <a:gd name="connsiteX5" fmla="*/ 148 w 906579"/>
                <a:gd name="connsiteY5" fmla="*/ 349673 h 351401"/>
                <a:gd name="connsiteX6" fmla="*/ 129 w 906579"/>
                <a:gd name="connsiteY6" fmla="*/ 349616 h 351401"/>
                <a:gd name="connsiteX7" fmla="*/ 1526 w 906579"/>
                <a:gd name="connsiteY7" fmla="*/ 346441 h 35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579" h="351401">
                  <a:moveTo>
                    <a:pt x="1526" y="346441"/>
                  </a:moveTo>
                  <a:lnTo>
                    <a:pt x="903226" y="112"/>
                  </a:lnTo>
                  <a:cubicBezTo>
                    <a:pt x="904592" y="-301"/>
                    <a:pt x="906040" y="461"/>
                    <a:pt x="906465" y="1826"/>
                  </a:cubicBezTo>
                  <a:cubicBezTo>
                    <a:pt x="906839" y="3033"/>
                    <a:pt x="906274" y="4335"/>
                    <a:pt x="905131" y="4875"/>
                  </a:cubicBezTo>
                  <a:lnTo>
                    <a:pt x="3368" y="351267"/>
                  </a:lnTo>
                  <a:cubicBezTo>
                    <a:pt x="2041" y="351718"/>
                    <a:pt x="599" y="351000"/>
                    <a:pt x="148" y="349673"/>
                  </a:cubicBezTo>
                  <a:cubicBezTo>
                    <a:pt x="142" y="349654"/>
                    <a:pt x="136" y="349635"/>
                    <a:pt x="129" y="349616"/>
                  </a:cubicBezTo>
                  <a:cubicBezTo>
                    <a:pt x="-283" y="348359"/>
                    <a:pt x="320" y="346987"/>
                    <a:pt x="1526" y="346441"/>
                  </a:cubicBezTo>
                  <a:close/>
                </a:path>
              </a:pathLst>
            </a:custGeom>
            <a:solidFill>
              <a:schemeClr val="bg2">
                <a:alpha val="55000"/>
              </a:schemeClr>
            </a:solidFill>
            <a:ln w="634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841FB84B-47DC-6343-AA97-E6D77E9F8F90}"/>
                </a:ext>
              </a:extLst>
            </p:cNvPr>
            <p:cNvSpPr/>
            <p:nvPr/>
          </p:nvSpPr>
          <p:spPr>
            <a:xfrm>
              <a:off x="10114019" y="2596541"/>
              <a:ext cx="678780" cy="691205"/>
            </a:xfrm>
            <a:custGeom>
              <a:avLst/>
              <a:gdLst>
                <a:gd name="connsiteX0" fmla="*/ 4289 w 678780"/>
                <a:gd name="connsiteY0" fmla="*/ 608 h 691205"/>
                <a:gd name="connsiteX1" fmla="*/ 678024 w 678780"/>
                <a:gd name="connsiteY1" fmla="*/ 686853 h 691205"/>
                <a:gd name="connsiteX2" fmla="*/ 678050 w 678780"/>
                <a:gd name="connsiteY2" fmla="*/ 690447 h 691205"/>
                <a:gd name="connsiteX3" fmla="*/ 678024 w 678780"/>
                <a:gd name="connsiteY3" fmla="*/ 690472 h 691205"/>
                <a:gd name="connsiteX4" fmla="*/ 674405 w 678780"/>
                <a:gd name="connsiteY4" fmla="*/ 690472 h 691205"/>
                <a:gd name="connsiteX5" fmla="*/ 733 w 678780"/>
                <a:gd name="connsiteY5" fmla="*/ 4482 h 691205"/>
                <a:gd name="connsiteX6" fmla="*/ 733 w 678780"/>
                <a:gd name="connsiteY6" fmla="*/ 862 h 691205"/>
                <a:gd name="connsiteX7" fmla="*/ 4289 w 678780"/>
                <a:gd name="connsiteY7" fmla="*/ 608 h 69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780" h="691205">
                  <a:moveTo>
                    <a:pt x="4289" y="608"/>
                  </a:moveTo>
                  <a:lnTo>
                    <a:pt x="678024" y="686853"/>
                  </a:lnTo>
                  <a:cubicBezTo>
                    <a:pt x="679021" y="687837"/>
                    <a:pt x="679034" y="689444"/>
                    <a:pt x="678050" y="690447"/>
                  </a:cubicBezTo>
                  <a:cubicBezTo>
                    <a:pt x="678044" y="690453"/>
                    <a:pt x="678031" y="690466"/>
                    <a:pt x="678024" y="690472"/>
                  </a:cubicBezTo>
                  <a:cubicBezTo>
                    <a:pt x="677015" y="691450"/>
                    <a:pt x="675415" y="691450"/>
                    <a:pt x="674405" y="690472"/>
                  </a:cubicBezTo>
                  <a:lnTo>
                    <a:pt x="733" y="4482"/>
                  </a:lnTo>
                  <a:cubicBezTo>
                    <a:pt x="-244" y="3472"/>
                    <a:pt x="-244" y="1872"/>
                    <a:pt x="733" y="862"/>
                  </a:cubicBezTo>
                  <a:cubicBezTo>
                    <a:pt x="1648" y="-179"/>
                    <a:pt x="3235" y="-294"/>
                    <a:pt x="4289" y="60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CF7E955D-7B9E-D947-97C8-E80C3A2EC39F}"/>
                </a:ext>
              </a:extLst>
            </p:cNvPr>
            <p:cNvSpPr/>
            <p:nvPr/>
          </p:nvSpPr>
          <p:spPr>
            <a:xfrm>
              <a:off x="11560330" y="2308977"/>
              <a:ext cx="24828" cy="498485"/>
            </a:xfrm>
            <a:custGeom>
              <a:avLst/>
              <a:gdLst>
                <a:gd name="connsiteX0" fmla="*/ 24828 w 24828"/>
                <a:gd name="connsiteY0" fmla="*/ 2422 h 498485"/>
                <a:gd name="connsiteX1" fmla="*/ 5144 w 24828"/>
                <a:gd name="connsiteY1" fmla="*/ 496071 h 498485"/>
                <a:gd name="connsiteX2" fmla="*/ 2413 w 24828"/>
                <a:gd name="connsiteY2" fmla="*/ 498484 h 498485"/>
                <a:gd name="connsiteX3" fmla="*/ 0 w 24828"/>
                <a:gd name="connsiteY3" fmla="*/ 495881 h 498485"/>
                <a:gd name="connsiteX4" fmla="*/ 19558 w 24828"/>
                <a:gd name="connsiteY4" fmla="*/ 2422 h 498485"/>
                <a:gd name="connsiteX5" fmla="*/ 22212 w 24828"/>
                <a:gd name="connsiteY5" fmla="*/ 3 h 498485"/>
                <a:gd name="connsiteX6" fmla="*/ 22288 w 24828"/>
                <a:gd name="connsiteY6" fmla="*/ 9 h 498485"/>
                <a:gd name="connsiteX7" fmla="*/ 24828 w 24828"/>
                <a:gd name="connsiteY7" fmla="*/ 2422 h 498485"/>
                <a:gd name="connsiteX8" fmla="*/ 24828 w 24828"/>
                <a:gd name="connsiteY8" fmla="*/ 2422 h 49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8" h="498485">
                  <a:moveTo>
                    <a:pt x="24828" y="2422"/>
                  </a:moveTo>
                  <a:lnTo>
                    <a:pt x="5144" y="496071"/>
                  </a:lnTo>
                  <a:cubicBezTo>
                    <a:pt x="5010" y="497468"/>
                    <a:pt x="3816" y="498522"/>
                    <a:pt x="2413" y="498484"/>
                  </a:cubicBezTo>
                  <a:cubicBezTo>
                    <a:pt x="1048" y="498383"/>
                    <a:pt x="-7" y="497246"/>
                    <a:pt x="0" y="495881"/>
                  </a:cubicBezTo>
                  <a:lnTo>
                    <a:pt x="19558" y="2422"/>
                  </a:lnTo>
                  <a:cubicBezTo>
                    <a:pt x="19621" y="1019"/>
                    <a:pt x="20815" y="-61"/>
                    <a:pt x="22212" y="3"/>
                  </a:cubicBezTo>
                  <a:cubicBezTo>
                    <a:pt x="22237" y="3"/>
                    <a:pt x="22263" y="9"/>
                    <a:pt x="22288" y="9"/>
                  </a:cubicBezTo>
                  <a:cubicBezTo>
                    <a:pt x="23654" y="-29"/>
                    <a:pt x="24790" y="1050"/>
                    <a:pt x="24828" y="2422"/>
                  </a:cubicBezTo>
                  <a:cubicBezTo>
                    <a:pt x="24828" y="2422"/>
                    <a:pt x="24828" y="2422"/>
                    <a:pt x="24828" y="2422"/>
                  </a:cubicBezTo>
                  <a:close/>
                </a:path>
              </a:pathLst>
            </a:custGeom>
            <a:solidFill>
              <a:schemeClr val="bg2">
                <a:alpha val="55000"/>
              </a:schemeClr>
            </a:solidFill>
            <a:ln w="634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1435389F-BD89-D742-AF59-935B9B25F7F7}"/>
                </a:ext>
              </a:extLst>
            </p:cNvPr>
            <p:cNvSpPr/>
            <p:nvPr/>
          </p:nvSpPr>
          <p:spPr>
            <a:xfrm>
              <a:off x="7053444" y="98706"/>
              <a:ext cx="879600" cy="154503"/>
            </a:xfrm>
            <a:custGeom>
              <a:avLst/>
              <a:gdLst>
                <a:gd name="connsiteX0" fmla="*/ 876591 w 879600"/>
                <a:gd name="connsiteY0" fmla="*/ 154468 h 154503"/>
                <a:gd name="connsiteX1" fmla="*/ 2069 w 879600"/>
                <a:gd name="connsiteY1" fmla="*/ 5053 h 154503"/>
                <a:gd name="connsiteX2" fmla="*/ 37 w 879600"/>
                <a:gd name="connsiteY2" fmla="*/ 2068 h 154503"/>
                <a:gd name="connsiteX3" fmla="*/ 2958 w 879600"/>
                <a:gd name="connsiteY3" fmla="*/ 36 h 154503"/>
                <a:gd name="connsiteX4" fmla="*/ 877417 w 879600"/>
                <a:gd name="connsiteY4" fmla="*/ 149388 h 154503"/>
                <a:gd name="connsiteX5" fmla="*/ 879576 w 879600"/>
                <a:gd name="connsiteY5" fmla="*/ 152373 h 154503"/>
                <a:gd name="connsiteX6" fmla="*/ 876591 w 879600"/>
                <a:gd name="connsiteY6" fmla="*/ 154468 h 15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600" h="154503">
                  <a:moveTo>
                    <a:pt x="876591" y="154468"/>
                  </a:moveTo>
                  <a:lnTo>
                    <a:pt x="2069" y="5053"/>
                  </a:lnTo>
                  <a:cubicBezTo>
                    <a:pt x="698" y="4766"/>
                    <a:pt x="-198" y="3447"/>
                    <a:pt x="37" y="2068"/>
                  </a:cubicBezTo>
                  <a:cubicBezTo>
                    <a:pt x="298" y="708"/>
                    <a:pt x="1593" y="-196"/>
                    <a:pt x="2958" y="36"/>
                  </a:cubicBezTo>
                  <a:lnTo>
                    <a:pt x="877417" y="149388"/>
                  </a:lnTo>
                  <a:cubicBezTo>
                    <a:pt x="878820" y="149647"/>
                    <a:pt x="879766" y="150961"/>
                    <a:pt x="879576" y="152373"/>
                  </a:cubicBezTo>
                  <a:cubicBezTo>
                    <a:pt x="879316" y="153768"/>
                    <a:pt x="877988" y="154699"/>
                    <a:pt x="876591" y="15446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68D2351A-1F68-5746-ACAB-A3F0E4EB307E}"/>
                </a:ext>
              </a:extLst>
            </p:cNvPr>
            <p:cNvSpPr/>
            <p:nvPr/>
          </p:nvSpPr>
          <p:spPr>
            <a:xfrm>
              <a:off x="11560278" y="2360841"/>
              <a:ext cx="439760" cy="446592"/>
            </a:xfrm>
            <a:custGeom>
              <a:avLst/>
              <a:gdLst>
                <a:gd name="connsiteX0" fmla="*/ 439028 w 439760"/>
                <a:gd name="connsiteY0" fmla="*/ 4407 h 446592"/>
                <a:gd name="connsiteX1" fmla="*/ 4243 w 439760"/>
                <a:gd name="connsiteY1" fmla="*/ 445859 h 446592"/>
                <a:gd name="connsiteX2" fmla="*/ 624 w 439760"/>
                <a:gd name="connsiteY2" fmla="*/ 445859 h 446592"/>
                <a:gd name="connsiteX3" fmla="*/ 624 w 439760"/>
                <a:gd name="connsiteY3" fmla="*/ 442430 h 446592"/>
                <a:gd name="connsiteX4" fmla="*/ 435409 w 439760"/>
                <a:gd name="connsiteY4" fmla="*/ 724 h 446592"/>
                <a:gd name="connsiteX5" fmla="*/ 438965 w 439760"/>
                <a:gd name="connsiteY5" fmla="*/ 724 h 446592"/>
                <a:gd name="connsiteX6" fmla="*/ 439028 w 439760"/>
                <a:gd name="connsiteY6" fmla="*/ 4407 h 446592"/>
                <a:gd name="connsiteX7" fmla="*/ 439028 w 439760"/>
                <a:gd name="connsiteY7" fmla="*/ 4407 h 44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760" h="446592">
                  <a:moveTo>
                    <a:pt x="439028" y="4407"/>
                  </a:moveTo>
                  <a:lnTo>
                    <a:pt x="4243" y="445859"/>
                  </a:lnTo>
                  <a:cubicBezTo>
                    <a:pt x="3234" y="446837"/>
                    <a:pt x="1633" y="446837"/>
                    <a:pt x="624" y="445859"/>
                  </a:cubicBezTo>
                  <a:cubicBezTo>
                    <a:pt x="-208" y="444868"/>
                    <a:pt x="-208" y="443421"/>
                    <a:pt x="624" y="442430"/>
                  </a:cubicBezTo>
                  <a:lnTo>
                    <a:pt x="435409" y="724"/>
                  </a:lnTo>
                  <a:cubicBezTo>
                    <a:pt x="436399" y="-241"/>
                    <a:pt x="437980" y="-241"/>
                    <a:pt x="438965" y="724"/>
                  </a:cubicBezTo>
                  <a:cubicBezTo>
                    <a:pt x="439999" y="1721"/>
                    <a:pt x="440031" y="3372"/>
                    <a:pt x="439028" y="4407"/>
                  </a:cubicBezTo>
                  <a:cubicBezTo>
                    <a:pt x="439028" y="4407"/>
                    <a:pt x="439028" y="4407"/>
                    <a:pt x="439028" y="4407"/>
                  </a:cubicBezTo>
                  <a:close/>
                </a:path>
              </a:pathLst>
            </a:custGeom>
            <a:solidFill>
              <a:schemeClr val="bg2">
                <a:alpha val="55000"/>
              </a:schemeClr>
            </a:solidFill>
            <a:ln w="634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06522B6-95F1-294C-B666-1CF03B901530}"/>
                </a:ext>
              </a:extLst>
            </p:cNvPr>
            <p:cNvSpPr/>
            <p:nvPr/>
          </p:nvSpPr>
          <p:spPr>
            <a:xfrm>
              <a:off x="8326910" y="1335568"/>
              <a:ext cx="329703" cy="973239"/>
            </a:xfrm>
            <a:custGeom>
              <a:avLst/>
              <a:gdLst>
                <a:gd name="connsiteX0" fmla="*/ 4953 w 329703"/>
                <a:gd name="connsiteY0" fmla="*/ 1678 h 973239"/>
                <a:gd name="connsiteX1" fmla="*/ 329565 w 329703"/>
                <a:gd name="connsiteY1" fmla="*/ 969863 h 973239"/>
                <a:gd name="connsiteX2" fmla="*/ 327978 w 329703"/>
                <a:gd name="connsiteY2" fmla="*/ 973101 h 973239"/>
                <a:gd name="connsiteX3" fmla="*/ 324739 w 329703"/>
                <a:gd name="connsiteY3" fmla="*/ 971514 h 973239"/>
                <a:gd name="connsiteX4" fmla="*/ 127 w 329703"/>
                <a:gd name="connsiteY4" fmla="*/ 3266 h 973239"/>
                <a:gd name="connsiteX5" fmla="*/ 1696 w 329703"/>
                <a:gd name="connsiteY5" fmla="*/ 135 h 973239"/>
                <a:gd name="connsiteX6" fmla="*/ 1841 w 329703"/>
                <a:gd name="connsiteY6" fmla="*/ 91 h 973239"/>
                <a:gd name="connsiteX7" fmla="*/ 4953 w 329703"/>
                <a:gd name="connsiteY7" fmla="*/ 1678 h 97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03" h="973239">
                  <a:moveTo>
                    <a:pt x="4953" y="1678"/>
                  </a:moveTo>
                  <a:lnTo>
                    <a:pt x="329565" y="969863"/>
                  </a:lnTo>
                  <a:cubicBezTo>
                    <a:pt x="330022" y="971196"/>
                    <a:pt x="329311" y="972644"/>
                    <a:pt x="327978" y="973101"/>
                  </a:cubicBezTo>
                  <a:cubicBezTo>
                    <a:pt x="326644" y="973559"/>
                    <a:pt x="325196" y="972847"/>
                    <a:pt x="324739" y="971514"/>
                  </a:cubicBezTo>
                  <a:lnTo>
                    <a:pt x="127" y="3266"/>
                  </a:lnTo>
                  <a:cubicBezTo>
                    <a:pt x="-305" y="1970"/>
                    <a:pt x="400" y="567"/>
                    <a:pt x="1696" y="135"/>
                  </a:cubicBezTo>
                  <a:cubicBezTo>
                    <a:pt x="1746" y="116"/>
                    <a:pt x="1791" y="103"/>
                    <a:pt x="1841" y="91"/>
                  </a:cubicBezTo>
                  <a:cubicBezTo>
                    <a:pt x="3131" y="-258"/>
                    <a:pt x="4477" y="427"/>
                    <a:pt x="4953" y="167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F7B31245-BD5E-E141-967C-8C743FFF600C}"/>
                </a:ext>
              </a:extLst>
            </p:cNvPr>
            <p:cNvSpPr/>
            <p:nvPr/>
          </p:nvSpPr>
          <p:spPr>
            <a:xfrm>
              <a:off x="7250931" y="1012480"/>
              <a:ext cx="611912" cy="543642"/>
            </a:xfrm>
            <a:custGeom>
              <a:avLst/>
              <a:gdLst>
                <a:gd name="connsiteX0" fmla="*/ 4162 w 611912"/>
                <a:gd name="connsiteY0" fmla="*/ 535 h 543642"/>
                <a:gd name="connsiteX1" fmla="*/ 611032 w 611912"/>
                <a:gd name="connsiteY1" fmla="*/ 539142 h 543642"/>
                <a:gd name="connsiteX2" fmla="*/ 611286 w 611912"/>
                <a:gd name="connsiteY2" fmla="*/ 542762 h 543642"/>
                <a:gd name="connsiteX3" fmla="*/ 607667 w 611912"/>
                <a:gd name="connsiteY3" fmla="*/ 543016 h 543642"/>
                <a:gd name="connsiteX4" fmla="*/ 733 w 611912"/>
                <a:gd name="connsiteY4" fmla="*/ 4345 h 543642"/>
                <a:gd name="connsiteX5" fmla="*/ 733 w 611912"/>
                <a:gd name="connsiteY5" fmla="*/ 726 h 543642"/>
                <a:gd name="connsiteX6" fmla="*/ 4162 w 611912"/>
                <a:gd name="connsiteY6" fmla="*/ 535 h 5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12" h="543642">
                  <a:moveTo>
                    <a:pt x="4162" y="535"/>
                  </a:moveTo>
                  <a:lnTo>
                    <a:pt x="611032" y="539142"/>
                  </a:lnTo>
                  <a:cubicBezTo>
                    <a:pt x="612099" y="540069"/>
                    <a:pt x="612213" y="541695"/>
                    <a:pt x="611286" y="542762"/>
                  </a:cubicBezTo>
                  <a:cubicBezTo>
                    <a:pt x="610359" y="543829"/>
                    <a:pt x="608733" y="543943"/>
                    <a:pt x="607667" y="543016"/>
                  </a:cubicBezTo>
                  <a:lnTo>
                    <a:pt x="733" y="4345"/>
                  </a:lnTo>
                  <a:cubicBezTo>
                    <a:pt x="-244" y="3336"/>
                    <a:pt x="-244" y="1735"/>
                    <a:pt x="733" y="726"/>
                  </a:cubicBezTo>
                  <a:cubicBezTo>
                    <a:pt x="1680" y="-163"/>
                    <a:pt x="3127" y="-246"/>
                    <a:pt x="4162" y="535"/>
                  </a:cubicBezTo>
                  <a:close/>
                </a:path>
              </a:pathLst>
            </a:custGeom>
            <a:solidFill>
              <a:schemeClr val="bg2">
                <a:alpha val="55000"/>
              </a:schemeClr>
            </a:solidFill>
            <a:ln w="634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BFF1D633-D978-724F-B6E5-98CED6BF58B0}"/>
                </a:ext>
              </a:extLst>
            </p:cNvPr>
            <p:cNvSpPr/>
            <p:nvPr/>
          </p:nvSpPr>
          <p:spPr>
            <a:xfrm>
              <a:off x="6997347" y="0"/>
              <a:ext cx="61181" cy="103812"/>
            </a:xfrm>
            <a:custGeom>
              <a:avLst/>
              <a:gdLst>
                <a:gd name="connsiteX0" fmla="*/ 0 w 61181"/>
                <a:gd name="connsiteY0" fmla="*/ 0 h 103812"/>
                <a:gd name="connsiteX1" fmla="*/ 56388 w 61181"/>
                <a:gd name="connsiteY1" fmla="*/ 102489 h 103812"/>
                <a:gd name="connsiteX2" fmla="*/ 56388 w 61181"/>
                <a:gd name="connsiteY2" fmla="*/ 102489 h 103812"/>
                <a:gd name="connsiteX3" fmla="*/ 59881 w 61181"/>
                <a:gd name="connsiteY3" fmla="*/ 103505 h 103812"/>
                <a:gd name="connsiteX4" fmla="*/ 60897 w 61181"/>
                <a:gd name="connsiteY4" fmla="*/ 100013 h 103812"/>
                <a:gd name="connsiteX5" fmla="*/ 5842 w 61181"/>
                <a:gd name="connsiteY5" fmla="*/ 0 h 1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1" h="103812">
                  <a:moveTo>
                    <a:pt x="0" y="0"/>
                  </a:moveTo>
                  <a:lnTo>
                    <a:pt x="56388" y="102489"/>
                  </a:lnTo>
                  <a:lnTo>
                    <a:pt x="56388" y="102489"/>
                  </a:lnTo>
                  <a:cubicBezTo>
                    <a:pt x="57087" y="103720"/>
                    <a:pt x="58636" y="104170"/>
                    <a:pt x="59881" y="103505"/>
                  </a:cubicBezTo>
                  <a:cubicBezTo>
                    <a:pt x="61081" y="102788"/>
                    <a:pt x="61525" y="101263"/>
                    <a:pt x="60897" y="100013"/>
                  </a:cubicBezTo>
                  <a:lnTo>
                    <a:pt x="5842" y="0"/>
                  </a:lnTo>
                  <a:close/>
                </a:path>
              </a:pathLst>
            </a:custGeom>
            <a:solidFill>
              <a:schemeClr val="bg2">
                <a:alpha val="55000"/>
              </a:schemeClr>
            </a:solidFill>
            <a:ln w="634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5B453924-E226-D84A-A0BC-E2012E1228A1}"/>
                </a:ext>
              </a:extLst>
            </p:cNvPr>
            <p:cNvSpPr/>
            <p:nvPr/>
          </p:nvSpPr>
          <p:spPr>
            <a:xfrm>
              <a:off x="8673767" y="4365493"/>
              <a:ext cx="1102093" cy="355856"/>
            </a:xfrm>
            <a:custGeom>
              <a:avLst/>
              <a:gdLst>
                <a:gd name="connsiteX0" fmla="*/ 1758 w 1102093"/>
                <a:gd name="connsiteY0" fmla="*/ 350969 h 355856"/>
                <a:gd name="connsiteX1" fmla="*/ 1098784 w 1102093"/>
                <a:gd name="connsiteY1" fmla="*/ 131 h 355856"/>
                <a:gd name="connsiteX2" fmla="*/ 1101927 w 1102093"/>
                <a:gd name="connsiteY2" fmla="*/ 1681 h 355856"/>
                <a:gd name="connsiteX3" fmla="*/ 1101959 w 1102093"/>
                <a:gd name="connsiteY3" fmla="*/ 1783 h 355856"/>
                <a:gd name="connsiteX4" fmla="*/ 1100365 w 1102093"/>
                <a:gd name="connsiteY4" fmla="*/ 5002 h 355856"/>
                <a:gd name="connsiteX5" fmla="*/ 1100308 w 1102093"/>
                <a:gd name="connsiteY5" fmla="*/ 5021 h 355856"/>
                <a:gd name="connsiteX6" fmla="*/ 3092 w 1102093"/>
                <a:gd name="connsiteY6" fmla="*/ 355795 h 355856"/>
                <a:gd name="connsiteX7" fmla="*/ 63 w 1102093"/>
                <a:gd name="connsiteY7" fmla="*/ 353871 h 355856"/>
                <a:gd name="connsiteX8" fmla="*/ 1568 w 1102093"/>
                <a:gd name="connsiteY8" fmla="*/ 350969 h 3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93" h="355856">
                  <a:moveTo>
                    <a:pt x="1758" y="350969"/>
                  </a:moveTo>
                  <a:lnTo>
                    <a:pt x="1098784" y="131"/>
                  </a:lnTo>
                  <a:cubicBezTo>
                    <a:pt x="1100080" y="-307"/>
                    <a:pt x="1101483" y="385"/>
                    <a:pt x="1101927" y="1681"/>
                  </a:cubicBezTo>
                  <a:cubicBezTo>
                    <a:pt x="1101940" y="1713"/>
                    <a:pt x="1101946" y="1745"/>
                    <a:pt x="1101959" y="1783"/>
                  </a:cubicBezTo>
                  <a:cubicBezTo>
                    <a:pt x="1102410" y="3110"/>
                    <a:pt x="1101692" y="4551"/>
                    <a:pt x="1100365" y="5002"/>
                  </a:cubicBezTo>
                  <a:cubicBezTo>
                    <a:pt x="1100346" y="5008"/>
                    <a:pt x="1100327" y="5014"/>
                    <a:pt x="1100308" y="5021"/>
                  </a:cubicBezTo>
                  <a:lnTo>
                    <a:pt x="3092" y="355795"/>
                  </a:lnTo>
                  <a:cubicBezTo>
                    <a:pt x="1720" y="356100"/>
                    <a:pt x="367" y="355236"/>
                    <a:pt x="63" y="353871"/>
                  </a:cubicBezTo>
                  <a:cubicBezTo>
                    <a:pt x="-210" y="352665"/>
                    <a:pt x="431" y="351439"/>
                    <a:pt x="1568" y="350969"/>
                  </a:cubicBezTo>
                  <a:close/>
                </a:path>
              </a:pathLst>
            </a:custGeom>
            <a:solidFill>
              <a:schemeClr val="bg2">
                <a:alpha val="55000"/>
              </a:schemeClr>
            </a:solidFill>
            <a:ln w="634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E36C0BEB-D25E-724A-89AA-0A3CE4C1AEAE}"/>
                </a:ext>
              </a:extLst>
            </p:cNvPr>
            <p:cNvSpPr/>
            <p:nvPr/>
          </p:nvSpPr>
          <p:spPr>
            <a:xfrm>
              <a:off x="10169099" y="4639776"/>
              <a:ext cx="67327" cy="712709"/>
            </a:xfrm>
            <a:custGeom>
              <a:avLst/>
              <a:gdLst>
                <a:gd name="connsiteX0" fmla="*/ 5153 w 67327"/>
                <a:gd name="connsiteY0" fmla="*/ 2073 h 712709"/>
                <a:gd name="connsiteX1" fmla="*/ 67319 w 67327"/>
                <a:gd name="connsiteY1" fmla="*/ 709971 h 712709"/>
                <a:gd name="connsiteX2" fmla="*/ 64970 w 67327"/>
                <a:gd name="connsiteY2" fmla="*/ 712702 h 712709"/>
                <a:gd name="connsiteX3" fmla="*/ 62239 w 67327"/>
                <a:gd name="connsiteY3" fmla="*/ 710352 h 712709"/>
                <a:gd name="connsiteX4" fmla="*/ 10 w 67327"/>
                <a:gd name="connsiteY4" fmla="*/ 2772 h 712709"/>
                <a:gd name="connsiteX5" fmla="*/ 2327 w 67327"/>
                <a:gd name="connsiteY5" fmla="*/ 10 h 712709"/>
                <a:gd name="connsiteX6" fmla="*/ 5089 w 67327"/>
                <a:gd name="connsiteY6" fmla="*/ 2327 h 7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27" h="712709">
                  <a:moveTo>
                    <a:pt x="5153" y="2073"/>
                  </a:moveTo>
                  <a:lnTo>
                    <a:pt x="67319" y="709971"/>
                  </a:lnTo>
                  <a:cubicBezTo>
                    <a:pt x="67428" y="711375"/>
                    <a:pt x="66373" y="712594"/>
                    <a:pt x="64970" y="712702"/>
                  </a:cubicBezTo>
                  <a:cubicBezTo>
                    <a:pt x="63567" y="712810"/>
                    <a:pt x="62348" y="711756"/>
                    <a:pt x="62239" y="710352"/>
                  </a:cubicBezTo>
                  <a:lnTo>
                    <a:pt x="10" y="2772"/>
                  </a:lnTo>
                  <a:cubicBezTo>
                    <a:pt x="-111" y="1368"/>
                    <a:pt x="924" y="130"/>
                    <a:pt x="2327" y="10"/>
                  </a:cubicBezTo>
                  <a:cubicBezTo>
                    <a:pt x="3731" y="-111"/>
                    <a:pt x="4969" y="924"/>
                    <a:pt x="5089" y="2327"/>
                  </a:cubicBezTo>
                  <a:close/>
                </a:path>
              </a:pathLst>
            </a:custGeom>
            <a:solidFill>
              <a:schemeClr val="bg2">
                <a:alpha val="55000"/>
              </a:schemeClr>
            </a:solidFill>
            <a:ln w="634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124BDF43-BED3-4E4E-92E4-8B040AD6453E}"/>
                </a:ext>
              </a:extLst>
            </p:cNvPr>
            <p:cNvSpPr/>
            <p:nvPr/>
          </p:nvSpPr>
          <p:spPr>
            <a:xfrm>
              <a:off x="8651481" y="2130817"/>
              <a:ext cx="822215" cy="177978"/>
            </a:xfrm>
            <a:custGeom>
              <a:avLst/>
              <a:gdLst>
                <a:gd name="connsiteX0" fmla="*/ 820016 w 822215"/>
                <a:gd name="connsiteY0" fmla="*/ 5068 h 177978"/>
                <a:gd name="connsiteX1" fmla="*/ 3089 w 822215"/>
                <a:gd name="connsiteY1" fmla="*/ 177915 h 177978"/>
                <a:gd name="connsiteX2" fmla="*/ 53 w 822215"/>
                <a:gd name="connsiteY2" fmla="*/ 175998 h 177978"/>
                <a:gd name="connsiteX3" fmla="*/ 41 w 822215"/>
                <a:gd name="connsiteY3" fmla="*/ 175947 h 177978"/>
                <a:gd name="connsiteX4" fmla="*/ 2009 w 822215"/>
                <a:gd name="connsiteY4" fmla="*/ 172899 h 177978"/>
                <a:gd name="connsiteX5" fmla="*/ 2009 w 822215"/>
                <a:gd name="connsiteY5" fmla="*/ 172899 h 177978"/>
                <a:gd name="connsiteX6" fmla="*/ 819127 w 822215"/>
                <a:gd name="connsiteY6" fmla="*/ 52 h 177978"/>
                <a:gd name="connsiteX7" fmla="*/ 822175 w 822215"/>
                <a:gd name="connsiteY7" fmla="*/ 2020 h 177978"/>
                <a:gd name="connsiteX8" fmla="*/ 820206 w 822215"/>
                <a:gd name="connsiteY8" fmla="*/ 5068 h 1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215" h="177978">
                  <a:moveTo>
                    <a:pt x="820016" y="5068"/>
                  </a:moveTo>
                  <a:lnTo>
                    <a:pt x="3089" y="177915"/>
                  </a:lnTo>
                  <a:cubicBezTo>
                    <a:pt x="1723" y="178227"/>
                    <a:pt x="358" y="177363"/>
                    <a:pt x="53" y="175998"/>
                  </a:cubicBezTo>
                  <a:cubicBezTo>
                    <a:pt x="47" y="175979"/>
                    <a:pt x="47" y="175966"/>
                    <a:pt x="41" y="175947"/>
                  </a:cubicBezTo>
                  <a:cubicBezTo>
                    <a:pt x="-201" y="174575"/>
                    <a:pt x="656" y="173242"/>
                    <a:pt x="2009" y="172899"/>
                  </a:cubicBezTo>
                  <a:lnTo>
                    <a:pt x="2009" y="172899"/>
                  </a:lnTo>
                  <a:lnTo>
                    <a:pt x="819127" y="52"/>
                  </a:lnTo>
                  <a:cubicBezTo>
                    <a:pt x="820512" y="-228"/>
                    <a:pt x="821858" y="649"/>
                    <a:pt x="822175" y="2020"/>
                  </a:cubicBezTo>
                  <a:cubicBezTo>
                    <a:pt x="822416" y="3392"/>
                    <a:pt x="821559" y="4725"/>
                    <a:pt x="820206" y="506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56FF4D33-D463-1041-AA8D-1E4B6FEC787B}"/>
                </a:ext>
              </a:extLst>
            </p:cNvPr>
            <p:cNvSpPr/>
            <p:nvPr/>
          </p:nvSpPr>
          <p:spPr>
            <a:xfrm>
              <a:off x="9468448" y="2130882"/>
              <a:ext cx="650961" cy="470884"/>
            </a:xfrm>
            <a:custGeom>
              <a:avLst/>
              <a:gdLst>
                <a:gd name="connsiteX0" fmla="*/ 4002 w 650961"/>
                <a:gd name="connsiteY0" fmla="*/ 432 h 470884"/>
                <a:gd name="connsiteX1" fmla="*/ 649861 w 650961"/>
                <a:gd name="connsiteY1" fmla="*/ 466268 h 470884"/>
                <a:gd name="connsiteX2" fmla="*/ 650515 w 650961"/>
                <a:gd name="connsiteY2" fmla="*/ 469799 h 470884"/>
                <a:gd name="connsiteX3" fmla="*/ 650496 w 650961"/>
                <a:gd name="connsiteY3" fmla="*/ 469824 h 470884"/>
                <a:gd name="connsiteX4" fmla="*/ 646877 w 650961"/>
                <a:gd name="connsiteY4" fmla="*/ 470395 h 470884"/>
                <a:gd name="connsiteX5" fmla="*/ 1018 w 650961"/>
                <a:gd name="connsiteY5" fmla="*/ 4559 h 470884"/>
                <a:gd name="connsiteX6" fmla="*/ 510 w 650961"/>
                <a:gd name="connsiteY6" fmla="*/ 1003 h 470884"/>
                <a:gd name="connsiteX7" fmla="*/ 4002 w 650961"/>
                <a:gd name="connsiteY7" fmla="*/ 432 h 47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961" h="470884">
                  <a:moveTo>
                    <a:pt x="4002" y="432"/>
                  </a:moveTo>
                  <a:lnTo>
                    <a:pt x="649861" y="466268"/>
                  </a:lnTo>
                  <a:cubicBezTo>
                    <a:pt x="651017" y="467062"/>
                    <a:pt x="651309" y="468643"/>
                    <a:pt x="650515" y="469799"/>
                  </a:cubicBezTo>
                  <a:cubicBezTo>
                    <a:pt x="650509" y="469811"/>
                    <a:pt x="650502" y="469818"/>
                    <a:pt x="650496" y="469824"/>
                  </a:cubicBezTo>
                  <a:cubicBezTo>
                    <a:pt x="649651" y="470973"/>
                    <a:pt x="648039" y="471227"/>
                    <a:pt x="646877" y="470395"/>
                  </a:cubicBezTo>
                  <a:lnTo>
                    <a:pt x="1018" y="4559"/>
                  </a:lnTo>
                  <a:cubicBezTo>
                    <a:pt x="-106" y="3715"/>
                    <a:pt x="-335" y="2127"/>
                    <a:pt x="510" y="1003"/>
                  </a:cubicBezTo>
                  <a:cubicBezTo>
                    <a:pt x="1348" y="-70"/>
                    <a:pt x="2866" y="-317"/>
                    <a:pt x="4002" y="432"/>
                  </a:cubicBezTo>
                  <a:close/>
                </a:path>
              </a:pathLst>
            </a:custGeom>
            <a:solidFill>
              <a:schemeClr val="bg2">
                <a:alpha val="55000"/>
              </a:schemeClr>
            </a:solidFill>
            <a:ln w="634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3BA29E57-A2E5-384F-8C65-1ABD3F4B514F}"/>
                </a:ext>
              </a:extLst>
            </p:cNvPr>
            <p:cNvSpPr/>
            <p:nvPr/>
          </p:nvSpPr>
          <p:spPr>
            <a:xfrm>
              <a:off x="9267335" y="4986359"/>
              <a:ext cx="237556" cy="605107"/>
            </a:xfrm>
            <a:custGeom>
              <a:avLst/>
              <a:gdLst>
                <a:gd name="connsiteX0" fmla="*/ 232610 w 237556"/>
                <a:gd name="connsiteY0" fmla="*/ 603355 h 605107"/>
                <a:gd name="connsiteX1" fmla="*/ 73 w 237556"/>
                <a:gd name="connsiteY1" fmla="*/ 3217 h 605107"/>
                <a:gd name="connsiteX2" fmla="*/ 1991 w 237556"/>
                <a:gd name="connsiteY2" fmla="*/ 74 h 605107"/>
                <a:gd name="connsiteX3" fmla="*/ 4899 w 237556"/>
                <a:gd name="connsiteY3" fmla="*/ 1375 h 605107"/>
                <a:gd name="connsiteX4" fmla="*/ 237373 w 237556"/>
                <a:gd name="connsiteY4" fmla="*/ 601641 h 605107"/>
                <a:gd name="connsiteX5" fmla="*/ 235976 w 237556"/>
                <a:gd name="connsiteY5" fmla="*/ 604943 h 605107"/>
                <a:gd name="connsiteX6" fmla="*/ 232629 w 237556"/>
                <a:gd name="connsiteY6" fmla="*/ 603406 h 605107"/>
                <a:gd name="connsiteX7" fmla="*/ 232610 w 237556"/>
                <a:gd name="connsiteY7" fmla="*/ 603355 h 60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556" h="605107">
                  <a:moveTo>
                    <a:pt x="232610" y="603355"/>
                  </a:moveTo>
                  <a:lnTo>
                    <a:pt x="73" y="3217"/>
                  </a:lnTo>
                  <a:cubicBezTo>
                    <a:pt x="-263" y="1820"/>
                    <a:pt x="594" y="410"/>
                    <a:pt x="1991" y="74"/>
                  </a:cubicBezTo>
                  <a:cubicBezTo>
                    <a:pt x="3140" y="-206"/>
                    <a:pt x="4340" y="328"/>
                    <a:pt x="4899" y="1375"/>
                  </a:cubicBezTo>
                  <a:lnTo>
                    <a:pt x="237373" y="601641"/>
                  </a:lnTo>
                  <a:cubicBezTo>
                    <a:pt x="237893" y="602936"/>
                    <a:pt x="237271" y="604416"/>
                    <a:pt x="235976" y="604943"/>
                  </a:cubicBezTo>
                  <a:cubicBezTo>
                    <a:pt x="234629" y="605444"/>
                    <a:pt x="233131" y="604759"/>
                    <a:pt x="232629" y="603406"/>
                  </a:cubicBezTo>
                  <a:cubicBezTo>
                    <a:pt x="232623" y="603393"/>
                    <a:pt x="232616" y="603374"/>
                    <a:pt x="232610" y="603355"/>
                  </a:cubicBezTo>
                  <a:close/>
                </a:path>
              </a:pathLst>
            </a:custGeom>
            <a:solidFill>
              <a:schemeClr val="bg2">
                <a:alpha val="55000"/>
              </a:schemeClr>
            </a:solidFill>
            <a:ln w="634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FB70DEDD-5D93-C141-AC05-2B631AA80744}"/>
                </a:ext>
              </a:extLst>
            </p:cNvPr>
            <p:cNvSpPr/>
            <p:nvPr/>
          </p:nvSpPr>
          <p:spPr>
            <a:xfrm>
              <a:off x="11579924" y="2308970"/>
              <a:ext cx="614834" cy="784812"/>
            </a:xfrm>
            <a:custGeom>
              <a:avLst/>
              <a:gdLst>
                <a:gd name="connsiteX0" fmla="*/ 614834 w 614834"/>
                <a:gd name="connsiteY0" fmla="*/ 784813 h 784812"/>
                <a:gd name="connsiteX1" fmla="*/ 535 w 614834"/>
                <a:gd name="connsiteY1" fmla="*/ 4081 h 784812"/>
                <a:gd name="connsiteX2" fmla="*/ 941 w 614834"/>
                <a:gd name="connsiteY2" fmla="*/ 601 h 784812"/>
                <a:gd name="connsiteX3" fmla="*/ 1043 w 614834"/>
                <a:gd name="connsiteY3" fmla="*/ 525 h 784812"/>
                <a:gd name="connsiteX4" fmla="*/ 4536 w 614834"/>
                <a:gd name="connsiteY4" fmla="*/ 906 h 784812"/>
                <a:gd name="connsiteX5" fmla="*/ 614834 w 614834"/>
                <a:gd name="connsiteY5" fmla="*/ 776558 h 78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834" h="784812">
                  <a:moveTo>
                    <a:pt x="614834" y="784813"/>
                  </a:moveTo>
                  <a:lnTo>
                    <a:pt x="535" y="4081"/>
                  </a:lnTo>
                  <a:cubicBezTo>
                    <a:pt x="-316" y="3007"/>
                    <a:pt x="-131" y="1452"/>
                    <a:pt x="941" y="601"/>
                  </a:cubicBezTo>
                  <a:cubicBezTo>
                    <a:pt x="973" y="575"/>
                    <a:pt x="1005" y="550"/>
                    <a:pt x="1043" y="525"/>
                  </a:cubicBezTo>
                  <a:cubicBezTo>
                    <a:pt x="2123" y="-301"/>
                    <a:pt x="3660" y="-136"/>
                    <a:pt x="4536" y="906"/>
                  </a:cubicBezTo>
                  <a:lnTo>
                    <a:pt x="614834" y="776558"/>
                  </a:lnTo>
                  <a:close/>
                </a:path>
              </a:pathLst>
            </a:custGeom>
            <a:solidFill>
              <a:schemeClr val="bg2">
                <a:alpha val="55000"/>
              </a:schemeClr>
            </a:solidFill>
            <a:ln w="634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A5639A36-DC50-1047-BB03-37960EA58D10}"/>
                </a:ext>
              </a:extLst>
            </p:cNvPr>
            <p:cNvSpPr/>
            <p:nvPr/>
          </p:nvSpPr>
          <p:spPr>
            <a:xfrm>
              <a:off x="11579888" y="2308899"/>
              <a:ext cx="392056" cy="1157228"/>
            </a:xfrm>
            <a:custGeom>
              <a:avLst/>
              <a:gdLst>
                <a:gd name="connsiteX0" fmla="*/ 5271 w 392056"/>
                <a:gd name="connsiteY0" fmla="*/ 1739 h 1157228"/>
                <a:gd name="connsiteX1" fmla="*/ 391922 w 392056"/>
                <a:gd name="connsiteY1" fmla="*/ 1153883 h 1157228"/>
                <a:gd name="connsiteX2" fmla="*/ 390328 w 392056"/>
                <a:gd name="connsiteY2" fmla="*/ 1157102 h 1157228"/>
                <a:gd name="connsiteX3" fmla="*/ 390271 w 392056"/>
                <a:gd name="connsiteY3" fmla="*/ 1157121 h 1157228"/>
                <a:gd name="connsiteX4" fmla="*/ 387096 w 392056"/>
                <a:gd name="connsiteY4" fmla="*/ 1155534 h 1157228"/>
                <a:gd name="connsiteX5" fmla="*/ 127 w 392056"/>
                <a:gd name="connsiteY5" fmla="*/ 3390 h 1157228"/>
                <a:gd name="connsiteX6" fmla="*/ 1696 w 392056"/>
                <a:gd name="connsiteY6" fmla="*/ 259 h 1157228"/>
                <a:gd name="connsiteX7" fmla="*/ 1842 w 392056"/>
                <a:gd name="connsiteY7" fmla="*/ 215 h 1157228"/>
                <a:gd name="connsiteX8" fmla="*/ 5188 w 392056"/>
                <a:gd name="connsiteY8" fmla="*/ 1523 h 1157228"/>
                <a:gd name="connsiteX9" fmla="*/ 5271 w 392056"/>
                <a:gd name="connsiteY9" fmla="*/ 1739 h 11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056" h="1157228">
                  <a:moveTo>
                    <a:pt x="5271" y="1739"/>
                  </a:moveTo>
                  <a:lnTo>
                    <a:pt x="391922" y="1153883"/>
                  </a:lnTo>
                  <a:cubicBezTo>
                    <a:pt x="392373" y="1155210"/>
                    <a:pt x="391655" y="1156651"/>
                    <a:pt x="390328" y="1157102"/>
                  </a:cubicBezTo>
                  <a:cubicBezTo>
                    <a:pt x="390309" y="1157108"/>
                    <a:pt x="390290" y="1157115"/>
                    <a:pt x="390271" y="1157121"/>
                  </a:cubicBezTo>
                  <a:cubicBezTo>
                    <a:pt x="388963" y="1157508"/>
                    <a:pt x="387572" y="1156816"/>
                    <a:pt x="387096" y="1155534"/>
                  </a:cubicBezTo>
                  <a:lnTo>
                    <a:pt x="127" y="3390"/>
                  </a:lnTo>
                  <a:cubicBezTo>
                    <a:pt x="-305" y="2094"/>
                    <a:pt x="400" y="691"/>
                    <a:pt x="1696" y="259"/>
                  </a:cubicBezTo>
                  <a:cubicBezTo>
                    <a:pt x="1746" y="240"/>
                    <a:pt x="1791" y="227"/>
                    <a:pt x="1842" y="215"/>
                  </a:cubicBezTo>
                  <a:cubicBezTo>
                    <a:pt x="3124" y="-351"/>
                    <a:pt x="4623" y="240"/>
                    <a:pt x="5188" y="1523"/>
                  </a:cubicBezTo>
                  <a:cubicBezTo>
                    <a:pt x="5220" y="1592"/>
                    <a:pt x="5245" y="1662"/>
                    <a:pt x="5271" y="1739"/>
                  </a:cubicBezTo>
                  <a:close/>
                </a:path>
              </a:pathLst>
            </a:custGeom>
            <a:solidFill>
              <a:schemeClr val="bg2">
                <a:alpha val="55000"/>
              </a:schemeClr>
            </a:solidFill>
            <a:ln w="634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03FB7F5-DDA9-FA4B-A4E7-F94E942F0623}"/>
                </a:ext>
              </a:extLst>
            </p:cNvPr>
            <p:cNvSpPr/>
            <p:nvPr/>
          </p:nvSpPr>
          <p:spPr>
            <a:xfrm>
              <a:off x="9369557" y="4001810"/>
              <a:ext cx="406223" cy="368698"/>
            </a:xfrm>
            <a:custGeom>
              <a:avLst/>
              <a:gdLst>
                <a:gd name="connsiteX0" fmla="*/ 4468 w 406223"/>
                <a:gd name="connsiteY0" fmla="*/ 849 h 368698"/>
                <a:gd name="connsiteX1" fmla="*/ 405471 w 406223"/>
                <a:gd name="connsiteY1" fmla="*/ 364386 h 368698"/>
                <a:gd name="connsiteX2" fmla="*/ 405528 w 406223"/>
                <a:gd name="connsiteY2" fmla="*/ 367885 h 368698"/>
                <a:gd name="connsiteX3" fmla="*/ 405471 w 406223"/>
                <a:gd name="connsiteY3" fmla="*/ 367942 h 368698"/>
                <a:gd name="connsiteX4" fmla="*/ 401877 w 406223"/>
                <a:gd name="connsiteY4" fmla="*/ 367968 h 368698"/>
                <a:gd name="connsiteX5" fmla="*/ 401851 w 406223"/>
                <a:gd name="connsiteY5" fmla="*/ 367942 h 368698"/>
                <a:gd name="connsiteX6" fmla="*/ 849 w 406223"/>
                <a:gd name="connsiteY6" fmla="*/ 4468 h 368698"/>
                <a:gd name="connsiteX7" fmla="*/ 658 w 406223"/>
                <a:gd name="connsiteY7" fmla="*/ 849 h 368698"/>
                <a:gd name="connsiteX8" fmla="*/ 4278 w 406223"/>
                <a:gd name="connsiteY8" fmla="*/ 658 h 36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223" h="368698">
                  <a:moveTo>
                    <a:pt x="4468" y="849"/>
                  </a:moveTo>
                  <a:lnTo>
                    <a:pt x="405471" y="364386"/>
                  </a:lnTo>
                  <a:cubicBezTo>
                    <a:pt x="406455" y="365339"/>
                    <a:pt x="406474" y="366907"/>
                    <a:pt x="405528" y="367885"/>
                  </a:cubicBezTo>
                  <a:cubicBezTo>
                    <a:pt x="405509" y="367904"/>
                    <a:pt x="405490" y="367923"/>
                    <a:pt x="405471" y="367942"/>
                  </a:cubicBezTo>
                  <a:cubicBezTo>
                    <a:pt x="404486" y="368939"/>
                    <a:pt x="402880" y="368952"/>
                    <a:pt x="401877" y="367968"/>
                  </a:cubicBezTo>
                  <a:cubicBezTo>
                    <a:pt x="401870" y="367961"/>
                    <a:pt x="401857" y="367949"/>
                    <a:pt x="401851" y="367942"/>
                  </a:cubicBezTo>
                  <a:lnTo>
                    <a:pt x="849" y="4468"/>
                  </a:lnTo>
                  <a:cubicBezTo>
                    <a:pt x="-205" y="3522"/>
                    <a:pt x="-288" y="1903"/>
                    <a:pt x="658" y="849"/>
                  </a:cubicBezTo>
                  <a:cubicBezTo>
                    <a:pt x="1604" y="-205"/>
                    <a:pt x="3224" y="-288"/>
                    <a:pt x="4278" y="65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F0280DC-85E8-474F-89CC-D61D10972B29}"/>
                </a:ext>
              </a:extLst>
            </p:cNvPr>
            <p:cNvSpPr/>
            <p:nvPr/>
          </p:nvSpPr>
          <p:spPr>
            <a:xfrm>
              <a:off x="8651484" y="1470561"/>
              <a:ext cx="606096" cy="838211"/>
            </a:xfrm>
            <a:custGeom>
              <a:avLst/>
              <a:gdLst>
                <a:gd name="connsiteX0" fmla="*/ 483 w 606096"/>
                <a:gd name="connsiteY0" fmla="*/ 834488 h 838211"/>
                <a:gd name="connsiteX1" fmla="*/ 601574 w 606096"/>
                <a:gd name="connsiteY1" fmla="*/ 733 h 838211"/>
                <a:gd name="connsiteX2" fmla="*/ 605193 w 606096"/>
                <a:gd name="connsiteY2" fmla="*/ 733 h 838211"/>
                <a:gd name="connsiteX3" fmla="*/ 605701 w 606096"/>
                <a:gd name="connsiteY3" fmla="*/ 4035 h 838211"/>
                <a:gd name="connsiteX4" fmla="*/ 4610 w 606096"/>
                <a:gd name="connsiteY4" fmla="*/ 837156 h 838211"/>
                <a:gd name="connsiteX5" fmla="*/ 1054 w 606096"/>
                <a:gd name="connsiteY5" fmla="*/ 837727 h 838211"/>
                <a:gd name="connsiteX6" fmla="*/ 483 w 606096"/>
                <a:gd name="connsiteY6" fmla="*/ 834171 h 83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096" h="838211">
                  <a:moveTo>
                    <a:pt x="483" y="834488"/>
                  </a:moveTo>
                  <a:lnTo>
                    <a:pt x="601574" y="733"/>
                  </a:lnTo>
                  <a:cubicBezTo>
                    <a:pt x="602583" y="-244"/>
                    <a:pt x="604184" y="-244"/>
                    <a:pt x="605193" y="733"/>
                  </a:cubicBezTo>
                  <a:cubicBezTo>
                    <a:pt x="606165" y="1553"/>
                    <a:pt x="606381" y="2962"/>
                    <a:pt x="605701" y="4035"/>
                  </a:cubicBezTo>
                  <a:lnTo>
                    <a:pt x="4610" y="837156"/>
                  </a:lnTo>
                  <a:cubicBezTo>
                    <a:pt x="3785" y="838298"/>
                    <a:pt x="2197" y="838553"/>
                    <a:pt x="1054" y="837727"/>
                  </a:cubicBezTo>
                  <a:cubicBezTo>
                    <a:pt x="-82" y="836901"/>
                    <a:pt x="-343" y="835314"/>
                    <a:pt x="483" y="834171"/>
                  </a:cubicBezTo>
                  <a:close/>
                </a:path>
              </a:pathLst>
            </a:custGeom>
            <a:solidFill>
              <a:schemeClr val="bg2">
                <a:alpha val="55000"/>
              </a:schemeClr>
            </a:solidFill>
            <a:ln w="634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083257E1-3EC0-3F4C-A629-BAE4D1015FCE}"/>
                </a:ext>
              </a:extLst>
            </p:cNvPr>
            <p:cNvSpPr/>
            <p:nvPr/>
          </p:nvSpPr>
          <p:spPr>
            <a:xfrm>
              <a:off x="11994924" y="2360883"/>
              <a:ext cx="199834" cy="671241"/>
            </a:xfrm>
            <a:custGeom>
              <a:avLst/>
              <a:gdLst>
                <a:gd name="connsiteX0" fmla="*/ 199835 w 199834"/>
                <a:gd name="connsiteY0" fmla="*/ 671241 h 671241"/>
                <a:gd name="connsiteX1" fmla="*/ 127 w 199834"/>
                <a:gd name="connsiteY1" fmla="*/ 3285 h 671241"/>
                <a:gd name="connsiteX2" fmla="*/ 1696 w 199834"/>
                <a:gd name="connsiteY2" fmla="*/ 154 h 671241"/>
                <a:gd name="connsiteX3" fmla="*/ 1842 w 199834"/>
                <a:gd name="connsiteY3" fmla="*/ 110 h 671241"/>
                <a:gd name="connsiteX4" fmla="*/ 5010 w 199834"/>
                <a:gd name="connsiteY4" fmla="*/ 1805 h 671241"/>
                <a:gd name="connsiteX5" fmla="*/ 5017 w 199834"/>
                <a:gd name="connsiteY5" fmla="*/ 1824 h 671241"/>
                <a:gd name="connsiteX6" fmla="*/ 5017 w 199834"/>
                <a:gd name="connsiteY6" fmla="*/ 1824 h 671241"/>
                <a:gd name="connsiteX7" fmla="*/ 199835 w 199834"/>
                <a:gd name="connsiteY7" fmla="*/ 653398 h 67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834" h="671241">
                  <a:moveTo>
                    <a:pt x="199835" y="671241"/>
                  </a:moveTo>
                  <a:lnTo>
                    <a:pt x="127" y="3285"/>
                  </a:lnTo>
                  <a:cubicBezTo>
                    <a:pt x="-305" y="1989"/>
                    <a:pt x="400" y="586"/>
                    <a:pt x="1696" y="154"/>
                  </a:cubicBezTo>
                  <a:cubicBezTo>
                    <a:pt x="1746" y="135"/>
                    <a:pt x="1791" y="123"/>
                    <a:pt x="1842" y="110"/>
                  </a:cubicBezTo>
                  <a:cubicBezTo>
                    <a:pt x="3181" y="-297"/>
                    <a:pt x="4604" y="459"/>
                    <a:pt x="5010" y="1805"/>
                  </a:cubicBezTo>
                  <a:cubicBezTo>
                    <a:pt x="5010" y="1812"/>
                    <a:pt x="5017" y="1818"/>
                    <a:pt x="5017" y="1824"/>
                  </a:cubicBezTo>
                  <a:lnTo>
                    <a:pt x="5017" y="1824"/>
                  </a:lnTo>
                  <a:lnTo>
                    <a:pt x="199835" y="653398"/>
                  </a:lnTo>
                  <a:close/>
                </a:path>
              </a:pathLst>
            </a:custGeom>
            <a:solidFill>
              <a:schemeClr val="bg2">
                <a:alpha val="55000"/>
              </a:schemeClr>
            </a:solidFill>
            <a:ln w="634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0BA95042-8C18-C243-81E6-643F6B118088}"/>
                </a:ext>
              </a:extLst>
            </p:cNvPr>
            <p:cNvSpPr/>
            <p:nvPr/>
          </p:nvSpPr>
          <p:spPr>
            <a:xfrm>
              <a:off x="11966539" y="2361116"/>
              <a:ext cx="33464" cy="1105094"/>
            </a:xfrm>
            <a:custGeom>
              <a:avLst/>
              <a:gdLst>
                <a:gd name="connsiteX0" fmla="*/ 33465 w 33464"/>
                <a:gd name="connsiteY0" fmla="*/ 2354 h 1105094"/>
                <a:gd name="connsiteX1" fmla="*/ 5080 w 33464"/>
                <a:gd name="connsiteY1" fmla="*/ 1102555 h 1105094"/>
                <a:gd name="connsiteX2" fmla="*/ 2540 w 33464"/>
                <a:gd name="connsiteY2" fmla="*/ 1105095 h 1105094"/>
                <a:gd name="connsiteX3" fmla="*/ 0 w 33464"/>
                <a:gd name="connsiteY3" fmla="*/ 1102555 h 1105094"/>
                <a:gd name="connsiteX4" fmla="*/ 28385 w 33464"/>
                <a:gd name="connsiteY4" fmla="*/ 2354 h 1105094"/>
                <a:gd name="connsiteX5" fmla="*/ 31115 w 33464"/>
                <a:gd name="connsiteY5" fmla="*/ 4 h 1105094"/>
                <a:gd name="connsiteX6" fmla="*/ 33465 w 33464"/>
                <a:gd name="connsiteY6" fmla="*/ 2354 h 11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4" h="1105094">
                  <a:moveTo>
                    <a:pt x="33465" y="2354"/>
                  </a:moveTo>
                  <a:lnTo>
                    <a:pt x="5080" y="1102555"/>
                  </a:lnTo>
                  <a:cubicBezTo>
                    <a:pt x="5080" y="1103958"/>
                    <a:pt x="3944" y="1105095"/>
                    <a:pt x="2540" y="1105095"/>
                  </a:cubicBezTo>
                  <a:cubicBezTo>
                    <a:pt x="1137" y="1105095"/>
                    <a:pt x="0" y="1103958"/>
                    <a:pt x="0" y="1102555"/>
                  </a:cubicBezTo>
                  <a:lnTo>
                    <a:pt x="28385" y="2354"/>
                  </a:lnTo>
                  <a:cubicBezTo>
                    <a:pt x="28518" y="963"/>
                    <a:pt x="29725" y="-72"/>
                    <a:pt x="31115" y="4"/>
                  </a:cubicBezTo>
                  <a:cubicBezTo>
                    <a:pt x="32372" y="93"/>
                    <a:pt x="33375" y="1096"/>
                    <a:pt x="33465" y="235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8D8C0E4C-B59E-6F4B-A58D-CA7C359C1873}"/>
                </a:ext>
              </a:extLst>
            </p:cNvPr>
            <p:cNvSpPr/>
            <p:nvPr/>
          </p:nvSpPr>
          <p:spPr>
            <a:xfrm>
              <a:off x="8673725" y="4716300"/>
              <a:ext cx="598718" cy="274912"/>
            </a:xfrm>
            <a:custGeom>
              <a:avLst/>
              <a:gdLst>
                <a:gd name="connsiteX0" fmla="*/ 3578 w 598718"/>
                <a:gd name="connsiteY0" fmla="*/ 226 h 274912"/>
                <a:gd name="connsiteX1" fmla="*/ 597240 w 598718"/>
                <a:gd name="connsiteY1" fmla="*/ 270037 h 274912"/>
                <a:gd name="connsiteX2" fmla="*/ 598478 w 598718"/>
                <a:gd name="connsiteY2" fmla="*/ 273434 h 274912"/>
                <a:gd name="connsiteX3" fmla="*/ 595081 w 598718"/>
                <a:gd name="connsiteY3" fmla="*/ 274672 h 274912"/>
                <a:gd name="connsiteX4" fmla="*/ 1483 w 598718"/>
                <a:gd name="connsiteY4" fmla="*/ 4925 h 274912"/>
                <a:gd name="connsiteX5" fmla="*/ 213 w 598718"/>
                <a:gd name="connsiteY5" fmla="*/ 1496 h 274912"/>
                <a:gd name="connsiteX6" fmla="*/ 3572 w 598718"/>
                <a:gd name="connsiteY6" fmla="*/ 226 h 274912"/>
                <a:gd name="connsiteX7" fmla="*/ 3578 w 598718"/>
                <a:gd name="connsiteY7" fmla="*/ 226 h 2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718" h="274912">
                  <a:moveTo>
                    <a:pt x="3578" y="226"/>
                  </a:moveTo>
                  <a:lnTo>
                    <a:pt x="597240" y="270037"/>
                  </a:lnTo>
                  <a:cubicBezTo>
                    <a:pt x="598522" y="270634"/>
                    <a:pt x="599075" y="272152"/>
                    <a:pt x="598478" y="273434"/>
                  </a:cubicBezTo>
                  <a:cubicBezTo>
                    <a:pt x="597881" y="274717"/>
                    <a:pt x="596363" y="275269"/>
                    <a:pt x="595081" y="274672"/>
                  </a:cubicBezTo>
                  <a:lnTo>
                    <a:pt x="1483" y="4925"/>
                  </a:lnTo>
                  <a:cubicBezTo>
                    <a:pt x="219" y="4296"/>
                    <a:pt x="-340" y="2797"/>
                    <a:pt x="213" y="1496"/>
                  </a:cubicBezTo>
                  <a:cubicBezTo>
                    <a:pt x="791" y="219"/>
                    <a:pt x="2296" y="-352"/>
                    <a:pt x="3572" y="226"/>
                  </a:cubicBezTo>
                  <a:cubicBezTo>
                    <a:pt x="3572" y="226"/>
                    <a:pt x="3578" y="226"/>
                    <a:pt x="3578" y="226"/>
                  </a:cubicBezTo>
                  <a:close/>
                </a:path>
              </a:pathLst>
            </a:custGeom>
            <a:solidFill>
              <a:schemeClr val="bg2">
                <a:alpha val="55000"/>
              </a:schemeClr>
            </a:solidFill>
            <a:ln w="634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92399FFE-9775-E34F-89AE-A49933B56A57}"/>
                </a:ext>
              </a:extLst>
            </p:cNvPr>
            <p:cNvSpPr/>
            <p:nvPr/>
          </p:nvSpPr>
          <p:spPr>
            <a:xfrm>
              <a:off x="6094846" y="0"/>
              <a:ext cx="114974" cy="164948"/>
            </a:xfrm>
            <a:custGeom>
              <a:avLst/>
              <a:gdLst>
                <a:gd name="connsiteX0" fmla="*/ 108815 w 114974"/>
                <a:gd name="connsiteY0" fmla="*/ 0 h 164948"/>
                <a:gd name="connsiteX1" fmla="*/ 420 w 114974"/>
                <a:gd name="connsiteY1" fmla="*/ 160973 h 164948"/>
                <a:gd name="connsiteX2" fmla="*/ 420 w 114974"/>
                <a:gd name="connsiteY2" fmla="*/ 160973 h 164948"/>
                <a:gd name="connsiteX3" fmla="*/ 1119 w 114974"/>
                <a:gd name="connsiteY3" fmla="*/ 164529 h 164948"/>
                <a:gd name="connsiteX4" fmla="*/ 4675 w 114974"/>
                <a:gd name="connsiteY4" fmla="*/ 163830 h 164948"/>
                <a:gd name="connsiteX5" fmla="*/ 114974 w 114974"/>
                <a:gd name="connsiteY5" fmla="*/ 0 h 16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974" h="164948">
                  <a:moveTo>
                    <a:pt x="108815" y="0"/>
                  </a:moveTo>
                  <a:lnTo>
                    <a:pt x="420" y="160973"/>
                  </a:lnTo>
                  <a:lnTo>
                    <a:pt x="420" y="160973"/>
                  </a:lnTo>
                  <a:cubicBezTo>
                    <a:pt x="-346" y="162152"/>
                    <a:pt x="-36" y="163727"/>
                    <a:pt x="1119" y="164529"/>
                  </a:cubicBezTo>
                  <a:cubicBezTo>
                    <a:pt x="2298" y="165294"/>
                    <a:pt x="3872" y="164985"/>
                    <a:pt x="4675" y="163830"/>
                  </a:cubicBezTo>
                  <a:lnTo>
                    <a:pt x="114974" y="0"/>
                  </a:lnTo>
                  <a:close/>
                </a:path>
              </a:pathLst>
            </a:custGeom>
            <a:solidFill>
              <a:schemeClr val="bg2">
                <a:alpha val="55000"/>
              </a:schemeClr>
            </a:solidFill>
            <a:ln w="634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C05E375-A2E7-214C-B122-3A08EF48C6AA}"/>
                </a:ext>
              </a:extLst>
            </p:cNvPr>
            <p:cNvSpPr/>
            <p:nvPr/>
          </p:nvSpPr>
          <p:spPr>
            <a:xfrm>
              <a:off x="10863291" y="2802318"/>
              <a:ext cx="701803" cy="36577"/>
            </a:xfrm>
            <a:custGeom>
              <a:avLst/>
              <a:gdLst>
                <a:gd name="connsiteX0" fmla="*/ 2286 w 701803"/>
                <a:gd name="connsiteY0" fmla="*/ 31750 h 36577"/>
                <a:gd name="connsiteX1" fmla="*/ 699326 w 701803"/>
                <a:gd name="connsiteY1" fmla="*/ 0 h 36577"/>
                <a:gd name="connsiteX2" fmla="*/ 701802 w 701803"/>
                <a:gd name="connsiteY2" fmla="*/ 2604 h 36577"/>
                <a:gd name="connsiteX3" fmla="*/ 701802 w 701803"/>
                <a:gd name="connsiteY3" fmla="*/ 2604 h 36577"/>
                <a:gd name="connsiteX4" fmla="*/ 699516 w 701803"/>
                <a:gd name="connsiteY4" fmla="*/ 5143 h 36577"/>
                <a:gd name="connsiteX5" fmla="*/ 2540 w 701803"/>
                <a:gd name="connsiteY5" fmla="*/ 36576 h 36577"/>
                <a:gd name="connsiteX6" fmla="*/ 0 w 701803"/>
                <a:gd name="connsiteY6" fmla="*/ 34163 h 36577"/>
                <a:gd name="connsiteX7" fmla="*/ 0 w 701803"/>
                <a:gd name="connsiteY7" fmla="*/ 34036 h 36577"/>
                <a:gd name="connsiteX8" fmla="*/ 2286 w 701803"/>
                <a:gd name="connsiteY8" fmla="*/ 31750 h 3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03" h="36577">
                  <a:moveTo>
                    <a:pt x="2286" y="31750"/>
                  </a:moveTo>
                  <a:lnTo>
                    <a:pt x="699326" y="0"/>
                  </a:lnTo>
                  <a:cubicBezTo>
                    <a:pt x="700729" y="32"/>
                    <a:pt x="701834" y="1200"/>
                    <a:pt x="701802" y="2604"/>
                  </a:cubicBezTo>
                  <a:cubicBezTo>
                    <a:pt x="701802" y="2604"/>
                    <a:pt x="701802" y="2604"/>
                    <a:pt x="701802" y="2604"/>
                  </a:cubicBezTo>
                  <a:cubicBezTo>
                    <a:pt x="701840" y="3924"/>
                    <a:pt x="700837" y="5042"/>
                    <a:pt x="699516" y="5143"/>
                  </a:cubicBezTo>
                  <a:lnTo>
                    <a:pt x="2540" y="36576"/>
                  </a:lnTo>
                  <a:cubicBezTo>
                    <a:pt x="1175" y="36614"/>
                    <a:pt x="38" y="35535"/>
                    <a:pt x="0" y="34163"/>
                  </a:cubicBezTo>
                  <a:cubicBezTo>
                    <a:pt x="0" y="34125"/>
                    <a:pt x="0" y="34080"/>
                    <a:pt x="0" y="34036"/>
                  </a:cubicBezTo>
                  <a:cubicBezTo>
                    <a:pt x="114" y="32823"/>
                    <a:pt x="1073" y="31864"/>
                    <a:pt x="2286" y="31750"/>
                  </a:cubicBezTo>
                  <a:close/>
                </a:path>
              </a:pathLst>
            </a:custGeom>
            <a:solidFill>
              <a:schemeClr val="bg2">
                <a:alpha val="55000"/>
              </a:schemeClr>
            </a:solidFill>
            <a:ln w="634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EE7E062C-0577-D845-A226-94B2EE802382}"/>
                </a:ext>
              </a:extLst>
            </p:cNvPr>
            <p:cNvSpPr/>
            <p:nvPr/>
          </p:nvSpPr>
          <p:spPr>
            <a:xfrm>
              <a:off x="8907745" y="5586222"/>
              <a:ext cx="597152" cy="196340"/>
            </a:xfrm>
            <a:custGeom>
              <a:avLst/>
              <a:gdLst>
                <a:gd name="connsiteX0" fmla="*/ 1778 w 597152"/>
                <a:gd name="connsiteY0" fmla="*/ 191325 h 196340"/>
                <a:gd name="connsiteX1" fmla="*/ 593788 w 597152"/>
                <a:gd name="connsiteY1" fmla="*/ 126 h 196340"/>
                <a:gd name="connsiteX2" fmla="*/ 597026 w 597152"/>
                <a:gd name="connsiteY2" fmla="*/ 1777 h 196340"/>
                <a:gd name="connsiteX3" fmla="*/ 595375 w 597152"/>
                <a:gd name="connsiteY3" fmla="*/ 5016 h 196340"/>
                <a:gd name="connsiteX4" fmla="*/ 3365 w 597152"/>
                <a:gd name="connsiteY4" fmla="*/ 196214 h 196340"/>
                <a:gd name="connsiteX5" fmla="*/ 126 w 597152"/>
                <a:gd name="connsiteY5" fmla="*/ 194563 h 196340"/>
                <a:gd name="connsiteX6" fmla="*/ 1778 w 597152"/>
                <a:gd name="connsiteY6" fmla="*/ 191325 h 19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52" h="196340">
                  <a:moveTo>
                    <a:pt x="1778" y="191325"/>
                  </a:moveTo>
                  <a:lnTo>
                    <a:pt x="593788" y="126"/>
                  </a:lnTo>
                  <a:cubicBezTo>
                    <a:pt x="595141" y="-312"/>
                    <a:pt x="596588" y="425"/>
                    <a:pt x="597026" y="1777"/>
                  </a:cubicBezTo>
                  <a:cubicBezTo>
                    <a:pt x="597464" y="3130"/>
                    <a:pt x="596728" y="4578"/>
                    <a:pt x="595375" y="5016"/>
                  </a:cubicBezTo>
                  <a:lnTo>
                    <a:pt x="3365" y="196214"/>
                  </a:lnTo>
                  <a:cubicBezTo>
                    <a:pt x="2012" y="196653"/>
                    <a:pt x="565" y="195916"/>
                    <a:pt x="126" y="194563"/>
                  </a:cubicBezTo>
                  <a:cubicBezTo>
                    <a:pt x="-312" y="193211"/>
                    <a:pt x="425" y="191763"/>
                    <a:pt x="1778" y="191325"/>
                  </a:cubicBezTo>
                  <a:close/>
                </a:path>
              </a:pathLst>
            </a:custGeom>
            <a:solidFill>
              <a:schemeClr val="bg2">
                <a:alpha val="55000"/>
              </a:schemeClr>
            </a:solidFill>
            <a:ln w="634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574613B-8DFD-7442-B2E5-8037C7325265}"/>
                </a:ext>
              </a:extLst>
            </p:cNvPr>
            <p:cNvSpPr/>
            <p:nvPr/>
          </p:nvSpPr>
          <p:spPr>
            <a:xfrm>
              <a:off x="9190723" y="2130805"/>
              <a:ext cx="282276" cy="21844"/>
            </a:xfrm>
            <a:custGeom>
              <a:avLst/>
              <a:gdLst>
                <a:gd name="connsiteX0" fmla="*/ 280394 w 282276"/>
                <a:gd name="connsiteY0" fmla="*/ 5143 h 21844"/>
                <a:gd name="connsiteX1" fmla="*/ 2391 w 282276"/>
                <a:gd name="connsiteY1" fmla="*/ 21844 h 21844"/>
                <a:gd name="connsiteX2" fmla="*/ 9 w 282276"/>
                <a:gd name="connsiteY2" fmla="*/ 19037 h 21844"/>
                <a:gd name="connsiteX3" fmla="*/ 2073 w 282276"/>
                <a:gd name="connsiteY3" fmla="*/ 16701 h 21844"/>
                <a:gd name="connsiteX4" fmla="*/ 2073 w 282276"/>
                <a:gd name="connsiteY4" fmla="*/ 16701 h 21844"/>
                <a:gd name="connsiteX5" fmla="*/ 279886 w 282276"/>
                <a:gd name="connsiteY5" fmla="*/ 0 h 21844"/>
                <a:gd name="connsiteX6" fmla="*/ 282267 w 282276"/>
                <a:gd name="connsiteY6" fmla="*/ 2807 h 21844"/>
                <a:gd name="connsiteX7" fmla="*/ 280203 w 282276"/>
                <a:gd name="connsiteY7" fmla="*/ 5143 h 2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276" h="21844">
                  <a:moveTo>
                    <a:pt x="280394" y="5143"/>
                  </a:moveTo>
                  <a:lnTo>
                    <a:pt x="2391" y="21844"/>
                  </a:lnTo>
                  <a:cubicBezTo>
                    <a:pt x="956" y="21723"/>
                    <a:pt x="-111" y="20466"/>
                    <a:pt x="9" y="19037"/>
                  </a:cubicBezTo>
                  <a:cubicBezTo>
                    <a:pt x="105" y="17888"/>
                    <a:pt x="943" y="16935"/>
                    <a:pt x="2073" y="16701"/>
                  </a:cubicBezTo>
                  <a:lnTo>
                    <a:pt x="2073" y="16701"/>
                  </a:lnTo>
                  <a:lnTo>
                    <a:pt x="279886" y="0"/>
                  </a:lnTo>
                  <a:cubicBezTo>
                    <a:pt x="281321" y="121"/>
                    <a:pt x="282387" y="1378"/>
                    <a:pt x="282267" y="2807"/>
                  </a:cubicBezTo>
                  <a:cubicBezTo>
                    <a:pt x="282172" y="3956"/>
                    <a:pt x="281334" y="4909"/>
                    <a:pt x="280203" y="5143"/>
                  </a:cubicBezTo>
                  <a:close/>
                </a:path>
              </a:pathLst>
            </a:custGeom>
            <a:solidFill>
              <a:schemeClr val="bg2">
                <a:alpha val="55000"/>
              </a:schemeClr>
            </a:solidFill>
            <a:ln w="634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B663DC06-D9D6-4C42-82EF-C0A19993BC7F}"/>
                </a:ext>
              </a:extLst>
            </p:cNvPr>
            <p:cNvSpPr/>
            <p:nvPr/>
          </p:nvSpPr>
          <p:spPr>
            <a:xfrm>
              <a:off x="8673763" y="4716165"/>
              <a:ext cx="239085" cy="1065978"/>
            </a:xfrm>
            <a:custGeom>
              <a:avLst/>
              <a:gdLst>
                <a:gd name="connsiteX0" fmla="*/ 5000 w 239085"/>
                <a:gd name="connsiteY0" fmla="*/ 1884 h 1065978"/>
                <a:gd name="connsiteX1" fmla="*/ 239061 w 239085"/>
                <a:gd name="connsiteY1" fmla="*/ 1063033 h 1065978"/>
                <a:gd name="connsiteX2" fmla="*/ 236902 w 239085"/>
                <a:gd name="connsiteY2" fmla="*/ 1065954 h 1065978"/>
                <a:gd name="connsiteX3" fmla="*/ 234045 w 239085"/>
                <a:gd name="connsiteY3" fmla="*/ 1064113 h 1065978"/>
                <a:gd name="connsiteX4" fmla="*/ 47 w 239085"/>
                <a:gd name="connsiteY4" fmla="*/ 3027 h 1065978"/>
                <a:gd name="connsiteX5" fmla="*/ 2054 w 239085"/>
                <a:gd name="connsiteY5" fmla="*/ 49 h 1065978"/>
                <a:gd name="connsiteX6" fmla="*/ 2079 w 239085"/>
                <a:gd name="connsiteY6" fmla="*/ 43 h 1065978"/>
                <a:gd name="connsiteX7" fmla="*/ 5000 w 239085"/>
                <a:gd name="connsiteY7" fmla="*/ 1884 h 106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85" h="1065978">
                  <a:moveTo>
                    <a:pt x="5000" y="1884"/>
                  </a:moveTo>
                  <a:lnTo>
                    <a:pt x="239061" y="1063033"/>
                  </a:lnTo>
                  <a:cubicBezTo>
                    <a:pt x="239252" y="1064430"/>
                    <a:pt x="238293" y="1065725"/>
                    <a:pt x="236902" y="1065954"/>
                  </a:cubicBezTo>
                  <a:cubicBezTo>
                    <a:pt x="235626" y="1066132"/>
                    <a:pt x="234407" y="1065350"/>
                    <a:pt x="234045" y="1064113"/>
                  </a:cubicBezTo>
                  <a:lnTo>
                    <a:pt x="47" y="3027"/>
                  </a:lnTo>
                  <a:cubicBezTo>
                    <a:pt x="-220" y="1649"/>
                    <a:pt x="676" y="316"/>
                    <a:pt x="2054" y="49"/>
                  </a:cubicBezTo>
                  <a:cubicBezTo>
                    <a:pt x="2060" y="49"/>
                    <a:pt x="2073" y="43"/>
                    <a:pt x="2079" y="43"/>
                  </a:cubicBezTo>
                  <a:cubicBezTo>
                    <a:pt x="3387" y="-199"/>
                    <a:pt x="4657" y="601"/>
                    <a:pt x="5000" y="188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1777769F-62C6-7D49-854E-1FA1342F6520}"/>
                </a:ext>
              </a:extLst>
            </p:cNvPr>
            <p:cNvSpPr/>
            <p:nvPr/>
          </p:nvSpPr>
          <p:spPr>
            <a:xfrm>
              <a:off x="8407346" y="2542076"/>
              <a:ext cx="597387" cy="341663"/>
            </a:xfrm>
            <a:custGeom>
              <a:avLst/>
              <a:gdLst>
                <a:gd name="connsiteX0" fmla="*/ 3829 w 597387"/>
                <a:gd name="connsiteY0" fmla="*/ 336 h 341663"/>
                <a:gd name="connsiteX1" fmla="*/ 596157 w 597387"/>
                <a:gd name="connsiteY1" fmla="*/ 336886 h 341663"/>
                <a:gd name="connsiteX2" fmla="*/ 597045 w 597387"/>
                <a:gd name="connsiteY2" fmla="*/ 340442 h 341663"/>
                <a:gd name="connsiteX3" fmla="*/ 593617 w 597387"/>
                <a:gd name="connsiteY3" fmla="*/ 341331 h 341663"/>
                <a:gd name="connsiteX4" fmla="*/ 1289 w 597387"/>
                <a:gd name="connsiteY4" fmla="*/ 4781 h 341663"/>
                <a:gd name="connsiteX5" fmla="*/ 336 w 597387"/>
                <a:gd name="connsiteY5" fmla="*/ 1289 h 341663"/>
                <a:gd name="connsiteX6" fmla="*/ 3829 w 597387"/>
                <a:gd name="connsiteY6" fmla="*/ 336 h 34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387" h="341663">
                  <a:moveTo>
                    <a:pt x="3829" y="336"/>
                  </a:moveTo>
                  <a:lnTo>
                    <a:pt x="596157" y="336886"/>
                  </a:lnTo>
                  <a:cubicBezTo>
                    <a:pt x="597350" y="337648"/>
                    <a:pt x="597738" y="339210"/>
                    <a:pt x="597045" y="340442"/>
                  </a:cubicBezTo>
                  <a:cubicBezTo>
                    <a:pt x="596334" y="341617"/>
                    <a:pt x="594810" y="342011"/>
                    <a:pt x="593617" y="341331"/>
                  </a:cubicBezTo>
                  <a:lnTo>
                    <a:pt x="1289" y="4781"/>
                  </a:lnTo>
                  <a:cubicBezTo>
                    <a:pt x="63" y="4083"/>
                    <a:pt x="-362" y="2514"/>
                    <a:pt x="336" y="1289"/>
                  </a:cubicBezTo>
                  <a:cubicBezTo>
                    <a:pt x="1035" y="63"/>
                    <a:pt x="2603" y="-363"/>
                    <a:pt x="3829" y="336"/>
                  </a:cubicBezTo>
                  <a:close/>
                </a:path>
              </a:pathLst>
            </a:custGeom>
            <a:solidFill>
              <a:schemeClr val="bg2">
                <a:alpha val="55000"/>
              </a:schemeClr>
            </a:solidFill>
            <a:ln w="634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187A02A4-942D-A842-A36A-B4F680899B84}"/>
                </a:ext>
              </a:extLst>
            </p:cNvPr>
            <p:cNvSpPr/>
            <p:nvPr/>
          </p:nvSpPr>
          <p:spPr>
            <a:xfrm>
              <a:off x="9499805" y="5347644"/>
              <a:ext cx="736617" cy="243725"/>
            </a:xfrm>
            <a:custGeom>
              <a:avLst/>
              <a:gdLst>
                <a:gd name="connsiteX0" fmla="*/ 1728 w 736617"/>
                <a:gd name="connsiteY0" fmla="*/ 238704 h 243725"/>
                <a:gd name="connsiteX1" fmla="*/ 733248 w 736617"/>
                <a:gd name="connsiteY1" fmla="*/ 135 h 243725"/>
                <a:gd name="connsiteX2" fmla="*/ 736467 w 736617"/>
                <a:gd name="connsiteY2" fmla="*/ 1729 h 243725"/>
                <a:gd name="connsiteX3" fmla="*/ 736486 w 736617"/>
                <a:gd name="connsiteY3" fmla="*/ 1786 h 243725"/>
                <a:gd name="connsiteX4" fmla="*/ 734937 w 736617"/>
                <a:gd name="connsiteY4" fmla="*/ 4929 h 243725"/>
                <a:gd name="connsiteX5" fmla="*/ 734835 w 736617"/>
                <a:gd name="connsiteY5" fmla="*/ 4961 h 243725"/>
                <a:gd name="connsiteX6" fmla="*/ 3315 w 736617"/>
                <a:gd name="connsiteY6" fmla="*/ 243594 h 243725"/>
                <a:gd name="connsiteX7" fmla="*/ 172 w 736617"/>
                <a:gd name="connsiteY7" fmla="*/ 242044 h 243725"/>
                <a:gd name="connsiteX8" fmla="*/ 140 w 736617"/>
                <a:gd name="connsiteY8" fmla="*/ 241943 h 243725"/>
                <a:gd name="connsiteX9" fmla="*/ 1709 w 736617"/>
                <a:gd name="connsiteY9" fmla="*/ 238711 h 243725"/>
                <a:gd name="connsiteX10" fmla="*/ 1728 w 736617"/>
                <a:gd name="connsiteY10" fmla="*/ 238704 h 24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6617" h="243725">
                  <a:moveTo>
                    <a:pt x="1728" y="238704"/>
                  </a:moveTo>
                  <a:lnTo>
                    <a:pt x="733248" y="135"/>
                  </a:lnTo>
                  <a:cubicBezTo>
                    <a:pt x="734575" y="-316"/>
                    <a:pt x="736016" y="401"/>
                    <a:pt x="736467" y="1729"/>
                  </a:cubicBezTo>
                  <a:cubicBezTo>
                    <a:pt x="736473" y="1748"/>
                    <a:pt x="736480" y="1767"/>
                    <a:pt x="736486" y="1786"/>
                  </a:cubicBezTo>
                  <a:cubicBezTo>
                    <a:pt x="736924" y="3081"/>
                    <a:pt x="736232" y="4484"/>
                    <a:pt x="734937" y="4929"/>
                  </a:cubicBezTo>
                  <a:cubicBezTo>
                    <a:pt x="734905" y="4942"/>
                    <a:pt x="734873" y="4948"/>
                    <a:pt x="734835" y="4961"/>
                  </a:cubicBezTo>
                  <a:lnTo>
                    <a:pt x="3315" y="243594"/>
                  </a:lnTo>
                  <a:cubicBezTo>
                    <a:pt x="2020" y="244032"/>
                    <a:pt x="616" y="243340"/>
                    <a:pt x="172" y="242044"/>
                  </a:cubicBezTo>
                  <a:cubicBezTo>
                    <a:pt x="159" y="242013"/>
                    <a:pt x="153" y="241981"/>
                    <a:pt x="140" y="241943"/>
                  </a:cubicBezTo>
                  <a:cubicBezTo>
                    <a:pt x="-317" y="240616"/>
                    <a:pt x="382" y="239168"/>
                    <a:pt x="1709" y="238711"/>
                  </a:cubicBezTo>
                  <a:cubicBezTo>
                    <a:pt x="1715" y="238711"/>
                    <a:pt x="1721" y="238704"/>
                    <a:pt x="1728" y="23870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EBE60F23-B80F-EE4C-99A2-38D594D6FA2B}"/>
                </a:ext>
              </a:extLst>
            </p:cNvPr>
            <p:cNvSpPr/>
            <p:nvPr/>
          </p:nvSpPr>
          <p:spPr>
            <a:xfrm>
              <a:off x="9190437" y="1470328"/>
              <a:ext cx="67260" cy="682363"/>
            </a:xfrm>
            <a:custGeom>
              <a:avLst/>
              <a:gdLst>
                <a:gd name="connsiteX0" fmla="*/ 10 w 67260"/>
                <a:gd name="connsiteY0" fmla="*/ 679591 h 682363"/>
                <a:gd name="connsiteX1" fmla="*/ 62176 w 67260"/>
                <a:gd name="connsiteY1" fmla="*/ 2237 h 682363"/>
                <a:gd name="connsiteX2" fmla="*/ 64970 w 67260"/>
                <a:gd name="connsiteY2" fmla="*/ 14 h 682363"/>
                <a:gd name="connsiteX3" fmla="*/ 67256 w 67260"/>
                <a:gd name="connsiteY3" fmla="*/ 2745 h 682363"/>
                <a:gd name="connsiteX4" fmla="*/ 5089 w 67260"/>
                <a:gd name="connsiteY4" fmla="*/ 680036 h 682363"/>
                <a:gd name="connsiteX5" fmla="*/ 2327 w 67260"/>
                <a:gd name="connsiteY5" fmla="*/ 682354 h 682363"/>
                <a:gd name="connsiteX6" fmla="*/ 10 w 67260"/>
                <a:gd name="connsiteY6" fmla="*/ 679591 h 6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60" h="682363">
                  <a:moveTo>
                    <a:pt x="10" y="679591"/>
                  </a:moveTo>
                  <a:lnTo>
                    <a:pt x="62176" y="2237"/>
                  </a:lnTo>
                  <a:cubicBezTo>
                    <a:pt x="62341" y="859"/>
                    <a:pt x="63586" y="-132"/>
                    <a:pt x="64970" y="14"/>
                  </a:cubicBezTo>
                  <a:cubicBezTo>
                    <a:pt x="66335" y="179"/>
                    <a:pt x="67332" y="1373"/>
                    <a:pt x="67256" y="2745"/>
                  </a:cubicBezTo>
                  <a:lnTo>
                    <a:pt x="5089" y="680036"/>
                  </a:lnTo>
                  <a:cubicBezTo>
                    <a:pt x="4969" y="681439"/>
                    <a:pt x="3731" y="682474"/>
                    <a:pt x="2327" y="682354"/>
                  </a:cubicBezTo>
                  <a:cubicBezTo>
                    <a:pt x="924" y="682233"/>
                    <a:pt x="-111" y="680995"/>
                    <a:pt x="10" y="679591"/>
                  </a:cubicBezTo>
                  <a:close/>
                </a:path>
              </a:pathLst>
            </a:custGeom>
            <a:solidFill>
              <a:schemeClr val="bg2">
                <a:alpha val="55000"/>
              </a:schemeClr>
            </a:solidFill>
            <a:ln w="634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64C06110-F42B-C14D-A136-E7918F91B692}"/>
                </a:ext>
              </a:extLst>
            </p:cNvPr>
            <p:cNvSpPr/>
            <p:nvPr/>
          </p:nvSpPr>
          <p:spPr>
            <a:xfrm>
              <a:off x="9499863" y="4640058"/>
              <a:ext cx="674403" cy="951164"/>
            </a:xfrm>
            <a:custGeom>
              <a:avLst/>
              <a:gdLst>
                <a:gd name="connsiteX0" fmla="*/ 400 w 674403"/>
                <a:gd name="connsiteY0" fmla="*/ 947244 h 951164"/>
                <a:gd name="connsiteX1" fmla="*/ 669754 w 674403"/>
                <a:gd name="connsiteY1" fmla="*/ 1093 h 951164"/>
                <a:gd name="connsiteX2" fmla="*/ 673310 w 674403"/>
                <a:gd name="connsiteY2" fmla="*/ 458 h 951164"/>
                <a:gd name="connsiteX3" fmla="*/ 673945 w 674403"/>
                <a:gd name="connsiteY3" fmla="*/ 4014 h 951164"/>
                <a:gd name="connsiteX4" fmla="*/ 4528 w 674403"/>
                <a:gd name="connsiteY4" fmla="*/ 950228 h 951164"/>
                <a:gd name="connsiteX5" fmla="*/ 972 w 674403"/>
                <a:gd name="connsiteY5" fmla="*/ 950609 h 951164"/>
                <a:gd name="connsiteX6" fmla="*/ 400 w 674403"/>
                <a:gd name="connsiteY6" fmla="*/ 947244 h 95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403" h="951164">
                  <a:moveTo>
                    <a:pt x="400" y="947244"/>
                  </a:moveTo>
                  <a:lnTo>
                    <a:pt x="669754" y="1093"/>
                  </a:lnTo>
                  <a:cubicBezTo>
                    <a:pt x="670560" y="-62"/>
                    <a:pt x="672154" y="-348"/>
                    <a:pt x="673310" y="458"/>
                  </a:cubicBezTo>
                  <a:cubicBezTo>
                    <a:pt x="674466" y="1265"/>
                    <a:pt x="674751" y="2859"/>
                    <a:pt x="673945" y="4014"/>
                  </a:cubicBezTo>
                  <a:lnTo>
                    <a:pt x="4528" y="950228"/>
                  </a:lnTo>
                  <a:cubicBezTo>
                    <a:pt x="3645" y="951308"/>
                    <a:pt x="2064" y="951479"/>
                    <a:pt x="972" y="950609"/>
                  </a:cubicBezTo>
                  <a:cubicBezTo>
                    <a:pt x="-57" y="949803"/>
                    <a:pt x="-304" y="948342"/>
                    <a:pt x="400" y="94724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A8D6B65F-F8C3-964F-B2D0-25221CF60F41}"/>
                </a:ext>
              </a:extLst>
            </p:cNvPr>
            <p:cNvSpPr/>
            <p:nvPr/>
          </p:nvSpPr>
          <p:spPr>
            <a:xfrm>
              <a:off x="6193472" y="548308"/>
              <a:ext cx="712441" cy="109619"/>
            </a:xfrm>
            <a:custGeom>
              <a:avLst/>
              <a:gdLst>
                <a:gd name="connsiteX0" fmla="*/ 710403 w 712441"/>
                <a:gd name="connsiteY0" fmla="*/ 5030 h 109619"/>
                <a:gd name="connsiteX1" fmla="*/ 2695 w 712441"/>
                <a:gd name="connsiteY1" fmla="*/ 109615 h 109619"/>
                <a:gd name="connsiteX2" fmla="*/ 5 w 712441"/>
                <a:gd name="connsiteY2" fmla="*/ 107233 h 109619"/>
                <a:gd name="connsiteX3" fmla="*/ 1997 w 712441"/>
                <a:gd name="connsiteY3" fmla="*/ 104598 h 109619"/>
                <a:gd name="connsiteX4" fmla="*/ 709641 w 712441"/>
                <a:gd name="connsiteY4" fmla="*/ 14 h 109619"/>
                <a:gd name="connsiteX5" fmla="*/ 712428 w 712441"/>
                <a:gd name="connsiteY5" fmla="*/ 2281 h 109619"/>
                <a:gd name="connsiteX6" fmla="*/ 710403 w 712441"/>
                <a:gd name="connsiteY6" fmla="*/ 5030 h 10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441" h="109619">
                  <a:moveTo>
                    <a:pt x="710403" y="5030"/>
                  </a:moveTo>
                  <a:lnTo>
                    <a:pt x="2695" y="109615"/>
                  </a:lnTo>
                  <a:cubicBezTo>
                    <a:pt x="1295" y="109703"/>
                    <a:pt x="91" y="108637"/>
                    <a:pt x="5" y="107233"/>
                  </a:cubicBezTo>
                  <a:cubicBezTo>
                    <a:pt x="-72" y="105982"/>
                    <a:pt x="774" y="104865"/>
                    <a:pt x="1997" y="104598"/>
                  </a:cubicBezTo>
                  <a:lnTo>
                    <a:pt x="709641" y="14"/>
                  </a:lnTo>
                  <a:cubicBezTo>
                    <a:pt x="711038" y="-130"/>
                    <a:pt x="712282" y="885"/>
                    <a:pt x="712428" y="2281"/>
                  </a:cubicBezTo>
                  <a:cubicBezTo>
                    <a:pt x="712562" y="3582"/>
                    <a:pt x="711686" y="4772"/>
                    <a:pt x="710403" y="5030"/>
                  </a:cubicBezTo>
                  <a:close/>
                </a:path>
              </a:pathLst>
            </a:custGeom>
            <a:solidFill>
              <a:schemeClr val="bg2">
                <a:alpha val="55000"/>
              </a:schemeClr>
            </a:solidFill>
            <a:ln w="634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7108ED8B-A12F-3E44-A143-5C74C7CDC3AE}"/>
                </a:ext>
              </a:extLst>
            </p:cNvPr>
            <p:cNvSpPr/>
            <p:nvPr/>
          </p:nvSpPr>
          <p:spPr>
            <a:xfrm>
              <a:off x="9190443" y="1246048"/>
              <a:ext cx="37150" cy="906602"/>
            </a:xfrm>
            <a:custGeom>
              <a:avLst/>
              <a:gdLst>
                <a:gd name="connsiteX0" fmla="*/ 3 w 37150"/>
                <a:gd name="connsiteY0" fmla="*/ 903998 h 906602"/>
                <a:gd name="connsiteX1" fmla="*/ 32071 w 37150"/>
                <a:gd name="connsiteY1" fmla="*/ 2298 h 906602"/>
                <a:gd name="connsiteX2" fmla="*/ 34839 w 37150"/>
                <a:gd name="connsiteY2" fmla="*/ 12 h 906602"/>
                <a:gd name="connsiteX3" fmla="*/ 34865 w 37150"/>
                <a:gd name="connsiteY3" fmla="*/ 12 h 906602"/>
                <a:gd name="connsiteX4" fmla="*/ 37151 w 37150"/>
                <a:gd name="connsiteY4" fmla="*/ 2425 h 906602"/>
                <a:gd name="connsiteX5" fmla="*/ 5083 w 37150"/>
                <a:gd name="connsiteY5" fmla="*/ 904125 h 906602"/>
                <a:gd name="connsiteX6" fmla="*/ 2416 w 37150"/>
                <a:gd name="connsiteY6" fmla="*/ 906601 h 906602"/>
                <a:gd name="connsiteX7" fmla="*/ 3 w 37150"/>
                <a:gd name="connsiteY7" fmla="*/ 903941 h 906602"/>
                <a:gd name="connsiteX8" fmla="*/ 3 w 37150"/>
                <a:gd name="connsiteY8" fmla="*/ 903934 h 9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0" h="906602">
                  <a:moveTo>
                    <a:pt x="3" y="903998"/>
                  </a:moveTo>
                  <a:lnTo>
                    <a:pt x="32071" y="2298"/>
                  </a:lnTo>
                  <a:cubicBezTo>
                    <a:pt x="32204" y="901"/>
                    <a:pt x="33442" y="-122"/>
                    <a:pt x="34839" y="12"/>
                  </a:cubicBezTo>
                  <a:cubicBezTo>
                    <a:pt x="34846" y="12"/>
                    <a:pt x="34858" y="12"/>
                    <a:pt x="34865" y="12"/>
                  </a:cubicBezTo>
                  <a:cubicBezTo>
                    <a:pt x="36135" y="107"/>
                    <a:pt x="37119" y="1155"/>
                    <a:pt x="37151" y="2425"/>
                  </a:cubicBezTo>
                  <a:lnTo>
                    <a:pt x="5083" y="904125"/>
                  </a:lnTo>
                  <a:cubicBezTo>
                    <a:pt x="5013" y="905534"/>
                    <a:pt x="3832" y="906639"/>
                    <a:pt x="2416" y="906601"/>
                  </a:cubicBezTo>
                  <a:cubicBezTo>
                    <a:pt x="1013" y="906531"/>
                    <a:pt x="-67" y="905344"/>
                    <a:pt x="3" y="903941"/>
                  </a:cubicBezTo>
                  <a:cubicBezTo>
                    <a:pt x="3" y="903941"/>
                    <a:pt x="3" y="903934"/>
                    <a:pt x="3" y="90393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81271B7C-CDA2-834A-928E-24EE74187AFD}"/>
                </a:ext>
              </a:extLst>
            </p:cNvPr>
            <p:cNvSpPr/>
            <p:nvPr/>
          </p:nvSpPr>
          <p:spPr>
            <a:xfrm>
              <a:off x="7836944" y="0"/>
              <a:ext cx="96072" cy="253195"/>
            </a:xfrm>
            <a:custGeom>
              <a:avLst/>
              <a:gdLst>
                <a:gd name="connsiteX0" fmla="*/ 5397 w 96072"/>
                <a:gd name="connsiteY0" fmla="*/ 0 h 253195"/>
                <a:gd name="connsiteX1" fmla="*/ 95948 w 96072"/>
                <a:gd name="connsiteY1" fmla="*/ 249809 h 253195"/>
                <a:gd name="connsiteX2" fmla="*/ 94361 w 96072"/>
                <a:gd name="connsiteY2" fmla="*/ 253047 h 253195"/>
                <a:gd name="connsiteX3" fmla="*/ 91122 w 96072"/>
                <a:gd name="connsiteY3" fmla="*/ 251524 h 253195"/>
                <a:gd name="connsiteX4" fmla="*/ 0 w 96072"/>
                <a:gd name="connsiteY4" fmla="*/ 0 h 253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72" h="253195">
                  <a:moveTo>
                    <a:pt x="5397" y="0"/>
                  </a:moveTo>
                  <a:lnTo>
                    <a:pt x="95948" y="249809"/>
                  </a:lnTo>
                  <a:cubicBezTo>
                    <a:pt x="96374" y="251139"/>
                    <a:pt x="95675" y="252569"/>
                    <a:pt x="94361" y="253047"/>
                  </a:cubicBezTo>
                  <a:cubicBezTo>
                    <a:pt x="93046" y="253515"/>
                    <a:pt x="91599" y="252835"/>
                    <a:pt x="91122" y="251524"/>
                  </a:cubicBezTo>
                  <a:lnTo>
                    <a:pt x="0" y="0"/>
                  </a:lnTo>
                  <a:close/>
                </a:path>
              </a:pathLst>
            </a:custGeom>
            <a:solidFill>
              <a:schemeClr val="bg2">
                <a:alpha val="55000"/>
              </a:schemeClr>
            </a:solidFill>
            <a:ln w="634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81D26E9E-CA6D-D344-B0E3-87A5BAB820B7}"/>
                </a:ext>
              </a:extLst>
            </p:cNvPr>
            <p:cNvSpPr/>
            <p:nvPr/>
          </p:nvSpPr>
          <p:spPr>
            <a:xfrm>
              <a:off x="8326886" y="1335508"/>
              <a:ext cx="930798" cy="139874"/>
            </a:xfrm>
            <a:custGeom>
              <a:avLst/>
              <a:gdLst>
                <a:gd name="connsiteX0" fmla="*/ 2882 w 930798"/>
                <a:gd name="connsiteY0" fmla="*/ 24 h 139874"/>
                <a:gd name="connsiteX1" fmla="*/ 928585 w 930798"/>
                <a:gd name="connsiteY1" fmla="*/ 134771 h 139874"/>
                <a:gd name="connsiteX2" fmla="*/ 930775 w 930798"/>
                <a:gd name="connsiteY2" fmla="*/ 137660 h 139874"/>
                <a:gd name="connsiteX3" fmla="*/ 927886 w 930798"/>
                <a:gd name="connsiteY3" fmla="*/ 139851 h 139874"/>
                <a:gd name="connsiteX4" fmla="*/ 2183 w 930798"/>
                <a:gd name="connsiteY4" fmla="*/ 5104 h 139874"/>
                <a:gd name="connsiteX5" fmla="*/ 24 w 930798"/>
                <a:gd name="connsiteY5" fmla="*/ 2183 h 139874"/>
                <a:gd name="connsiteX6" fmla="*/ 2882 w 930798"/>
                <a:gd name="connsiteY6" fmla="*/ 24 h 1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0798" h="139874">
                  <a:moveTo>
                    <a:pt x="2882" y="24"/>
                  </a:moveTo>
                  <a:lnTo>
                    <a:pt x="928585" y="134771"/>
                  </a:lnTo>
                  <a:cubicBezTo>
                    <a:pt x="929988" y="134962"/>
                    <a:pt x="930966" y="136257"/>
                    <a:pt x="930775" y="137660"/>
                  </a:cubicBezTo>
                  <a:cubicBezTo>
                    <a:pt x="930585" y="139064"/>
                    <a:pt x="929289" y="140041"/>
                    <a:pt x="927886" y="139851"/>
                  </a:cubicBezTo>
                  <a:lnTo>
                    <a:pt x="2183" y="5104"/>
                  </a:lnTo>
                  <a:cubicBezTo>
                    <a:pt x="792" y="4875"/>
                    <a:pt x="-167" y="3580"/>
                    <a:pt x="24" y="2183"/>
                  </a:cubicBezTo>
                  <a:cubicBezTo>
                    <a:pt x="221" y="799"/>
                    <a:pt x="1497" y="-167"/>
                    <a:pt x="2882" y="2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9C0F79B8-CFAD-CA4B-AE5A-41D284C535E3}"/>
                </a:ext>
              </a:extLst>
            </p:cNvPr>
            <p:cNvSpPr/>
            <p:nvPr/>
          </p:nvSpPr>
          <p:spPr>
            <a:xfrm>
              <a:off x="6900927" y="548362"/>
              <a:ext cx="355011" cy="469212"/>
            </a:xfrm>
            <a:custGeom>
              <a:avLst/>
              <a:gdLst>
                <a:gd name="connsiteX0" fmla="*/ 350420 w 355011"/>
                <a:gd name="connsiteY0" fmla="*/ 468146 h 469212"/>
                <a:gd name="connsiteX1" fmla="*/ 535 w 355011"/>
                <a:gd name="connsiteY1" fmla="*/ 4088 h 469212"/>
                <a:gd name="connsiteX2" fmla="*/ 942 w 355011"/>
                <a:gd name="connsiteY2" fmla="*/ 609 h 469212"/>
                <a:gd name="connsiteX3" fmla="*/ 1043 w 355011"/>
                <a:gd name="connsiteY3" fmla="*/ 532 h 469212"/>
                <a:gd name="connsiteX4" fmla="*/ 4599 w 355011"/>
                <a:gd name="connsiteY4" fmla="*/ 976 h 469212"/>
                <a:gd name="connsiteX5" fmla="*/ 4599 w 355011"/>
                <a:gd name="connsiteY5" fmla="*/ 976 h 469212"/>
                <a:gd name="connsiteX6" fmla="*/ 354484 w 355011"/>
                <a:gd name="connsiteY6" fmla="*/ 465098 h 469212"/>
                <a:gd name="connsiteX7" fmla="*/ 354008 w 355011"/>
                <a:gd name="connsiteY7" fmla="*/ 468685 h 469212"/>
                <a:gd name="connsiteX8" fmla="*/ 350420 w 355011"/>
                <a:gd name="connsiteY8" fmla="*/ 468209 h 46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011" h="469212">
                  <a:moveTo>
                    <a:pt x="350420" y="468146"/>
                  </a:moveTo>
                  <a:lnTo>
                    <a:pt x="535" y="4088"/>
                  </a:lnTo>
                  <a:cubicBezTo>
                    <a:pt x="-316" y="3015"/>
                    <a:pt x="-132" y="1457"/>
                    <a:pt x="942" y="609"/>
                  </a:cubicBezTo>
                  <a:cubicBezTo>
                    <a:pt x="973" y="582"/>
                    <a:pt x="1005" y="556"/>
                    <a:pt x="1043" y="532"/>
                  </a:cubicBezTo>
                  <a:cubicBezTo>
                    <a:pt x="2148" y="-324"/>
                    <a:pt x="3736" y="-126"/>
                    <a:pt x="4599" y="976"/>
                  </a:cubicBezTo>
                  <a:lnTo>
                    <a:pt x="4599" y="976"/>
                  </a:lnTo>
                  <a:lnTo>
                    <a:pt x="354484" y="465098"/>
                  </a:lnTo>
                  <a:cubicBezTo>
                    <a:pt x="355342" y="466222"/>
                    <a:pt x="355132" y="467828"/>
                    <a:pt x="354008" y="468685"/>
                  </a:cubicBezTo>
                  <a:cubicBezTo>
                    <a:pt x="352884" y="469543"/>
                    <a:pt x="351278" y="469333"/>
                    <a:pt x="350420" y="468209"/>
                  </a:cubicBezTo>
                  <a:close/>
                </a:path>
              </a:pathLst>
            </a:custGeom>
            <a:solidFill>
              <a:schemeClr val="bg2">
                <a:alpha val="55000"/>
              </a:schemeClr>
            </a:solidFill>
            <a:ln w="634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C8CF6718-95AC-5C4F-9057-B5CA222C3DCA}"/>
                </a:ext>
              </a:extLst>
            </p:cNvPr>
            <p:cNvSpPr/>
            <p:nvPr/>
          </p:nvSpPr>
          <p:spPr>
            <a:xfrm>
              <a:off x="7053447" y="98635"/>
              <a:ext cx="202437" cy="918504"/>
            </a:xfrm>
            <a:custGeom>
              <a:avLst/>
              <a:gdLst>
                <a:gd name="connsiteX0" fmla="*/ 197456 w 202437"/>
                <a:gd name="connsiteY0" fmla="*/ 916857 h 918504"/>
                <a:gd name="connsiteX1" fmla="*/ 34 w 202437"/>
                <a:gd name="connsiteY1" fmla="*/ 2965 h 918504"/>
                <a:gd name="connsiteX2" fmla="*/ 2124 w 202437"/>
                <a:gd name="connsiteY2" fmla="*/ 44 h 918504"/>
                <a:gd name="connsiteX3" fmla="*/ 2130 w 202437"/>
                <a:gd name="connsiteY3" fmla="*/ 44 h 918504"/>
                <a:gd name="connsiteX4" fmla="*/ 5051 w 202437"/>
                <a:gd name="connsiteY4" fmla="*/ 1885 h 918504"/>
                <a:gd name="connsiteX5" fmla="*/ 202409 w 202437"/>
                <a:gd name="connsiteY5" fmla="*/ 915587 h 918504"/>
                <a:gd name="connsiteX6" fmla="*/ 200275 w 202437"/>
                <a:gd name="connsiteY6" fmla="*/ 918476 h 918504"/>
                <a:gd name="connsiteX7" fmla="*/ 197456 w 202437"/>
                <a:gd name="connsiteY7" fmla="*/ 916666 h 91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437" h="918504">
                  <a:moveTo>
                    <a:pt x="197456" y="916857"/>
                  </a:moveTo>
                  <a:lnTo>
                    <a:pt x="34" y="2965"/>
                  </a:lnTo>
                  <a:cubicBezTo>
                    <a:pt x="-194" y="1580"/>
                    <a:pt x="739" y="273"/>
                    <a:pt x="2124" y="44"/>
                  </a:cubicBezTo>
                  <a:cubicBezTo>
                    <a:pt x="2130" y="44"/>
                    <a:pt x="2130" y="44"/>
                    <a:pt x="2130" y="44"/>
                  </a:cubicBezTo>
                  <a:cubicBezTo>
                    <a:pt x="3438" y="-200"/>
                    <a:pt x="4708" y="602"/>
                    <a:pt x="5051" y="1885"/>
                  </a:cubicBezTo>
                  <a:lnTo>
                    <a:pt x="202409" y="915587"/>
                  </a:lnTo>
                  <a:cubicBezTo>
                    <a:pt x="202619" y="916971"/>
                    <a:pt x="201666" y="918266"/>
                    <a:pt x="200275" y="918476"/>
                  </a:cubicBezTo>
                  <a:cubicBezTo>
                    <a:pt x="199012" y="918666"/>
                    <a:pt x="197805" y="917892"/>
                    <a:pt x="197456" y="916666"/>
                  </a:cubicBezTo>
                  <a:close/>
                </a:path>
              </a:pathLst>
            </a:custGeom>
            <a:solidFill>
              <a:schemeClr val="bg2">
                <a:alpha val="55000"/>
              </a:schemeClr>
            </a:solidFill>
            <a:ln w="6343"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4E6DC464-EB85-9248-AE1D-76170F6296D0}"/>
                </a:ext>
              </a:extLst>
            </p:cNvPr>
            <p:cNvSpPr/>
            <p:nvPr/>
          </p:nvSpPr>
          <p:spPr>
            <a:xfrm>
              <a:off x="9448850" y="6236452"/>
              <a:ext cx="638541" cy="66629"/>
            </a:xfrm>
            <a:custGeom>
              <a:avLst/>
              <a:gdLst>
                <a:gd name="connsiteX0" fmla="*/ 635740 w 638541"/>
                <a:gd name="connsiteY0" fmla="*/ 66621 h 66629"/>
                <a:gd name="connsiteX1" fmla="*/ 2327 w 638541"/>
                <a:gd name="connsiteY1" fmla="*/ 5089 h 66629"/>
                <a:gd name="connsiteX2" fmla="*/ 10 w 638541"/>
                <a:gd name="connsiteY2" fmla="*/ 2327 h 66629"/>
                <a:gd name="connsiteX3" fmla="*/ 2772 w 638541"/>
                <a:gd name="connsiteY3" fmla="*/ 10 h 66629"/>
                <a:gd name="connsiteX4" fmla="*/ 2772 w 638541"/>
                <a:gd name="connsiteY4" fmla="*/ 10 h 66629"/>
                <a:gd name="connsiteX5" fmla="*/ 636184 w 638541"/>
                <a:gd name="connsiteY5" fmla="*/ 61541 h 66629"/>
                <a:gd name="connsiteX6" fmla="*/ 638534 w 638541"/>
                <a:gd name="connsiteY6" fmla="*/ 64335 h 66629"/>
                <a:gd name="connsiteX7" fmla="*/ 635740 w 638541"/>
                <a:gd name="connsiteY7" fmla="*/ 66621 h 6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541" h="66629">
                  <a:moveTo>
                    <a:pt x="635740" y="66621"/>
                  </a:moveTo>
                  <a:lnTo>
                    <a:pt x="2327" y="5089"/>
                  </a:lnTo>
                  <a:cubicBezTo>
                    <a:pt x="924" y="4969"/>
                    <a:pt x="-111" y="3731"/>
                    <a:pt x="10" y="2327"/>
                  </a:cubicBezTo>
                  <a:cubicBezTo>
                    <a:pt x="130" y="924"/>
                    <a:pt x="1368" y="-111"/>
                    <a:pt x="2772" y="10"/>
                  </a:cubicBezTo>
                  <a:lnTo>
                    <a:pt x="2772" y="10"/>
                  </a:lnTo>
                  <a:lnTo>
                    <a:pt x="636184" y="61541"/>
                  </a:lnTo>
                  <a:cubicBezTo>
                    <a:pt x="637600" y="61674"/>
                    <a:pt x="638642" y="62919"/>
                    <a:pt x="638534" y="64335"/>
                  </a:cubicBezTo>
                  <a:cubicBezTo>
                    <a:pt x="638369" y="65726"/>
                    <a:pt x="637137" y="66735"/>
                    <a:pt x="635740" y="66621"/>
                  </a:cubicBezTo>
                  <a:close/>
                </a:path>
              </a:pathLst>
            </a:custGeom>
            <a:solidFill>
              <a:schemeClr val="bg2">
                <a:alpha val="55000"/>
              </a:schemeClr>
            </a:solidFill>
            <a:ln w="6343"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618A419B-308F-DA48-BBC1-9A61811E0B43}"/>
                </a:ext>
              </a:extLst>
            </p:cNvPr>
            <p:cNvSpPr/>
            <p:nvPr/>
          </p:nvSpPr>
          <p:spPr>
            <a:xfrm>
              <a:off x="8651495" y="2303778"/>
              <a:ext cx="353240" cy="579853"/>
            </a:xfrm>
            <a:custGeom>
              <a:avLst/>
              <a:gdLst>
                <a:gd name="connsiteX0" fmla="*/ 4726 w 353240"/>
                <a:gd name="connsiteY0" fmla="*/ 1272 h 579853"/>
                <a:gd name="connsiteX1" fmla="*/ 352896 w 353240"/>
                <a:gd name="connsiteY1" fmla="*/ 576010 h 579853"/>
                <a:gd name="connsiteX2" fmla="*/ 351975 w 353240"/>
                <a:gd name="connsiteY2" fmla="*/ 579484 h 579853"/>
                <a:gd name="connsiteX3" fmla="*/ 351944 w 353240"/>
                <a:gd name="connsiteY3" fmla="*/ 579503 h 579853"/>
                <a:gd name="connsiteX4" fmla="*/ 348515 w 353240"/>
                <a:gd name="connsiteY4" fmla="*/ 578677 h 579853"/>
                <a:gd name="connsiteX5" fmla="*/ 344 w 353240"/>
                <a:gd name="connsiteY5" fmla="*/ 3812 h 579853"/>
                <a:gd name="connsiteX6" fmla="*/ 1265 w 353240"/>
                <a:gd name="connsiteY6" fmla="*/ 338 h 579853"/>
                <a:gd name="connsiteX7" fmla="*/ 1297 w 353240"/>
                <a:gd name="connsiteY7" fmla="*/ 319 h 579853"/>
                <a:gd name="connsiteX8" fmla="*/ 4726 w 353240"/>
                <a:gd name="connsiteY8" fmla="*/ 1272 h 57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240" h="579853">
                  <a:moveTo>
                    <a:pt x="4726" y="1272"/>
                  </a:moveTo>
                  <a:lnTo>
                    <a:pt x="352896" y="576010"/>
                  </a:lnTo>
                  <a:cubicBezTo>
                    <a:pt x="353601" y="577223"/>
                    <a:pt x="353188" y="578779"/>
                    <a:pt x="351975" y="579484"/>
                  </a:cubicBezTo>
                  <a:cubicBezTo>
                    <a:pt x="351969" y="579490"/>
                    <a:pt x="351956" y="579496"/>
                    <a:pt x="351944" y="579503"/>
                  </a:cubicBezTo>
                  <a:cubicBezTo>
                    <a:pt x="350762" y="580195"/>
                    <a:pt x="349251" y="579833"/>
                    <a:pt x="348515" y="578677"/>
                  </a:cubicBezTo>
                  <a:lnTo>
                    <a:pt x="344" y="3812"/>
                  </a:lnTo>
                  <a:cubicBezTo>
                    <a:pt x="-361" y="2599"/>
                    <a:pt x="52" y="1043"/>
                    <a:pt x="1265" y="338"/>
                  </a:cubicBezTo>
                  <a:cubicBezTo>
                    <a:pt x="1271" y="332"/>
                    <a:pt x="1284" y="326"/>
                    <a:pt x="1297" y="319"/>
                  </a:cubicBezTo>
                  <a:cubicBezTo>
                    <a:pt x="2509" y="-354"/>
                    <a:pt x="4033" y="72"/>
                    <a:pt x="4726" y="1272"/>
                  </a:cubicBezTo>
                  <a:close/>
                </a:path>
              </a:pathLst>
            </a:custGeom>
            <a:solidFill>
              <a:schemeClr val="bg2">
                <a:alpha val="55000"/>
              </a:schemeClr>
            </a:solidFill>
            <a:ln w="6343"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A61B0051-01A3-9542-8769-C83AAAF51FD2}"/>
                </a:ext>
              </a:extLst>
            </p:cNvPr>
            <p:cNvSpPr/>
            <p:nvPr/>
          </p:nvSpPr>
          <p:spPr>
            <a:xfrm>
              <a:off x="6094848" y="159845"/>
              <a:ext cx="103515" cy="498124"/>
            </a:xfrm>
            <a:custGeom>
              <a:avLst/>
              <a:gdLst>
                <a:gd name="connsiteX0" fmla="*/ 5054 w 103515"/>
                <a:gd name="connsiteY0" fmla="*/ 2079 h 498124"/>
                <a:gd name="connsiteX1" fmla="*/ 103479 w 103515"/>
                <a:gd name="connsiteY1" fmla="*/ 495094 h 498124"/>
                <a:gd name="connsiteX2" fmla="*/ 101447 w 103515"/>
                <a:gd name="connsiteY2" fmla="*/ 498078 h 498124"/>
                <a:gd name="connsiteX3" fmla="*/ 98467 w 103515"/>
                <a:gd name="connsiteY3" fmla="*/ 496071 h 498124"/>
                <a:gd name="connsiteX4" fmla="*/ 98462 w 103515"/>
                <a:gd name="connsiteY4" fmla="*/ 496046 h 498124"/>
                <a:gd name="connsiteX5" fmla="*/ 37 w 103515"/>
                <a:gd name="connsiteY5" fmla="*/ 3032 h 498124"/>
                <a:gd name="connsiteX6" fmla="*/ 2069 w 103515"/>
                <a:gd name="connsiteY6" fmla="*/ 47 h 498124"/>
                <a:gd name="connsiteX7" fmla="*/ 5049 w 103515"/>
                <a:gd name="connsiteY7" fmla="*/ 2053 h 498124"/>
                <a:gd name="connsiteX8" fmla="*/ 5054 w 103515"/>
                <a:gd name="connsiteY8" fmla="*/ 2079 h 49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15" h="498124">
                  <a:moveTo>
                    <a:pt x="5054" y="2079"/>
                  </a:moveTo>
                  <a:lnTo>
                    <a:pt x="103479" y="495094"/>
                  </a:lnTo>
                  <a:cubicBezTo>
                    <a:pt x="103713" y="496471"/>
                    <a:pt x="102816" y="497792"/>
                    <a:pt x="101447" y="498078"/>
                  </a:cubicBezTo>
                  <a:cubicBezTo>
                    <a:pt x="100070" y="498345"/>
                    <a:pt x="98736" y="497449"/>
                    <a:pt x="98467" y="496071"/>
                  </a:cubicBezTo>
                  <a:cubicBezTo>
                    <a:pt x="98465" y="496065"/>
                    <a:pt x="98464" y="496052"/>
                    <a:pt x="98462" y="496046"/>
                  </a:cubicBezTo>
                  <a:lnTo>
                    <a:pt x="37" y="3032"/>
                  </a:lnTo>
                  <a:cubicBezTo>
                    <a:pt x="-197" y="1653"/>
                    <a:pt x="700" y="335"/>
                    <a:pt x="2069" y="47"/>
                  </a:cubicBezTo>
                  <a:cubicBezTo>
                    <a:pt x="3446" y="-221"/>
                    <a:pt x="4780" y="677"/>
                    <a:pt x="5049" y="2053"/>
                  </a:cubicBezTo>
                  <a:cubicBezTo>
                    <a:pt x="5050" y="2062"/>
                    <a:pt x="5052" y="2071"/>
                    <a:pt x="5054" y="2079"/>
                  </a:cubicBezTo>
                  <a:close/>
                </a:path>
              </a:pathLst>
            </a:custGeom>
            <a:solidFill>
              <a:schemeClr val="bg2">
                <a:alpha val="55000"/>
              </a:schemeClr>
            </a:solidFill>
            <a:ln w="6343"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E84B5921-74B1-4746-9115-43BFD38FEE0C}"/>
                </a:ext>
              </a:extLst>
            </p:cNvPr>
            <p:cNvSpPr/>
            <p:nvPr/>
          </p:nvSpPr>
          <p:spPr>
            <a:xfrm>
              <a:off x="8327163" y="1245930"/>
              <a:ext cx="900117" cy="94681"/>
            </a:xfrm>
            <a:custGeom>
              <a:avLst/>
              <a:gdLst>
                <a:gd name="connsiteX0" fmla="*/ 2033 w 900117"/>
                <a:gd name="connsiteY0" fmla="*/ 89538 h 94681"/>
                <a:gd name="connsiteX1" fmla="*/ 897383 w 900117"/>
                <a:gd name="connsiteY1" fmla="*/ 3 h 94681"/>
                <a:gd name="connsiteX2" fmla="*/ 900113 w 900117"/>
                <a:gd name="connsiteY2" fmla="*/ 2416 h 94681"/>
                <a:gd name="connsiteX3" fmla="*/ 897891 w 900117"/>
                <a:gd name="connsiteY3" fmla="*/ 5083 h 94681"/>
                <a:gd name="connsiteX4" fmla="*/ 2541 w 900117"/>
                <a:gd name="connsiteY4" fmla="*/ 94682 h 94681"/>
                <a:gd name="connsiteX5" fmla="*/ 1 w 900117"/>
                <a:gd name="connsiteY5" fmla="*/ 92021 h 94681"/>
                <a:gd name="connsiteX6" fmla="*/ 2033 w 900117"/>
                <a:gd name="connsiteY6" fmla="*/ 89538 h 9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117" h="94681">
                  <a:moveTo>
                    <a:pt x="2033" y="89538"/>
                  </a:moveTo>
                  <a:lnTo>
                    <a:pt x="897383" y="3"/>
                  </a:lnTo>
                  <a:cubicBezTo>
                    <a:pt x="898799" y="-67"/>
                    <a:pt x="900012" y="1000"/>
                    <a:pt x="900113" y="2416"/>
                  </a:cubicBezTo>
                  <a:cubicBezTo>
                    <a:pt x="900190" y="3750"/>
                    <a:pt x="899218" y="4918"/>
                    <a:pt x="897891" y="5083"/>
                  </a:cubicBezTo>
                  <a:lnTo>
                    <a:pt x="2541" y="94682"/>
                  </a:lnTo>
                  <a:cubicBezTo>
                    <a:pt x="1106" y="94650"/>
                    <a:pt x="-37" y="93456"/>
                    <a:pt x="1" y="92021"/>
                  </a:cubicBezTo>
                  <a:cubicBezTo>
                    <a:pt x="26" y="90821"/>
                    <a:pt x="865" y="89799"/>
                    <a:pt x="2033" y="8953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6D1DDBD2-7CA4-A141-932C-0C9336523E9C}"/>
                </a:ext>
              </a:extLst>
            </p:cNvPr>
            <p:cNvSpPr/>
            <p:nvPr/>
          </p:nvSpPr>
          <p:spPr>
            <a:xfrm>
              <a:off x="8999771" y="2596625"/>
              <a:ext cx="1119379" cy="286895"/>
            </a:xfrm>
            <a:custGeom>
              <a:avLst/>
              <a:gdLst>
                <a:gd name="connsiteX0" fmla="*/ 1117458 w 1119379"/>
                <a:gd name="connsiteY0" fmla="*/ 5033 h 286895"/>
                <a:gd name="connsiteX1" fmla="*/ 3033 w 1119379"/>
                <a:gd name="connsiteY1" fmla="*/ 286846 h 286895"/>
                <a:gd name="connsiteX2" fmla="*/ 49 w 1119379"/>
                <a:gd name="connsiteY2" fmla="*/ 284878 h 286895"/>
                <a:gd name="connsiteX3" fmla="*/ 1827 w 1119379"/>
                <a:gd name="connsiteY3" fmla="*/ 281893 h 286895"/>
                <a:gd name="connsiteX4" fmla="*/ 1116188 w 1119379"/>
                <a:gd name="connsiteY4" fmla="*/ 80 h 286895"/>
                <a:gd name="connsiteX5" fmla="*/ 1119300 w 1119379"/>
                <a:gd name="connsiteY5" fmla="*/ 1922 h 286895"/>
                <a:gd name="connsiteX6" fmla="*/ 1117458 w 1119379"/>
                <a:gd name="connsiteY6" fmla="*/ 5033 h 28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379" h="286895">
                  <a:moveTo>
                    <a:pt x="1117458" y="5033"/>
                  </a:moveTo>
                  <a:lnTo>
                    <a:pt x="3033" y="286846"/>
                  </a:lnTo>
                  <a:cubicBezTo>
                    <a:pt x="1668" y="287119"/>
                    <a:pt x="334" y="286243"/>
                    <a:pt x="49" y="284878"/>
                  </a:cubicBezTo>
                  <a:cubicBezTo>
                    <a:pt x="-205" y="283576"/>
                    <a:pt x="557" y="282287"/>
                    <a:pt x="1827" y="281893"/>
                  </a:cubicBezTo>
                  <a:lnTo>
                    <a:pt x="1116188" y="80"/>
                  </a:lnTo>
                  <a:cubicBezTo>
                    <a:pt x="1117553" y="-269"/>
                    <a:pt x="1118951" y="556"/>
                    <a:pt x="1119300" y="1922"/>
                  </a:cubicBezTo>
                  <a:cubicBezTo>
                    <a:pt x="1119649" y="3287"/>
                    <a:pt x="1118823" y="4684"/>
                    <a:pt x="1117458" y="5033"/>
                  </a:cubicBezTo>
                  <a:close/>
                </a:path>
              </a:pathLst>
            </a:custGeom>
            <a:solidFill>
              <a:schemeClr val="bg2">
                <a:alpha val="55000"/>
              </a:schemeClr>
            </a:solidFill>
            <a:ln w="6343"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159AB6F8-8EDA-424F-8FD0-F561846CFA78}"/>
                </a:ext>
              </a:extLst>
            </p:cNvPr>
            <p:cNvSpPr/>
            <p:nvPr/>
          </p:nvSpPr>
          <p:spPr>
            <a:xfrm>
              <a:off x="9252581" y="1470768"/>
              <a:ext cx="220925" cy="665171"/>
            </a:xfrm>
            <a:custGeom>
              <a:avLst/>
              <a:gdLst>
                <a:gd name="connsiteX0" fmla="*/ 215931 w 220925"/>
                <a:gd name="connsiteY0" fmla="*/ 663403 h 665171"/>
                <a:gd name="connsiteX1" fmla="*/ 32 w 220925"/>
                <a:gd name="connsiteY1" fmla="*/ 3002 h 665171"/>
                <a:gd name="connsiteX2" fmla="*/ 2203 w 220925"/>
                <a:gd name="connsiteY2" fmla="*/ 31 h 665171"/>
                <a:gd name="connsiteX3" fmla="*/ 4921 w 220925"/>
                <a:gd name="connsiteY3" fmla="*/ 1415 h 665171"/>
                <a:gd name="connsiteX4" fmla="*/ 220821 w 220925"/>
                <a:gd name="connsiteY4" fmla="*/ 661815 h 665171"/>
                <a:gd name="connsiteX5" fmla="*/ 219170 w 220925"/>
                <a:gd name="connsiteY5" fmla="*/ 665054 h 665171"/>
                <a:gd name="connsiteX6" fmla="*/ 215931 w 220925"/>
                <a:gd name="connsiteY6" fmla="*/ 663403 h 6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25" h="665171">
                  <a:moveTo>
                    <a:pt x="215931" y="663403"/>
                  </a:moveTo>
                  <a:lnTo>
                    <a:pt x="32" y="3002"/>
                  </a:lnTo>
                  <a:cubicBezTo>
                    <a:pt x="-191" y="1580"/>
                    <a:pt x="781" y="253"/>
                    <a:pt x="2203" y="31"/>
                  </a:cubicBezTo>
                  <a:cubicBezTo>
                    <a:pt x="3315" y="-141"/>
                    <a:pt x="4407" y="418"/>
                    <a:pt x="4921" y="1415"/>
                  </a:cubicBezTo>
                  <a:lnTo>
                    <a:pt x="220821" y="661815"/>
                  </a:lnTo>
                  <a:cubicBezTo>
                    <a:pt x="221208" y="663161"/>
                    <a:pt x="220485" y="664577"/>
                    <a:pt x="219170" y="665054"/>
                  </a:cubicBezTo>
                  <a:cubicBezTo>
                    <a:pt x="217824" y="665473"/>
                    <a:pt x="216383" y="664742"/>
                    <a:pt x="215931" y="663403"/>
                  </a:cubicBezTo>
                  <a:close/>
                </a:path>
              </a:pathLst>
            </a:custGeom>
            <a:solidFill>
              <a:schemeClr val="bg2">
                <a:alpha val="55000"/>
              </a:schemeClr>
            </a:solidFill>
            <a:ln w="634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EDB5163-4946-5E45-BB3F-0C05D81A7A88}"/>
                </a:ext>
              </a:extLst>
            </p:cNvPr>
            <p:cNvSpPr/>
            <p:nvPr/>
          </p:nvSpPr>
          <p:spPr>
            <a:xfrm>
              <a:off x="9190401" y="1595956"/>
              <a:ext cx="222092" cy="556738"/>
            </a:xfrm>
            <a:custGeom>
              <a:avLst/>
              <a:gdLst>
                <a:gd name="connsiteX0" fmla="*/ 221978 w 222092"/>
                <a:gd name="connsiteY0" fmla="*/ 3291 h 556738"/>
                <a:gd name="connsiteX1" fmla="*/ 4935 w 222092"/>
                <a:gd name="connsiteY1" fmla="*/ 555106 h 556738"/>
                <a:gd name="connsiteX2" fmla="*/ 1633 w 222092"/>
                <a:gd name="connsiteY2" fmla="*/ 556567 h 556738"/>
                <a:gd name="connsiteX3" fmla="*/ 172 w 222092"/>
                <a:gd name="connsiteY3" fmla="*/ 553265 h 556738"/>
                <a:gd name="connsiteX4" fmla="*/ 217215 w 222092"/>
                <a:gd name="connsiteY4" fmla="*/ 1450 h 556738"/>
                <a:gd name="connsiteX5" fmla="*/ 220644 w 222092"/>
                <a:gd name="connsiteY5" fmla="*/ 243 h 556738"/>
                <a:gd name="connsiteX6" fmla="*/ 221978 w 222092"/>
                <a:gd name="connsiteY6" fmla="*/ 3291 h 5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92" h="556738">
                  <a:moveTo>
                    <a:pt x="221978" y="3291"/>
                  </a:moveTo>
                  <a:lnTo>
                    <a:pt x="4935" y="555106"/>
                  </a:lnTo>
                  <a:cubicBezTo>
                    <a:pt x="4427" y="556421"/>
                    <a:pt x="2947" y="557075"/>
                    <a:pt x="1633" y="556567"/>
                  </a:cubicBezTo>
                  <a:cubicBezTo>
                    <a:pt x="318" y="556059"/>
                    <a:pt x="-336" y="554579"/>
                    <a:pt x="172" y="553265"/>
                  </a:cubicBezTo>
                  <a:lnTo>
                    <a:pt x="217215" y="1450"/>
                  </a:lnTo>
                  <a:cubicBezTo>
                    <a:pt x="217844" y="186"/>
                    <a:pt x="219362" y="-354"/>
                    <a:pt x="220644" y="243"/>
                  </a:cubicBezTo>
                  <a:cubicBezTo>
                    <a:pt x="221787" y="789"/>
                    <a:pt x="222352" y="2085"/>
                    <a:pt x="221978" y="3291"/>
                  </a:cubicBezTo>
                  <a:close/>
                </a:path>
              </a:pathLst>
            </a:custGeom>
            <a:solidFill>
              <a:schemeClr val="bg2">
                <a:alpha val="55000"/>
              </a:schemeClr>
            </a:solidFill>
            <a:ln w="634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BA9B557F-C6CF-A447-8F02-763EC5E69B6D}"/>
                </a:ext>
              </a:extLst>
            </p:cNvPr>
            <p:cNvSpPr/>
            <p:nvPr/>
          </p:nvSpPr>
          <p:spPr>
            <a:xfrm>
              <a:off x="9484767" y="4365611"/>
              <a:ext cx="290834" cy="508638"/>
            </a:xfrm>
            <a:custGeom>
              <a:avLst/>
              <a:gdLst>
                <a:gd name="connsiteX0" fmla="*/ 319 w 290834"/>
                <a:gd name="connsiteY0" fmla="*/ 504838 h 508638"/>
                <a:gd name="connsiteX1" fmla="*/ 286069 w 290834"/>
                <a:gd name="connsiteY1" fmla="*/ 1347 h 508638"/>
                <a:gd name="connsiteX2" fmla="*/ 289504 w 290834"/>
                <a:gd name="connsiteY2" fmla="*/ 299 h 508638"/>
                <a:gd name="connsiteX3" fmla="*/ 289562 w 290834"/>
                <a:gd name="connsiteY3" fmla="*/ 331 h 508638"/>
                <a:gd name="connsiteX4" fmla="*/ 290514 w 290834"/>
                <a:gd name="connsiteY4" fmla="*/ 3823 h 508638"/>
                <a:gd name="connsiteX5" fmla="*/ 4764 w 290834"/>
                <a:gd name="connsiteY5" fmla="*/ 507315 h 508638"/>
                <a:gd name="connsiteX6" fmla="*/ 1418 w 290834"/>
                <a:gd name="connsiteY6" fmla="*/ 508350 h 508638"/>
                <a:gd name="connsiteX7" fmla="*/ 1272 w 290834"/>
                <a:gd name="connsiteY7" fmla="*/ 508267 h 508638"/>
                <a:gd name="connsiteX8" fmla="*/ 319 w 290834"/>
                <a:gd name="connsiteY8" fmla="*/ 504838 h 50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834" h="508638">
                  <a:moveTo>
                    <a:pt x="319" y="504838"/>
                  </a:moveTo>
                  <a:lnTo>
                    <a:pt x="286069" y="1347"/>
                  </a:lnTo>
                  <a:cubicBezTo>
                    <a:pt x="286729" y="109"/>
                    <a:pt x="288266" y="-361"/>
                    <a:pt x="289504" y="299"/>
                  </a:cubicBezTo>
                  <a:cubicBezTo>
                    <a:pt x="289523" y="312"/>
                    <a:pt x="289543" y="318"/>
                    <a:pt x="289562" y="331"/>
                  </a:cubicBezTo>
                  <a:cubicBezTo>
                    <a:pt x="290768" y="1049"/>
                    <a:pt x="291187" y="2592"/>
                    <a:pt x="290514" y="3823"/>
                  </a:cubicBezTo>
                  <a:lnTo>
                    <a:pt x="4764" y="507315"/>
                  </a:lnTo>
                  <a:cubicBezTo>
                    <a:pt x="4129" y="508528"/>
                    <a:pt x="2630" y="508991"/>
                    <a:pt x="1418" y="508350"/>
                  </a:cubicBezTo>
                  <a:cubicBezTo>
                    <a:pt x="1367" y="508325"/>
                    <a:pt x="1322" y="508299"/>
                    <a:pt x="1272" y="508267"/>
                  </a:cubicBezTo>
                  <a:cubicBezTo>
                    <a:pt x="72" y="507575"/>
                    <a:pt x="-354" y="506051"/>
                    <a:pt x="319" y="50483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E135EE39-FA99-A642-B8BC-17A30F4ED266}"/>
                </a:ext>
              </a:extLst>
            </p:cNvPr>
            <p:cNvSpPr/>
            <p:nvPr/>
          </p:nvSpPr>
          <p:spPr>
            <a:xfrm>
              <a:off x="10787807" y="2308946"/>
              <a:ext cx="797169" cy="979034"/>
            </a:xfrm>
            <a:custGeom>
              <a:avLst/>
              <a:gdLst>
                <a:gd name="connsiteX0" fmla="*/ 796589 w 797169"/>
                <a:gd name="connsiteY0" fmla="*/ 4168 h 979034"/>
                <a:gd name="connsiteX1" fmla="*/ 4554 w 797169"/>
                <a:gd name="connsiteY1" fmla="*/ 978068 h 979034"/>
                <a:gd name="connsiteX2" fmla="*/ 966 w 797169"/>
                <a:gd name="connsiteY2" fmla="*/ 978481 h 979034"/>
                <a:gd name="connsiteX3" fmla="*/ 553 w 797169"/>
                <a:gd name="connsiteY3" fmla="*/ 974893 h 979034"/>
                <a:gd name="connsiteX4" fmla="*/ 792652 w 797169"/>
                <a:gd name="connsiteY4" fmla="*/ 930 h 979034"/>
                <a:gd name="connsiteX5" fmla="*/ 796240 w 797169"/>
                <a:gd name="connsiteY5" fmla="*/ 580 h 979034"/>
                <a:gd name="connsiteX6" fmla="*/ 796589 w 797169"/>
                <a:gd name="connsiteY6" fmla="*/ 4168 h 9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169" h="979034">
                  <a:moveTo>
                    <a:pt x="796589" y="4168"/>
                  </a:moveTo>
                  <a:lnTo>
                    <a:pt x="4554" y="978068"/>
                  </a:lnTo>
                  <a:cubicBezTo>
                    <a:pt x="3678" y="979173"/>
                    <a:pt x="2071" y="979357"/>
                    <a:pt x="966" y="978481"/>
                  </a:cubicBezTo>
                  <a:cubicBezTo>
                    <a:pt x="-139" y="977604"/>
                    <a:pt x="-323" y="975998"/>
                    <a:pt x="553" y="974893"/>
                  </a:cubicBezTo>
                  <a:lnTo>
                    <a:pt x="792652" y="930"/>
                  </a:lnTo>
                  <a:cubicBezTo>
                    <a:pt x="793548" y="-156"/>
                    <a:pt x="795154" y="-315"/>
                    <a:pt x="796240" y="580"/>
                  </a:cubicBezTo>
                  <a:cubicBezTo>
                    <a:pt x="797326" y="1476"/>
                    <a:pt x="797485" y="3082"/>
                    <a:pt x="796589" y="416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1EC3161A-A2C3-3D42-A295-E7EDF9EEBD33}"/>
                </a:ext>
              </a:extLst>
            </p:cNvPr>
            <p:cNvSpPr/>
            <p:nvPr/>
          </p:nvSpPr>
          <p:spPr>
            <a:xfrm>
              <a:off x="8407375" y="2542042"/>
              <a:ext cx="635618" cy="688058"/>
            </a:xfrm>
            <a:custGeom>
              <a:avLst/>
              <a:gdLst>
                <a:gd name="connsiteX0" fmla="*/ 4435 w 635618"/>
                <a:gd name="connsiteY0" fmla="*/ 879 h 688058"/>
                <a:gd name="connsiteX1" fmla="*/ 634863 w 635618"/>
                <a:gd name="connsiteY1" fmla="*/ 683758 h 688058"/>
                <a:gd name="connsiteX2" fmla="*/ 634888 w 635618"/>
                <a:gd name="connsiteY2" fmla="*/ 687352 h 688058"/>
                <a:gd name="connsiteX3" fmla="*/ 634863 w 635618"/>
                <a:gd name="connsiteY3" fmla="*/ 687377 h 688058"/>
                <a:gd name="connsiteX4" fmla="*/ 631307 w 635618"/>
                <a:gd name="connsiteY4" fmla="*/ 687377 h 688058"/>
                <a:gd name="connsiteX5" fmla="*/ 688 w 635618"/>
                <a:gd name="connsiteY5" fmla="*/ 4308 h 688058"/>
                <a:gd name="connsiteX6" fmla="*/ 815 w 635618"/>
                <a:gd name="connsiteY6" fmla="*/ 688 h 688058"/>
                <a:gd name="connsiteX7" fmla="*/ 4435 w 635618"/>
                <a:gd name="connsiteY7" fmla="*/ 815 h 6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618" h="688058">
                  <a:moveTo>
                    <a:pt x="4435" y="879"/>
                  </a:moveTo>
                  <a:lnTo>
                    <a:pt x="634863" y="683758"/>
                  </a:lnTo>
                  <a:cubicBezTo>
                    <a:pt x="635860" y="684742"/>
                    <a:pt x="635872" y="686348"/>
                    <a:pt x="634888" y="687352"/>
                  </a:cubicBezTo>
                  <a:cubicBezTo>
                    <a:pt x="634882" y="687358"/>
                    <a:pt x="634869" y="687371"/>
                    <a:pt x="634863" y="687377"/>
                  </a:cubicBezTo>
                  <a:cubicBezTo>
                    <a:pt x="633853" y="688285"/>
                    <a:pt x="632316" y="688285"/>
                    <a:pt x="631307" y="687377"/>
                  </a:cubicBezTo>
                  <a:lnTo>
                    <a:pt x="688" y="4308"/>
                  </a:lnTo>
                  <a:cubicBezTo>
                    <a:pt x="-277" y="3273"/>
                    <a:pt x="-220" y="1653"/>
                    <a:pt x="815" y="688"/>
                  </a:cubicBezTo>
                  <a:cubicBezTo>
                    <a:pt x="1850" y="-277"/>
                    <a:pt x="3469" y="-220"/>
                    <a:pt x="4435" y="815"/>
                  </a:cubicBezTo>
                  <a:close/>
                </a:path>
              </a:pathLst>
            </a:custGeom>
            <a:solidFill>
              <a:schemeClr val="bg2">
                <a:alpha val="55000"/>
              </a:schemeClr>
            </a:solidFill>
            <a:ln w="634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EA555B8B-80D2-E04E-826C-44B9D9F518BB}"/>
                </a:ext>
              </a:extLst>
            </p:cNvPr>
            <p:cNvSpPr/>
            <p:nvPr/>
          </p:nvSpPr>
          <p:spPr>
            <a:xfrm>
              <a:off x="9222853" y="1245921"/>
              <a:ext cx="250916" cy="889829"/>
            </a:xfrm>
            <a:custGeom>
              <a:avLst/>
              <a:gdLst>
                <a:gd name="connsiteX0" fmla="*/ 245660 w 250916"/>
                <a:gd name="connsiteY0" fmla="*/ 888123 h 889829"/>
                <a:gd name="connsiteX1" fmla="*/ 106 w 250916"/>
                <a:gd name="connsiteY1" fmla="*/ 3251 h 889829"/>
                <a:gd name="connsiteX2" fmla="*/ 1820 w 250916"/>
                <a:gd name="connsiteY2" fmla="*/ 95 h 889829"/>
                <a:gd name="connsiteX3" fmla="*/ 1884 w 250916"/>
                <a:gd name="connsiteY3" fmla="*/ 76 h 889829"/>
                <a:gd name="connsiteX4" fmla="*/ 4995 w 250916"/>
                <a:gd name="connsiteY4" fmla="*/ 1854 h 889829"/>
                <a:gd name="connsiteX5" fmla="*/ 250867 w 250916"/>
                <a:gd name="connsiteY5" fmla="*/ 886789 h 889829"/>
                <a:gd name="connsiteX6" fmla="*/ 248874 w 250916"/>
                <a:gd name="connsiteY6" fmla="*/ 889780 h 889829"/>
                <a:gd name="connsiteX7" fmla="*/ 245978 w 250916"/>
                <a:gd name="connsiteY7" fmla="*/ 888123 h 88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16" h="889829">
                  <a:moveTo>
                    <a:pt x="245660" y="888123"/>
                  </a:moveTo>
                  <a:lnTo>
                    <a:pt x="106" y="3251"/>
                  </a:lnTo>
                  <a:cubicBezTo>
                    <a:pt x="-294" y="1904"/>
                    <a:pt x="474" y="495"/>
                    <a:pt x="1820" y="95"/>
                  </a:cubicBezTo>
                  <a:cubicBezTo>
                    <a:pt x="1839" y="88"/>
                    <a:pt x="1865" y="82"/>
                    <a:pt x="1884" y="76"/>
                  </a:cubicBezTo>
                  <a:cubicBezTo>
                    <a:pt x="3230" y="-255"/>
                    <a:pt x="4595" y="526"/>
                    <a:pt x="4995" y="1854"/>
                  </a:cubicBezTo>
                  <a:lnTo>
                    <a:pt x="250867" y="886789"/>
                  </a:lnTo>
                  <a:cubicBezTo>
                    <a:pt x="251141" y="888168"/>
                    <a:pt x="250251" y="889501"/>
                    <a:pt x="248874" y="889780"/>
                  </a:cubicBezTo>
                  <a:cubicBezTo>
                    <a:pt x="247629" y="890028"/>
                    <a:pt x="246397" y="889323"/>
                    <a:pt x="245978" y="888123"/>
                  </a:cubicBezTo>
                  <a:close/>
                </a:path>
              </a:pathLst>
            </a:custGeom>
            <a:solidFill>
              <a:schemeClr val="bg2">
                <a:alpha val="55000"/>
              </a:schemeClr>
            </a:solidFill>
            <a:ln w="634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CE7E633C-3D71-6E47-9083-5752B55923F0}"/>
                </a:ext>
              </a:extLst>
            </p:cNvPr>
            <p:cNvSpPr/>
            <p:nvPr/>
          </p:nvSpPr>
          <p:spPr>
            <a:xfrm>
              <a:off x="8204778" y="5777490"/>
              <a:ext cx="707927" cy="345133"/>
            </a:xfrm>
            <a:custGeom>
              <a:avLst/>
              <a:gdLst>
                <a:gd name="connsiteX0" fmla="*/ 1418 w 707927"/>
                <a:gd name="connsiteY0" fmla="*/ 340290 h 345133"/>
                <a:gd name="connsiteX1" fmla="*/ 704427 w 707927"/>
                <a:gd name="connsiteY1" fmla="*/ 184 h 345133"/>
                <a:gd name="connsiteX2" fmla="*/ 707729 w 707927"/>
                <a:gd name="connsiteY2" fmla="*/ 1581 h 345133"/>
                <a:gd name="connsiteX3" fmla="*/ 706649 w 707927"/>
                <a:gd name="connsiteY3" fmla="*/ 4819 h 345133"/>
                <a:gd name="connsiteX4" fmla="*/ 3641 w 707927"/>
                <a:gd name="connsiteY4" fmla="*/ 344862 h 345133"/>
                <a:gd name="connsiteX5" fmla="*/ 307 w 707927"/>
                <a:gd name="connsiteY5" fmla="*/ 343782 h 345133"/>
                <a:gd name="connsiteX6" fmla="*/ 275 w 707927"/>
                <a:gd name="connsiteY6" fmla="*/ 343719 h 345133"/>
                <a:gd name="connsiteX7" fmla="*/ 1393 w 707927"/>
                <a:gd name="connsiteY7" fmla="*/ 340303 h 345133"/>
                <a:gd name="connsiteX8" fmla="*/ 1418 w 707927"/>
                <a:gd name="connsiteY8" fmla="*/ 340290 h 34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7" h="345133">
                  <a:moveTo>
                    <a:pt x="1418" y="340290"/>
                  </a:moveTo>
                  <a:lnTo>
                    <a:pt x="704427" y="184"/>
                  </a:lnTo>
                  <a:cubicBezTo>
                    <a:pt x="705722" y="-337"/>
                    <a:pt x="707202" y="285"/>
                    <a:pt x="707729" y="1581"/>
                  </a:cubicBezTo>
                  <a:cubicBezTo>
                    <a:pt x="708224" y="2781"/>
                    <a:pt x="707767" y="4159"/>
                    <a:pt x="706649" y="4819"/>
                  </a:cubicBezTo>
                  <a:lnTo>
                    <a:pt x="3641" y="344862"/>
                  </a:lnTo>
                  <a:cubicBezTo>
                    <a:pt x="2421" y="345484"/>
                    <a:pt x="929" y="345002"/>
                    <a:pt x="307" y="343782"/>
                  </a:cubicBezTo>
                  <a:cubicBezTo>
                    <a:pt x="294" y="343763"/>
                    <a:pt x="288" y="343744"/>
                    <a:pt x="275" y="343719"/>
                  </a:cubicBezTo>
                  <a:cubicBezTo>
                    <a:pt x="-360" y="342468"/>
                    <a:pt x="142" y="340937"/>
                    <a:pt x="1393" y="340303"/>
                  </a:cubicBezTo>
                  <a:cubicBezTo>
                    <a:pt x="1399" y="340303"/>
                    <a:pt x="1412" y="340296"/>
                    <a:pt x="1418" y="340290"/>
                  </a:cubicBezTo>
                  <a:close/>
                </a:path>
              </a:pathLst>
            </a:custGeom>
            <a:solidFill>
              <a:schemeClr val="bg2">
                <a:alpha val="55000"/>
              </a:schemeClr>
            </a:solidFill>
            <a:ln w="634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674E13D9-6A97-9340-B036-3C270C11B204}"/>
                </a:ext>
              </a:extLst>
            </p:cNvPr>
            <p:cNvSpPr/>
            <p:nvPr/>
          </p:nvSpPr>
          <p:spPr>
            <a:xfrm>
              <a:off x="10114142" y="2596681"/>
              <a:ext cx="754296" cy="242513"/>
            </a:xfrm>
            <a:custGeom>
              <a:avLst/>
              <a:gdLst>
                <a:gd name="connsiteX0" fmla="*/ 3214 w 754296"/>
                <a:gd name="connsiteY0" fmla="*/ 88 h 242513"/>
                <a:gd name="connsiteX1" fmla="*/ 752514 w 754296"/>
                <a:gd name="connsiteY1" fmla="*/ 237514 h 242513"/>
                <a:gd name="connsiteX2" fmla="*/ 754197 w 754296"/>
                <a:gd name="connsiteY2" fmla="*/ 240587 h 242513"/>
                <a:gd name="connsiteX3" fmla="*/ 754165 w 754296"/>
                <a:gd name="connsiteY3" fmla="*/ 240689 h 242513"/>
                <a:gd name="connsiteX4" fmla="*/ 751009 w 754296"/>
                <a:gd name="connsiteY4" fmla="*/ 242410 h 242513"/>
                <a:gd name="connsiteX5" fmla="*/ 750990 w 754296"/>
                <a:gd name="connsiteY5" fmla="*/ 242404 h 242513"/>
                <a:gd name="connsiteX6" fmla="*/ 1690 w 754296"/>
                <a:gd name="connsiteY6" fmla="*/ 4977 h 242513"/>
                <a:gd name="connsiteX7" fmla="*/ 147 w 754296"/>
                <a:gd name="connsiteY7" fmla="*/ 1732 h 242513"/>
                <a:gd name="connsiteX8" fmla="*/ 166 w 754296"/>
                <a:gd name="connsiteY8" fmla="*/ 1675 h 242513"/>
                <a:gd name="connsiteX9" fmla="*/ 3214 w 754296"/>
                <a:gd name="connsiteY9" fmla="*/ 88 h 24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296" h="242513">
                  <a:moveTo>
                    <a:pt x="3214" y="88"/>
                  </a:moveTo>
                  <a:lnTo>
                    <a:pt x="752514" y="237514"/>
                  </a:lnTo>
                  <a:cubicBezTo>
                    <a:pt x="753829" y="237895"/>
                    <a:pt x="754578" y="239273"/>
                    <a:pt x="754197" y="240587"/>
                  </a:cubicBezTo>
                  <a:cubicBezTo>
                    <a:pt x="754191" y="240619"/>
                    <a:pt x="754178" y="240657"/>
                    <a:pt x="754165" y="240689"/>
                  </a:cubicBezTo>
                  <a:cubicBezTo>
                    <a:pt x="753771" y="242035"/>
                    <a:pt x="752356" y="242804"/>
                    <a:pt x="751009" y="242410"/>
                  </a:cubicBezTo>
                  <a:cubicBezTo>
                    <a:pt x="751003" y="242410"/>
                    <a:pt x="750997" y="242404"/>
                    <a:pt x="750990" y="242404"/>
                  </a:cubicBezTo>
                  <a:lnTo>
                    <a:pt x="1690" y="4977"/>
                  </a:lnTo>
                  <a:cubicBezTo>
                    <a:pt x="369" y="4507"/>
                    <a:pt x="-323" y="3059"/>
                    <a:pt x="147" y="1732"/>
                  </a:cubicBezTo>
                  <a:cubicBezTo>
                    <a:pt x="153" y="1713"/>
                    <a:pt x="160" y="1694"/>
                    <a:pt x="166" y="1675"/>
                  </a:cubicBezTo>
                  <a:cubicBezTo>
                    <a:pt x="617" y="437"/>
                    <a:pt x="1938" y="-255"/>
                    <a:pt x="3214" y="8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5D2F6298-E015-D340-82ED-9405C7C684D6}"/>
                </a:ext>
              </a:extLst>
            </p:cNvPr>
            <p:cNvSpPr/>
            <p:nvPr/>
          </p:nvSpPr>
          <p:spPr>
            <a:xfrm>
              <a:off x="9222493" y="1245976"/>
              <a:ext cx="35194" cy="229608"/>
            </a:xfrm>
            <a:custGeom>
              <a:avLst/>
              <a:gdLst>
                <a:gd name="connsiteX0" fmla="*/ 30120 w 35194"/>
                <a:gd name="connsiteY0" fmla="*/ 227224 h 229608"/>
                <a:gd name="connsiteX1" fmla="*/ 21 w 35194"/>
                <a:gd name="connsiteY1" fmla="*/ 2878 h 229608"/>
                <a:gd name="connsiteX2" fmla="*/ 2243 w 35194"/>
                <a:gd name="connsiteY2" fmla="*/ 21 h 229608"/>
                <a:gd name="connsiteX3" fmla="*/ 5101 w 35194"/>
                <a:gd name="connsiteY3" fmla="*/ 2243 h 229608"/>
                <a:gd name="connsiteX4" fmla="*/ 35136 w 35194"/>
                <a:gd name="connsiteY4" fmla="*/ 226525 h 229608"/>
                <a:gd name="connsiteX5" fmla="*/ 33199 w 35194"/>
                <a:gd name="connsiteY5" fmla="*/ 229548 h 229608"/>
                <a:gd name="connsiteX6" fmla="*/ 30170 w 35194"/>
                <a:gd name="connsiteY6" fmla="*/ 227611 h 229608"/>
                <a:gd name="connsiteX7" fmla="*/ 30120 w 35194"/>
                <a:gd name="connsiteY7" fmla="*/ 227224 h 22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94" h="229608">
                  <a:moveTo>
                    <a:pt x="30120" y="227224"/>
                  </a:moveTo>
                  <a:lnTo>
                    <a:pt x="21" y="2878"/>
                  </a:lnTo>
                  <a:cubicBezTo>
                    <a:pt x="-157" y="1475"/>
                    <a:pt x="840" y="198"/>
                    <a:pt x="2243" y="21"/>
                  </a:cubicBezTo>
                  <a:cubicBezTo>
                    <a:pt x="3646" y="-157"/>
                    <a:pt x="4923" y="840"/>
                    <a:pt x="5101" y="2243"/>
                  </a:cubicBezTo>
                  <a:lnTo>
                    <a:pt x="35136" y="226525"/>
                  </a:lnTo>
                  <a:cubicBezTo>
                    <a:pt x="35434" y="227897"/>
                    <a:pt x="34571" y="229249"/>
                    <a:pt x="33199" y="229548"/>
                  </a:cubicBezTo>
                  <a:cubicBezTo>
                    <a:pt x="31828" y="229852"/>
                    <a:pt x="30475" y="228982"/>
                    <a:pt x="30170" y="227611"/>
                  </a:cubicBezTo>
                  <a:cubicBezTo>
                    <a:pt x="30145" y="227484"/>
                    <a:pt x="30126" y="227357"/>
                    <a:pt x="30120" y="22722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4A17BD2F-E63C-CA49-AB54-F24D10B94AEE}"/>
                </a:ext>
              </a:extLst>
            </p:cNvPr>
            <p:cNvSpPr/>
            <p:nvPr/>
          </p:nvSpPr>
          <p:spPr>
            <a:xfrm>
              <a:off x="8158666" y="4986094"/>
              <a:ext cx="1113779" cy="347017"/>
            </a:xfrm>
            <a:custGeom>
              <a:avLst/>
              <a:gdLst>
                <a:gd name="connsiteX0" fmla="*/ 1810 w 1113779"/>
                <a:gd name="connsiteY0" fmla="*/ 342000 h 347017"/>
                <a:gd name="connsiteX1" fmla="*/ 1110457 w 1113779"/>
                <a:gd name="connsiteY1" fmla="*/ 116 h 347017"/>
                <a:gd name="connsiteX2" fmla="*/ 1113664 w 1113779"/>
                <a:gd name="connsiteY2" fmla="*/ 1799 h 347017"/>
                <a:gd name="connsiteX3" fmla="*/ 1111981 w 1113779"/>
                <a:gd name="connsiteY3" fmla="*/ 5006 h 347017"/>
                <a:gd name="connsiteX4" fmla="*/ 3334 w 1113779"/>
                <a:gd name="connsiteY4" fmla="*/ 346890 h 347017"/>
                <a:gd name="connsiteX5" fmla="*/ 128 w 1113779"/>
                <a:gd name="connsiteY5" fmla="*/ 345277 h 347017"/>
                <a:gd name="connsiteX6" fmla="*/ 96 w 1113779"/>
                <a:gd name="connsiteY6" fmla="*/ 345175 h 347017"/>
                <a:gd name="connsiteX7" fmla="*/ 1810 w 1113779"/>
                <a:gd name="connsiteY7" fmla="*/ 342000 h 34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3779" h="347017">
                  <a:moveTo>
                    <a:pt x="1810" y="342000"/>
                  </a:moveTo>
                  <a:lnTo>
                    <a:pt x="1110457" y="116"/>
                  </a:lnTo>
                  <a:cubicBezTo>
                    <a:pt x="1111809" y="-303"/>
                    <a:pt x="1113245" y="446"/>
                    <a:pt x="1113664" y="1799"/>
                  </a:cubicBezTo>
                  <a:cubicBezTo>
                    <a:pt x="1114083" y="3152"/>
                    <a:pt x="1113333" y="4587"/>
                    <a:pt x="1111981" y="5006"/>
                  </a:cubicBezTo>
                  <a:lnTo>
                    <a:pt x="3334" y="346890"/>
                  </a:lnTo>
                  <a:cubicBezTo>
                    <a:pt x="2001" y="347328"/>
                    <a:pt x="566" y="346604"/>
                    <a:pt x="128" y="345277"/>
                  </a:cubicBezTo>
                  <a:cubicBezTo>
                    <a:pt x="115" y="345239"/>
                    <a:pt x="102" y="345207"/>
                    <a:pt x="96" y="345175"/>
                  </a:cubicBezTo>
                  <a:cubicBezTo>
                    <a:pt x="-279" y="343829"/>
                    <a:pt x="477" y="342426"/>
                    <a:pt x="1810" y="342000"/>
                  </a:cubicBezTo>
                  <a:close/>
                </a:path>
              </a:pathLst>
            </a:custGeom>
            <a:solidFill>
              <a:schemeClr val="bg2">
                <a:alpha val="55000"/>
              </a:schemeClr>
            </a:solidFill>
            <a:ln w="634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7BA24679-DC0A-7541-87CB-CB3F01432FD0}"/>
                </a:ext>
              </a:extLst>
            </p:cNvPr>
            <p:cNvSpPr/>
            <p:nvPr/>
          </p:nvSpPr>
          <p:spPr>
            <a:xfrm>
              <a:off x="8327155" y="1335454"/>
              <a:ext cx="1085329" cy="265435"/>
            </a:xfrm>
            <a:custGeom>
              <a:avLst/>
              <a:gdLst>
                <a:gd name="connsiteX0" fmla="*/ 2867 w 1085329"/>
                <a:gd name="connsiteY0" fmla="*/ 77 h 265435"/>
                <a:gd name="connsiteX1" fmla="*/ 1083446 w 1085329"/>
                <a:gd name="connsiteY1" fmla="*/ 260427 h 265435"/>
                <a:gd name="connsiteX2" fmla="*/ 1085256 w 1085329"/>
                <a:gd name="connsiteY2" fmla="*/ 263425 h 265435"/>
                <a:gd name="connsiteX3" fmla="*/ 1085224 w 1085329"/>
                <a:gd name="connsiteY3" fmla="*/ 263539 h 265435"/>
                <a:gd name="connsiteX4" fmla="*/ 1082240 w 1085329"/>
                <a:gd name="connsiteY4" fmla="*/ 265380 h 265435"/>
                <a:gd name="connsiteX5" fmla="*/ 1660 w 1085329"/>
                <a:gd name="connsiteY5" fmla="*/ 5030 h 265435"/>
                <a:gd name="connsiteX6" fmla="*/ 181 w 1085329"/>
                <a:gd name="connsiteY6" fmla="*/ 1659 h 265435"/>
                <a:gd name="connsiteX7" fmla="*/ 2867 w 1085329"/>
                <a:gd name="connsiteY7" fmla="*/ 14 h 2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29" h="265435">
                  <a:moveTo>
                    <a:pt x="2867" y="77"/>
                  </a:moveTo>
                  <a:lnTo>
                    <a:pt x="1083446" y="260427"/>
                  </a:lnTo>
                  <a:cubicBezTo>
                    <a:pt x="1084773" y="260758"/>
                    <a:pt x="1085586" y="262097"/>
                    <a:pt x="1085256" y="263425"/>
                  </a:cubicBezTo>
                  <a:cubicBezTo>
                    <a:pt x="1085243" y="263463"/>
                    <a:pt x="1085237" y="263501"/>
                    <a:pt x="1085224" y="263539"/>
                  </a:cubicBezTo>
                  <a:cubicBezTo>
                    <a:pt x="1084881" y="264853"/>
                    <a:pt x="1083567" y="265660"/>
                    <a:pt x="1082240" y="265380"/>
                  </a:cubicBezTo>
                  <a:lnTo>
                    <a:pt x="1660" y="5030"/>
                  </a:lnTo>
                  <a:cubicBezTo>
                    <a:pt x="320" y="4510"/>
                    <a:pt x="-347" y="2998"/>
                    <a:pt x="181" y="1659"/>
                  </a:cubicBezTo>
                  <a:cubicBezTo>
                    <a:pt x="600" y="566"/>
                    <a:pt x="1705" y="-107"/>
                    <a:pt x="2867" y="1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6FBFC356-722A-9B4A-B3FC-CB64539B3E29}"/>
                </a:ext>
              </a:extLst>
            </p:cNvPr>
            <p:cNvSpPr/>
            <p:nvPr/>
          </p:nvSpPr>
          <p:spPr>
            <a:xfrm>
              <a:off x="8999711" y="2147746"/>
              <a:ext cx="195772" cy="735652"/>
            </a:xfrm>
            <a:custGeom>
              <a:avLst/>
              <a:gdLst>
                <a:gd name="connsiteX0" fmla="*/ 195752 w 195772"/>
                <a:gd name="connsiteY0" fmla="*/ 2999 h 735652"/>
                <a:gd name="connsiteX1" fmla="*/ 4935 w 195772"/>
                <a:gd name="connsiteY1" fmla="*/ 733884 h 735652"/>
                <a:gd name="connsiteX2" fmla="*/ 1696 w 195772"/>
                <a:gd name="connsiteY2" fmla="*/ 735535 h 735652"/>
                <a:gd name="connsiteX3" fmla="*/ 45 w 195772"/>
                <a:gd name="connsiteY3" fmla="*/ 732614 h 735652"/>
                <a:gd name="connsiteX4" fmla="*/ 190545 w 195772"/>
                <a:gd name="connsiteY4" fmla="*/ 1729 h 735652"/>
                <a:gd name="connsiteX5" fmla="*/ 193765 w 195772"/>
                <a:gd name="connsiteY5" fmla="*/ 135 h 735652"/>
                <a:gd name="connsiteX6" fmla="*/ 193784 w 195772"/>
                <a:gd name="connsiteY6" fmla="*/ 141 h 735652"/>
                <a:gd name="connsiteX7" fmla="*/ 195752 w 195772"/>
                <a:gd name="connsiteY7" fmla="*/ 2999 h 73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772" h="735652">
                  <a:moveTo>
                    <a:pt x="195752" y="2999"/>
                  </a:moveTo>
                  <a:lnTo>
                    <a:pt x="4935" y="733884"/>
                  </a:lnTo>
                  <a:cubicBezTo>
                    <a:pt x="4484" y="735223"/>
                    <a:pt x="3042" y="735954"/>
                    <a:pt x="1696" y="735535"/>
                  </a:cubicBezTo>
                  <a:cubicBezTo>
                    <a:pt x="509" y="735090"/>
                    <a:pt x="-190" y="733858"/>
                    <a:pt x="45" y="732614"/>
                  </a:cubicBezTo>
                  <a:lnTo>
                    <a:pt x="190545" y="1729"/>
                  </a:lnTo>
                  <a:cubicBezTo>
                    <a:pt x="190996" y="401"/>
                    <a:pt x="192438" y="-316"/>
                    <a:pt x="193765" y="135"/>
                  </a:cubicBezTo>
                  <a:cubicBezTo>
                    <a:pt x="193771" y="135"/>
                    <a:pt x="193777" y="141"/>
                    <a:pt x="193784" y="141"/>
                  </a:cubicBezTo>
                  <a:cubicBezTo>
                    <a:pt x="195073" y="452"/>
                    <a:pt x="195917" y="1684"/>
                    <a:pt x="195752" y="2999"/>
                  </a:cubicBezTo>
                  <a:close/>
                </a:path>
              </a:pathLst>
            </a:custGeom>
            <a:solidFill>
              <a:schemeClr val="bg2">
                <a:alpha val="55000"/>
              </a:schemeClr>
            </a:solidFill>
            <a:ln w="634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BBDEE40A-BFC0-294E-A7C4-23611315B1A4}"/>
                </a:ext>
              </a:extLst>
            </p:cNvPr>
            <p:cNvSpPr/>
            <p:nvPr/>
          </p:nvSpPr>
          <p:spPr>
            <a:xfrm>
              <a:off x="9267246" y="4869003"/>
              <a:ext cx="222620" cy="122423"/>
            </a:xfrm>
            <a:custGeom>
              <a:avLst/>
              <a:gdLst>
                <a:gd name="connsiteX0" fmla="*/ 1433 w 222620"/>
                <a:gd name="connsiteY0" fmla="*/ 117397 h 122423"/>
                <a:gd name="connsiteX1" fmla="*/ 218857 w 222620"/>
                <a:gd name="connsiteY1" fmla="*/ 303 h 122423"/>
                <a:gd name="connsiteX2" fmla="*/ 222318 w 222620"/>
                <a:gd name="connsiteY2" fmla="*/ 1351 h 122423"/>
                <a:gd name="connsiteX3" fmla="*/ 221270 w 222620"/>
                <a:gd name="connsiteY3" fmla="*/ 4812 h 122423"/>
                <a:gd name="connsiteX4" fmla="*/ 3846 w 222620"/>
                <a:gd name="connsiteY4" fmla="*/ 122096 h 122423"/>
                <a:gd name="connsiteX5" fmla="*/ 468 w 222620"/>
                <a:gd name="connsiteY5" fmla="*/ 121175 h 122423"/>
                <a:gd name="connsiteX6" fmla="*/ 417 w 222620"/>
                <a:gd name="connsiteY6" fmla="*/ 121080 h 122423"/>
                <a:gd name="connsiteX7" fmla="*/ 1141 w 222620"/>
                <a:gd name="connsiteY7" fmla="*/ 117562 h 122423"/>
                <a:gd name="connsiteX8" fmla="*/ 1433 w 222620"/>
                <a:gd name="connsiteY8" fmla="*/ 117397 h 12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20" h="122423">
                  <a:moveTo>
                    <a:pt x="1433" y="117397"/>
                  </a:moveTo>
                  <a:lnTo>
                    <a:pt x="218857" y="303"/>
                  </a:lnTo>
                  <a:cubicBezTo>
                    <a:pt x="220101" y="-363"/>
                    <a:pt x="221651" y="106"/>
                    <a:pt x="222318" y="1351"/>
                  </a:cubicBezTo>
                  <a:cubicBezTo>
                    <a:pt x="222985" y="2596"/>
                    <a:pt x="222514" y="4145"/>
                    <a:pt x="221270" y="4812"/>
                  </a:cubicBezTo>
                  <a:lnTo>
                    <a:pt x="3846" y="122096"/>
                  </a:lnTo>
                  <a:cubicBezTo>
                    <a:pt x="2658" y="122776"/>
                    <a:pt x="1147" y="122363"/>
                    <a:pt x="468" y="121175"/>
                  </a:cubicBezTo>
                  <a:cubicBezTo>
                    <a:pt x="449" y="121143"/>
                    <a:pt x="436" y="121112"/>
                    <a:pt x="417" y="121080"/>
                  </a:cubicBezTo>
                  <a:cubicBezTo>
                    <a:pt x="-351" y="119912"/>
                    <a:pt x="-28" y="118330"/>
                    <a:pt x="1141" y="117562"/>
                  </a:cubicBezTo>
                  <a:cubicBezTo>
                    <a:pt x="1236" y="117499"/>
                    <a:pt x="1331" y="117448"/>
                    <a:pt x="1433" y="117397"/>
                  </a:cubicBezTo>
                  <a:close/>
                </a:path>
              </a:pathLst>
            </a:custGeom>
            <a:solidFill>
              <a:schemeClr val="bg2">
                <a:alpha val="55000"/>
              </a:schemeClr>
            </a:solidFill>
            <a:ln w="634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5497D84F-E57D-7C4D-BBA4-1817196D03F4}"/>
                </a:ext>
              </a:extLst>
            </p:cNvPr>
            <p:cNvSpPr/>
            <p:nvPr/>
          </p:nvSpPr>
          <p:spPr>
            <a:xfrm>
              <a:off x="8673727" y="4002052"/>
              <a:ext cx="701120" cy="719383"/>
            </a:xfrm>
            <a:custGeom>
              <a:avLst/>
              <a:gdLst>
                <a:gd name="connsiteX0" fmla="*/ 700425 w 701120"/>
                <a:gd name="connsiteY0" fmla="*/ 4289 h 719383"/>
                <a:gd name="connsiteX1" fmla="*/ 4402 w 701120"/>
                <a:gd name="connsiteY1" fmla="*/ 718601 h 719383"/>
                <a:gd name="connsiteX2" fmla="*/ 782 w 701120"/>
                <a:gd name="connsiteY2" fmla="*/ 718664 h 719383"/>
                <a:gd name="connsiteX3" fmla="*/ 719 w 701120"/>
                <a:gd name="connsiteY3" fmla="*/ 715045 h 719383"/>
                <a:gd name="connsiteX4" fmla="*/ 696742 w 701120"/>
                <a:gd name="connsiteY4" fmla="*/ 733 h 719383"/>
                <a:gd name="connsiteX5" fmla="*/ 700362 w 701120"/>
                <a:gd name="connsiteY5" fmla="*/ 733 h 719383"/>
                <a:gd name="connsiteX6" fmla="*/ 700425 w 701120"/>
                <a:gd name="connsiteY6" fmla="*/ 4289 h 7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120" h="719383">
                  <a:moveTo>
                    <a:pt x="700425" y="4289"/>
                  </a:moveTo>
                  <a:lnTo>
                    <a:pt x="4402" y="718601"/>
                  </a:lnTo>
                  <a:cubicBezTo>
                    <a:pt x="3418" y="719617"/>
                    <a:pt x="1798" y="719649"/>
                    <a:pt x="782" y="718664"/>
                  </a:cubicBezTo>
                  <a:cubicBezTo>
                    <a:pt x="-234" y="717680"/>
                    <a:pt x="-265" y="716061"/>
                    <a:pt x="719" y="715045"/>
                  </a:cubicBezTo>
                  <a:lnTo>
                    <a:pt x="696742" y="733"/>
                  </a:lnTo>
                  <a:cubicBezTo>
                    <a:pt x="697752" y="-244"/>
                    <a:pt x="699352" y="-244"/>
                    <a:pt x="700362" y="733"/>
                  </a:cubicBezTo>
                  <a:cubicBezTo>
                    <a:pt x="701346" y="1705"/>
                    <a:pt x="701378" y="3286"/>
                    <a:pt x="700425" y="4289"/>
                  </a:cubicBezTo>
                  <a:close/>
                </a:path>
              </a:pathLst>
            </a:custGeom>
            <a:solidFill>
              <a:schemeClr val="bg2">
                <a:alpha val="55000"/>
              </a:schemeClr>
            </a:solidFill>
            <a:ln w="634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129E61CA-F556-EB4E-8455-4B8EBD092B9F}"/>
                </a:ext>
              </a:extLst>
            </p:cNvPr>
            <p:cNvSpPr/>
            <p:nvPr/>
          </p:nvSpPr>
          <p:spPr>
            <a:xfrm>
              <a:off x="7927939" y="0"/>
              <a:ext cx="8572" cy="252998"/>
            </a:xfrm>
            <a:custGeom>
              <a:avLst/>
              <a:gdLst>
                <a:gd name="connsiteX0" fmla="*/ 8573 w 8572"/>
                <a:gd name="connsiteY0" fmla="*/ 0 h 252998"/>
                <a:gd name="connsiteX1" fmla="*/ 5080 w 8572"/>
                <a:gd name="connsiteY1" fmla="*/ 250698 h 252998"/>
                <a:gd name="connsiteX2" fmla="*/ 2311 w 8572"/>
                <a:gd name="connsiteY2" fmla="*/ 252987 h 252998"/>
                <a:gd name="connsiteX3" fmla="*/ 2286 w 8572"/>
                <a:gd name="connsiteY3" fmla="*/ 252984 h 252998"/>
                <a:gd name="connsiteX4" fmla="*/ 0 w 8572"/>
                <a:gd name="connsiteY4" fmla="*/ 250635 h 252998"/>
                <a:gd name="connsiteX5" fmla="*/ 3429 w 8572"/>
                <a:gd name="connsiteY5" fmla="*/ 0 h 25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 h="252998">
                  <a:moveTo>
                    <a:pt x="8573" y="0"/>
                  </a:moveTo>
                  <a:lnTo>
                    <a:pt x="5080" y="250698"/>
                  </a:lnTo>
                  <a:cubicBezTo>
                    <a:pt x="4947" y="252094"/>
                    <a:pt x="3708" y="253119"/>
                    <a:pt x="2311" y="252987"/>
                  </a:cubicBezTo>
                  <a:cubicBezTo>
                    <a:pt x="2305" y="252986"/>
                    <a:pt x="2292" y="252985"/>
                    <a:pt x="2286" y="252984"/>
                  </a:cubicBezTo>
                  <a:cubicBezTo>
                    <a:pt x="1054" y="252863"/>
                    <a:pt x="89" y="251870"/>
                    <a:pt x="0" y="250635"/>
                  </a:cubicBezTo>
                  <a:lnTo>
                    <a:pt x="3429" y="0"/>
                  </a:lnTo>
                  <a:close/>
                </a:path>
              </a:pathLst>
            </a:custGeom>
            <a:solidFill>
              <a:schemeClr val="bg2">
                <a:alpha val="55000"/>
              </a:schemeClr>
            </a:solidFill>
            <a:ln w="6343"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F63BCEA3-294C-DD41-BA04-FDFE49A0574F}"/>
                </a:ext>
              </a:extLst>
            </p:cNvPr>
            <p:cNvSpPr/>
            <p:nvPr/>
          </p:nvSpPr>
          <p:spPr>
            <a:xfrm>
              <a:off x="9407486" y="1595942"/>
              <a:ext cx="66002" cy="540015"/>
            </a:xfrm>
            <a:custGeom>
              <a:avLst/>
              <a:gdLst>
                <a:gd name="connsiteX0" fmla="*/ 5083 w 66002"/>
                <a:gd name="connsiteY0" fmla="*/ 2098 h 540015"/>
                <a:gd name="connsiteX1" fmla="*/ 65980 w 66002"/>
                <a:gd name="connsiteY1" fmla="*/ 537149 h 540015"/>
                <a:gd name="connsiteX2" fmla="*/ 63795 w 66002"/>
                <a:gd name="connsiteY2" fmla="*/ 540000 h 540015"/>
                <a:gd name="connsiteX3" fmla="*/ 63757 w 66002"/>
                <a:gd name="connsiteY3" fmla="*/ 540007 h 540015"/>
                <a:gd name="connsiteX4" fmla="*/ 60900 w 66002"/>
                <a:gd name="connsiteY4" fmla="*/ 537721 h 540015"/>
                <a:gd name="connsiteX5" fmla="*/ 60900 w 66002"/>
                <a:gd name="connsiteY5" fmla="*/ 537721 h 540015"/>
                <a:gd name="connsiteX6" fmla="*/ 3 w 66002"/>
                <a:gd name="connsiteY6" fmla="*/ 2670 h 540015"/>
                <a:gd name="connsiteX7" fmla="*/ 2410 w 66002"/>
                <a:gd name="connsiteY7" fmla="*/ 3 h 540015"/>
                <a:gd name="connsiteX8" fmla="*/ 2416 w 66002"/>
                <a:gd name="connsiteY8" fmla="*/ 3 h 540015"/>
                <a:gd name="connsiteX9" fmla="*/ 5083 w 66002"/>
                <a:gd name="connsiteY9" fmla="*/ 2098 h 54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02" h="540015">
                  <a:moveTo>
                    <a:pt x="5083" y="2098"/>
                  </a:moveTo>
                  <a:lnTo>
                    <a:pt x="65980" y="537149"/>
                  </a:lnTo>
                  <a:cubicBezTo>
                    <a:pt x="66164" y="538540"/>
                    <a:pt x="65186" y="539816"/>
                    <a:pt x="63795" y="540000"/>
                  </a:cubicBezTo>
                  <a:cubicBezTo>
                    <a:pt x="63783" y="540007"/>
                    <a:pt x="63770" y="540007"/>
                    <a:pt x="63757" y="540007"/>
                  </a:cubicBezTo>
                  <a:cubicBezTo>
                    <a:pt x="62347" y="540121"/>
                    <a:pt x="61097" y="539118"/>
                    <a:pt x="60900" y="537721"/>
                  </a:cubicBezTo>
                  <a:lnTo>
                    <a:pt x="60900" y="537721"/>
                  </a:lnTo>
                  <a:lnTo>
                    <a:pt x="3" y="2670"/>
                  </a:lnTo>
                  <a:cubicBezTo>
                    <a:pt x="-67" y="1266"/>
                    <a:pt x="1007" y="72"/>
                    <a:pt x="2410" y="3"/>
                  </a:cubicBezTo>
                  <a:cubicBezTo>
                    <a:pt x="2410" y="3"/>
                    <a:pt x="2416" y="3"/>
                    <a:pt x="2416" y="3"/>
                  </a:cubicBezTo>
                  <a:cubicBezTo>
                    <a:pt x="3699" y="-55"/>
                    <a:pt x="4835" y="834"/>
                    <a:pt x="5083" y="209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1645601-8AFD-4A47-8C63-CA389EE27249}"/>
                </a:ext>
              </a:extLst>
            </p:cNvPr>
            <p:cNvSpPr/>
            <p:nvPr/>
          </p:nvSpPr>
          <p:spPr>
            <a:xfrm>
              <a:off x="8158804" y="5328075"/>
              <a:ext cx="754254" cy="454468"/>
            </a:xfrm>
            <a:custGeom>
              <a:avLst/>
              <a:gdLst>
                <a:gd name="connsiteX0" fmla="*/ 3704 w 754254"/>
                <a:gd name="connsiteY0" fmla="*/ 273 h 454468"/>
                <a:gd name="connsiteX1" fmla="*/ 753004 w 754254"/>
                <a:gd name="connsiteY1" fmla="*/ 449726 h 454468"/>
                <a:gd name="connsiteX2" fmla="*/ 753900 w 754254"/>
                <a:gd name="connsiteY2" fmla="*/ 453206 h 454468"/>
                <a:gd name="connsiteX3" fmla="*/ 753893 w 754254"/>
                <a:gd name="connsiteY3" fmla="*/ 453219 h 454468"/>
                <a:gd name="connsiteX4" fmla="*/ 750414 w 754254"/>
                <a:gd name="connsiteY4" fmla="*/ 454114 h 454468"/>
                <a:gd name="connsiteX5" fmla="*/ 750401 w 754254"/>
                <a:gd name="connsiteY5" fmla="*/ 454108 h 454468"/>
                <a:gd name="connsiteX6" fmla="*/ 1101 w 754254"/>
                <a:gd name="connsiteY6" fmla="*/ 4654 h 454468"/>
                <a:gd name="connsiteX7" fmla="*/ 447 w 754254"/>
                <a:gd name="connsiteY7" fmla="*/ 1124 h 454468"/>
                <a:gd name="connsiteX8" fmla="*/ 466 w 754254"/>
                <a:gd name="connsiteY8" fmla="*/ 1098 h 454468"/>
                <a:gd name="connsiteX9" fmla="*/ 3704 w 754254"/>
                <a:gd name="connsiteY9" fmla="*/ 273 h 45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254" h="454468">
                  <a:moveTo>
                    <a:pt x="3704" y="273"/>
                  </a:moveTo>
                  <a:lnTo>
                    <a:pt x="753004" y="449726"/>
                  </a:lnTo>
                  <a:cubicBezTo>
                    <a:pt x="754211" y="450437"/>
                    <a:pt x="754617" y="451993"/>
                    <a:pt x="753900" y="453206"/>
                  </a:cubicBezTo>
                  <a:cubicBezTo>
                    <a:pt x="753900" y="453206"/>
                    <a:pt x="753893" y="453212"/>
                    <a:pt x="753893" y="453219"/>
                  </a:cubicBezTo>
                  <a:cubicBezTo>
                    <a:pt x="753182" y="454425"/>
                    <a:pt x="751626" y="454831"/>
                    <a:pt x="750414" y="454114"/>
                  </a:cubicBezTo>
                  <a:cubicBezTo>
                    <a:pt x="750407" y="454114"/>
                    <a:pt x="750407" y="454108"/>
                    <a:pt x="750401" y="454108"/>
                  </a:cubicBezTo>
                  <a:lnTo>
                    <a:pt x="1101" y="4654"/>
                  </a:lnTo>
                  <a:cubicBezTo>
                    <a:pt x="-55" y="3861"/>
                    <a:pt x="-347" y="2280"/>
                    <a:pt x="447" y="1124"/>
                  </a:cubicBezTo>
                  <a:cubicBezTo>
                    <a:pt x="453" y="1111"/>
                    <a:pt x="459" y="1105"/>
                    <a:pt x="466" y="1098"/>
                  </a:cubicBezTo>
                  <a:cubicBezTo>
                    <a:pt x="1190" y="51"/>
                    <a:pt x="2568" y="-298"/>
                    <a:pt x="3704" y="273"/>
                  </a:cubicBezTo>
                  <a:close/>
                </a:path>
              </a:pathLst>
            </a:custGeom>
            <a:solidFill>
              <a:schemeClr val="bg2">
                <a:alpha val="55000"/>
              </a:schemeClr>
            </a:solidFill>
            <a:ln w="634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DF70EBF3-333D-0541-9096-C0A71125361C}"/>
                </a:ext>
              </a:extLst>
            </p:cNvPr>
            <p:cNvSpPr/>
            <p:nvPr/>
          </p:nvSpPr>
          <p:spPr>
            <a:xfrm>
              <a:off x="9252572" y="1470142"/>
              <a:ext cx="159980" cy="130618"/>
            </a:xfrm>
            <a:custGeom>
              <a:avLst/>
              <a:gdLst>
                <a:gd name="connsiteX0" fmla="*/ 155806 w 159980"/>
                <a:gd name="connsiteY0" fmla="*/ 130057 h 130618"/>
                <a:gd name="connsiteX1" fmla="*/ 930 w 159980"/>
                <a:gd name="connsiteY1" fmla="*/ 4517 h 130618"/>
                <a:gd name="connsiteX2" fmla="*/ 580 w 159980"/>
                <a:gd name="connsiteY2" fmla="*/ 930 h 130618"/>
                <a:gd name="connsiteX3" fmla="*/ 4168 w 159980"/>
                <a:gd name="connsiteY3" fmla="*/ 581 h 130618"/>
                <a:gd name="connsiteX4" fmla="*/ 159045 w 159980"/>
                <a:gd name="connsiteY4" fmla="*/ 126120 h 130618"/>
                <a:gd name="connsiteX5" fmla="*/ 159426 w 159980"/>
                <a:gd name="connsiteY5" fmla="*/ 129676 h 130618"/>
                <a:gd name="connsiteX6" fmla="*/ 155806 w 159980"/>
                <a:gd name="connsiteY6" fmla="*/ 130057 h 1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80" h="130618">
                  <a:moveTo>
                    <a:pt x="155806" y="130057"/>
                  </a:moveTo>
                  <a:lnTo>
                    <a:pt x="930" y="4517"/>
                  </a:lnTo>
                  <a:cubicBezTo>
                    <a:pt x="-156" y="3622"/>
                    <a:pt x="-315" y="2016"/>
                    <a:pt x="580" y="930"/>
                  </a:cubicBezTo>
                  <a:cubicBezTo>
                    <a:pt x="1476" y="-156"/>
                    <a:pt x="3082" y="-315"/>
                    <a:pt x="4168" y="581"/>
                  </a:cubicBezTo>
                  <a:lnTo>
                    <a:pt x="159045" y="126120"/>
                  </a:lnTo>
                  <a:cubicBezTo>
                    <a:pt x="160124" y="127003"/>
                    <a:pt x="160296" y="128590"/>
                    <a:pt x="159426" y="129676"/>
                  </a:cubicBezTo>
                  <a:cubicBezTo>
                    <a:pt x="158524" y="130768"/>
                    <a:pt x="156917" y="130933"/>
                    <a:pt x="155806" y="130057"/>
                  </a:cubicBezTo>
                  <a:close/>
                </a:path>
              </a:pathLst>
            </a:custGeom>
            <a:solidFill>
              <a:schemeClr val="bg2">
                <a:alpha val="55000"/>
              </a:schemeClr>
            </a:solidFill>
            <a:ln w="634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83A9E812-998A-AA49-BD14-D18A5D32689F}"/>
                </a:ext>
              </a:extLst>
            </p:cNvPr>
            <p:cNvSpPr/>
            <p:nvPr/>
          </p:nvSpPr>
          <p:spPr>
            <a:xfrm>
              <a:off x="8907753" y="4869394"/>
              <a:ext cx="582029" cy="913019"/>
            </a:xfrm>
            <a:custGeom>
              <a:avLst/>
              <a:gdLst>
                <a:gd name="connsiteX0" fmla="*/ 436 w 582029"/>
                <a:gd name="connsiteY0" fmla="*/ 909106 h 913019"/>
                <a:gd name="connsiteX1" fmla="*/ 577397 w 582029"/>
                <a:gd name="connsiteY1" fmla="*/ 1056 h 913019"/>
                <a:gd name="connsiteX2" fmla="*/ 580940 w 582029"/>
                <a:gd name="connsiteY2" fmla="*/ 478 h 913019"/>
                <a:gd name="connsiteX3" fmla="*/ 580953 w 582029"/>
                <a:gd name="connsiteY3" fmla="*/ 484 h 913019"/>
                <a:gd name="connsiteX4" fmla="*/ 581715 w 582029"/>
                <a:gd name="connsiteY4" fmla="*/ 3786 h 913019"/>
                <a:gd name="connsiteX5" fmla="*/ 4691 w 582029"/>
                <a:gd name="connsiteY5" fmla="*/ 911963 h 913019"/>
                <a:gd name="connsiteX6" fmla="*/ 1147 w 582029"/>
                <a:gd name="connsiteY6" fmla="*/ 912541 h 913019"/>
                <a:gd name="connsiteX7" fmla="*/ 1135 w 582029"/>
                <a:gd name="connsiteY7" fmla="*/ 912535 h 913019"/>
                <a:gd name="connsiteX8" fmla="*/ 366 w 582029"/>
                <a:gd name="connsiteY8" fmla="*/ 909207 h 913019"/>
                <a:gd name="connsiteX9" fmla="*/ 436 w 582029"/>
                <a:gd name="connsiteY9" fmla="*/ 909106 h 91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029" h="913019">
                  <a:moveTo>
                    <a:pt x="436" y="909106"/>
                  </a:moveTo>
                  <a:lnTo>
                    <a:pt x="577397" y="1056"/>
                  </a:lnTo>
                  <a:cubicBezTo>
                    <a:pt x="578216" y="-81"/>
                    <a:pt x="579804" y="-341"/>
                    <a:pt x="580940" y="478"/>
                  </a:cubicBezTo>
                  <a:cubicBezTo>
                    <a:pt x="580947" y="478"/>
                    <a:pt x="580947" y="484"/>
                    <a:pt x="580953" y="484"/>
                  </a:cubicBezTo>
                  <a:cubicBezTo>
                    <a:pt x="582014" y="1227"/>
                    <a:pt x="582337" y="2649"/>
                    <a:pt x="581715" y="3786"/>
                  </a:cubicBezTo>
                  <a:lnTo>
                    <a:pt x="4691" y="911963"/>
                  </a:lnTo>
                  <a:cubicBezTo>
                    <a:pt x="3871" y="913100"/>
                    <a:pt x="2284" y="913360"/>
                    <a:pt x="1147" y="912541"/>
                  </a:cubicBezTo>
                  <a:cubicBezTo>
                    <a:pt x="1141" y="912541"/>
                    <a:pt x="1141" y="912535"/>
                    <a:pt x="1135" y="912535"/>
                  </a:cubicBezTo>
                  <a:cubicBezTo>
                    <a:pt x="4" y="911830"/>
                    <a:pt x="-339" y="910337"/>
                    <a:pt x="366" y="909207"/>
                  </a:cubicBezTo>
                  <a:cubicBezTo>
                    <a:pt x="392" y="909176"/>
                    <a:pt x="411" y="909138"/>
                    <a:pt x="436" y="909106"/>
                  </a:cubicBezTo>
                  <a:close/>
                </a:path>
              </a:pathLst>
            </a:custGeom>
            <a:solidFill>
              <a:schemeClr val="bg2">
                <a:alpha val="55000"/>
              </a:schemeClr>
            </a:solidFill>
            <a:ln w="634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8052CF00-7465-844D-BE63-53E7FEA6D3EE}"/>
                </a:ext>
              </a:extLst>
            </p:cNvPr>
            <p:cNvSpPr/>
            <p:nvPr/>
          </p:nvSpPr>
          <p:spPr>
            <a:xfrm>
              <a:off x="10787812" y="2834356"/>
              <a:ext cx="80432" cy="453618"/>
            </a:xfrm>
            <a:custGeom>
              <a:avLst/>
              <a:gdLst>
                <a:gd name="connsiteX0" fmla="*/ 80431 w 80432"/>
                <a:gd name="connsiteY0" fmla="*/ 2697 h 453618"/>
                <a:gd name="connsiteX1" fmla="*/ 5056 w 80432"/>
                <a:gd name="connsiteY1" fmla="*/ 451515 h 453618"/>
                <a:gd name="connsiteX2" fmla="*/ 2104 w 80432"/>
                <a:gd name="connsiteY2" fmla="*/ 453578 h 453618"/>
                <a:gd name="connsiteX3" fmla="*/ 40 w 80432"/>
                <a:gd name="connsiteY3" fmla="*/ 450626 h 453618"/>
                <a:gd name="connsiteX4" fmla="*/ 75351 w 80432"/>
                <a:gd name="connsiteY4" fmla="*/ 1808 h 453618"/>
                <a:gd name="connsiteX5" fmla="*/ 78627 w 80432"/>
                <a:gd name="connsiteY5" fmla="*/ 125 h 453618"/>
                <a:gd name="connsiteX6" fmla="*/ 80431 w 80432"/>
                <a:gd name="connsiteY6" fmla="*/ 2697 h 45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32" h="453618">
                  <a:moveTo>
                    <a:pt x="80431" y="2697"/>
                  </a:moveTo>
                  <a:lnTo>
                    <a:pt x="5056" y="451515"/>
                  </a:lnTo>
                  <a:cubicBezTo>
                    <a:pt x="4809" y="452899"/>
                    <a:pt x="3488" y="453826"/>
                    <a:pt x="2104" y="453578"/>
                  </a:cubicBezTo>
                  <a:cubicBezTo>
                    <a:pt x="719" y="453331"/>
                    <a:pt x="-208" y="452010"/>
                    <a:pt x="40" y="450626"/>
                  </a:cubicBezTo>
                  <a:lnTo>
                    <a:pt x="75351" y="1808"/>
                  </a:lnTo>
                  <a:cubicBezTo>
                    <a:pt x="75789" y="436"/>
                    <a:pt x="77256" y="-313"/>
                    <a:pt x="78627" y="125"/>
                  </a:cubicBezTo>
                  <a:cubicBezTo>
                    <a:pt x="79732" y="487"/>
                    <a:pt x="80469" y="1535"/>
                    <a:pt x="80431" y="2697"/>
                  </a:cubicBezTo>
                  <a:close/>
                </a:path>
              </a:pathLst>
            </a:custGeom>
            <a:solidFill>
              <a:schemeClr val="bg2">
                <a:alpha val="55000"/>
              </a:schemeClr>
            </a:solidFill>
            <a:ln w="634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BFA92A83-E90B-994E-B914-CA6B72C4876D}"/>
                </a:ext>
              </a:extLst>
            </p:cNvPr>
            <p:cNvSpPr/>
            <p:nvPr/>
          </p:nvSpPr>
          <p:spPr>
            <a:xfrm>
              <a:off x="9222683" y="1246011"/>
              <a:ext cx="190009" cy="354903"/>
            </a:xfrm>
            <a:custGeom>
              <a:avLst/>
              <a:gdLst>
                <a:gd name="connsiteX0" fmla="*/ 185060 w 190009"/>
                <a:gd name="connsiteY0" fmla="*/ 353553 h 354903"/>
                <a:gd name="connsiteX1" fmla="*/ 275 w 190009"/>
                <a:gd name="connsiteY1" fmla="*/ 3668 h 354903"/>
                <a:gd name="connsiteX2" fmla="*/ 1393 w 190009"/>
                <a:gd name="connsiteY2" fmla="*/ 252 h 354903"/>
                <a:gd name="connsiteX3" fmla="*/ 1418 w 190009"/>
                <a:gd name="connsiteY3" fmla="*/ 239 h 354903"/>
                <a:gd name="connsiteX4" fmla="*/ 4784 w 190009"/>
                <a:gd name="connsiteY4" fmla="*/ 1255 h 354903"/>
                <a:gd name="connsiteX5" fmla="*/ 189696 w 190009"/>
                <a:gd name="connsiteY5" fmla="*/ 351140 h 354903"/>
                <a:gd name="connsiteX6" fmla="*/ 188737 w 190009"/>
                <a:gd name="connsiteY6" fmla="*/ 354506 h 354903"/>
                <a:gd name="connsiteX7" fmla="*/ 188616 w 190009"/>
                <a:gd name="connsiteY7" fmla="*/ 354569 h 354903"/>
                <a:gd name="connsiteX8" fmla="*/ 185073 w 190009"/>
                <a:gd name="connsiteY8" fmla="*/ 353572 h 354903"/>
                <a:gd name="connsiteX9" fmla="*/ 185060 w 190009"/>
                <a:gd name="connsiteY9" fmla="*/ 353553 h 35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09" h="354903">
                  <a:moveTo>
                    <a:pt x="185060" y="353553"/>
                  </a:moveTo>
                  <a:lnTo>
                    <a:pt x="275" y="3668"/>
                  </a:lnTo>
                  <a:cubicBezTo>
                    <a:pt x="-360" y="2417"/>
                    <a:pt x="142" y="887"/>
                    <a:pt x="1393" y="252"/>
                  </a:cubicBezTo>
                  <a:cubicBezTo>
                    <a:pt x="1399" y="246"/>
                    <a:pt x="1412" y="246"/>
                    <a:pt x="1418" y="239"/>
                  </a:cubicBezTo>
                  <a:cubicBezTo>
                    <a:pt x="2637" y="-313"/>
                    <a:pt x="4072" y="118"/>
                    <a:pt x="4784" y="1255"/>
                  </a:cubicBezTo>
                  <a:lnTo>
                    <a:pt x="189696" y="351140"/>
                  </a:lnTo>
                  <a:cubicBezTo>
                    <a:pt x="190362" y="352334"/>
                    <a:pt x="189931" y="353845"/>
                    <a:pt x="188737" y="354506"/>
                  </a:cubicBezTo>
                  <a:cubicBezTo>
                    <a:pt x="188692" y="354531"/>
                    <a:pt x="188654" y="354550"/>
                    <a:pt x="188616" y="354569"/>
                  </a:cubicBezTo>
                  <a:cubicBezTo>
                    <a:pt x="187365" y="355274"/>
                    <a:pt x="185778" y="354829"/>
                    <a:pt x="185073" y="353572"/>
                  </a:cubicBezTo>
                  <a:cubicBezTo>
                    <a:pt x="185067" y="353566"/>
                    <a:pt x="185067" y="353560"/>
                    <a:pt x="185060" y="353553"/>
                  </a:cubicBezTo>
                  <a:close/>
                </a:path>
              </a:pathLst>
            </a:custGeom>
            <a:solidFill>
              <a:schemeClr val="bg2">
                <a:alpha val="55000"/>
              </a:schemeClr>
            </a:solidFill>
            <a:ln w="634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8A466228-1E2E-FC4D-9598-FD9EDFC47E93}"/>
                </a:ext>
              </a:extLst>
            </p:cNvPr>
            <p:cNvSpPr/>
            <p:nvPr/>
          </p:nvSpPr>
          <p:spPr>
            <a:xfrm>
              <a:off x="9485010" y="4869155"/>
              <a:ext cx="751321" cy="483517"/>
            </a:xfrm>
            <a:custGeom>
              <a:avLst/>
              <a:gdLst>
                <a:gd name="connsiteX0" fmla="*/ 3696 w 751321"/>
                <a:gd name="connsiteY0" fmla="*/ 278 h 483517"/>
                <a:gd name="connsiteX1" fmla="*/ 750265 w 751321"/>
                <a:gd name="connsiteY1" fmla="*/ 478878 h 483517"/>
                <a:gd name="connsiteX2" fmla="*/ 750843 w 751321"/>
                <a:gd name="connsiteY2" fmla="*/ 482421 h 483517"/>
                <a:gd name="connsiteX3" fmla="*/ 750837 w 751321"/>
                <a:gd name="connsiteY3" fmla="*/ 482434 h 483517"/>
                <a:gd name="connsiteX4" fmla="*/ 747471 w 751321"/>
                <a:gd name="connsiteY4" fmla="*/ 483196 h 483517"/>
                <a:gd name="connsiteX5" fmla="*/ 965 w 751321"/>
                <a:gd name="connsiteY5" fmla="*/ 4533 h 483517"/>
                <a:gd name="connsiteX6" fmla="*/ 546 w 751321"/>
                <a:gd name="connsiteY6" fmla="*/ 964 h 483517"/>
                <a:gd name="connsiteX7" fmla="*/ 3696 w 751321"/>
                <a:gd name="connsiteY7" fmla="*/ 278 h 48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321" h="483517">
                  <a:moveTo>
                    <a:pt x="3696" y="278"/>
                  </a:moveTo>
                  <a:lnTo>
                    <a:pt x="750265" y="478878"/>
                  </a:lnTo>
                  <a:cubicBezTo>
                    <a:pt x="751402" y="479697"/>
                    <a:pt x="751663" y="481284"/>
                    <a:pt x="750843" y="482421"/>
                  </a:cubicBezTo>
                  <a:cubicBezTo>
                    <a:pt x="750843" y="482427"/>
                    <a:pt x="750837" y="482427"/>
                    <a:pt x="750837" y="482434"/>
                  </a:cubicBezTo>
                  <a:cubicBezTo>
                    <a:pt x="750068" y="483500"/>
                    <a:pt x="748627" y="483831"/>
                    <a:pt x="747471" y="483196"/>
                  </a:cubicBezTo>
                  <a:lnTo>
                    <a:pt x="965" y="4533"/>
                  </a:lnTo>
                  <a:cubicBezTo>
                    <a:pt x="-133" y="3663"/>
                    <a:pt x="-324" y="2062"/>
                    <a:pt x="546" y="964"/>
                  </a:cubicBezTo>
                  <a:cubicBezTo>
                    <a:pt x="1302" y="18"/>
                    <a:pt x="2616" y="-274"/>
                    <a:pt x="3696" y="278"/>
                  </a:cubicBezTo>
                  <a:close/>
                </a:path>
              </a:pathLst>
            </a:custGeom>
            <a:solidFill>
              <a:schemeClr val="bg2">
                <a:alpha val="55000"/>
              </a:schemeClr>
            </a:solidFill>
            <a:ln w="634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3E9C8A55-CECF-4741-9CB2-93D10886E069}"/>
                </a:ext>
              </a:extLst>
            </p:cNvPr>
            <p:cNvSpPr/>
            <p:nvPr/>
          </p:nvSpPr>
          <p:spPr>
            <a:xfrm>
              <a:off x="8999705" y="2130892"/>
              <a:ext cx="473747" cy="752619"/>
            </a:xfrm>
            <a:custGeom>
              <a:avLst/>
              <a:gdLst>
                <a:gd name="connsiteX0" fmla="*/ 473380 w 473747"/>
                <a:gd name="connsiteY0" fmla="*/ 3850 h 752619"/>
                <a:gd name="connsiteX1" fmla="*/ 4686 w 473747"/>
                <a:gd name="connsiteY1" fmla="*/ 751499 h 752619"/>
                <a:gd name="connsiteX2" fmla="*/ 1130 w 473747"/>
                <a:gd name="connsiteY2" fmla="*/ 752198 h 752619"/>
                <a:gd name="connsiteX3" fmla="*/ 368 w 473747"/>
                <a:gd name="connsiteY3" fmla="*/ 748769 h 752619"/>
                <a:gd name="connsiteX4" fmla="*/ 469062 w 473747"/>
                <a:gd name="connsiteY4" fmla="*/ 1120 h 752619"/>
                <a:gd name="connsiteX5" fmla="*/ 472618 w 473747"/>
                <a:gd name="connsiteY5" fmla="*/ 421 h 752619"/>
                <a:gd name="connsiteX6" fmla="*/ 473380 w 473747"/>
                <a:gd name="connsiteY6" fmla="*/ 3850 h 75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7" h="752619">
                  <a:moveTo>
                    <a:pt x="473380" y="3850"/>
                  </a:moveTo>
                  <a:lnTo>
                    <a:pt x="4686" y="751499"/>
                  </a:lnTo>
                  <a:cubicBezTo>
                    <a:pt x="3886" y="752655"/>
                    <a:pt x="2311" y="752966"/>
                    <a:pt x="1130" y="752198"/>
                  </a:cubicBezTo>
                  <a:cubicBezTo>
                    <a:pt x="0" y="751442"/>
                    <a:pt x="-337" y="749931"/>
                    <a:pt x="368" y="748769"/>
                  </a:cubicBezTo>
                  <a:lnTo>
                    <a:pt x="469062" y="1120"/>
                  </a:lnTo>
                  <a:cubicBezTo>
                    <a:pt x="469862" y="-36"/>
                    <a:pt x="471436" y="-347"/>
                    <a:pt x="472618" y="421"/>
                  </a:cubicBezTo>
                  <a:cubicBezTo>
                    <a:pt x="473748" y="1177"/>
                    <a:pt x="474084" y="2688"/>
                    <a:pt x="473380" y="3850"/>
                  </a:cubicBezTo>
                  <a:close/>
                </a:path>
              </a:pathLst>
            </a:custGeom>
            <a:solidFill>
              <a:schemeClr val="bg2">
                <a:alpha val="55000"/>
              </a:schemeClr>
            </a:solidFill>
            <a:ln w="634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5728BCD0-8266-834F-94B3-F623B3552773}"/>
                </a:ext>
              </a:extLst>
            </p:cNvPr>
            <p:cNvSpPr/>
            <p:nvPr/>
          </p:nvSpPr>
          <p:spPr>
            <a:xfrm>
              <a:off x="9484756" y="4639806"/>
              <a:ext cx="689507" cy="234317"/>
            </a:xfrm>
            <a:custGeom>
              <a:avLst/>
              <a:gdLst>
                <a:gd name="connsiteX0" fmla="*/ 1728 w 689507"/>
                <a:gd name="connsiteY0" fmla="*/ 229310 h 234317"/>
                <a:gd name="connsiteX1" fmla="*/ 686131 w 689507"/>
                <a:gd name="connsiteY1" fmla="*/ 139 h 234317"/>
                <a:gd name="connsiteX2" fmla="*/ 689369 w 689507"/>
                <a:gd name="connsiteY2" fmla="*/ 1726 h 234317"/>
                <a:gd name="connsiteX3" fmla="*/ 687781 w 689507"/>
                <a:gd name="connsiteY3" fmla="*/ 4965 h 234317"/>
                <a:gd name="connsiteX4" fmla="*/ 3379 w 689507"/>
                <a:gd name="connsiteY4" fmla="*/ 234200 h 234317"/>
                <a:gd name="connsiteX5" fmla="*/ 140 w 689507"/>
                <a:gd name="connsiteY5" fmla="*/ 232548 h 234317"/>
                <a:gd name="connsiteX6" fmla="*/ 1709 w 689507"/>
                <a:gd name="connsiteY6" fmla="*/ 229317 h 234317"/>
                <a:gd name="connsiteX7" fmla="*/ 1728 w 689507"/>
                <a:gd name="connsiteY7" fmla="*/ 229310 h 23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507" h="234317">
                  <a:moveTo>
                    <a:pt x="1728" y="229310"/>
                  </a:moveTo>
                  <a:lnTo>
                    <a:pt x="686131" y="139"/>
                  </a:lnTo>
                  <a:cubicBezTo>
                    <a:pt x="687464" y="-319"/>
                    <a:pt x="688912" y="393"/>
                    <a:pt x="689369" y="1726"/>
                  </a:cubicBezTo>
                  <a:cubicBezTo>
                    <a:pt x="689826" y="3059"/>
                    <a:pt x="689115" y="4507"/>
                    <a:pt x="687781" y="4965"/>
                  </a:cubicBezTo>
                  <a:lnTo>
                    <a:pt x="3379" y="234200"/>
                  </a:lnTo>
                  <a:cubicBezTo>
                    <a:pt x="2032" y="234619"/>
                    <a:pt x="591" y="233888"/>
                    <a:pt x="140" y="232548"/>
                  </a:cubicBezTo>
                  <a:cubicBezTo>
                    <a:pt x="-317" y="231221"/>
                    <a:pt x="382" y="229773"/>
                    <a:pt x="1709" y="229317"/>
                  </a:cubicBezTo>
                  <a:cubicBezTo>
                    <a:pt x="1715" y="229317"/>
                    <a:pt x="1721" y="229310"/>
                    <a:pt x="1728" y="229310"/>
                  </a:cubicBezTo>
                  <a:close/>
                </a:path>
              </a:pathLst>
            </a:custGeom>
            <a:solidFill>
              <a:schemeClr val="bg2">
                <a:alpha val="55000"/>
              </a:schemeClr>
            </a:solidFill>
            <a:ln w="634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647A7234-621B-264E-BCBE-7264A4BB7967}"/>
                </a:ext>
              </a:extLst>
            </p:cNvPr>
            <p:cNvSpPr/>
            <p:nvPr/>
          </p:nvSpPr>
          <p:spPr>
            <a:xfrm>
              <a:off x="7250807" y="1012380"/>
              <a:ext cx="1081165" cy="328232"/>
            </a:xfrm>
            <a:custGeom>
              <a:avLst/>
              <a:gdLst>
                <a:gd name="connsiteX0" fmla="*/ 3271 w 1081165"/>
                <a:gd name="connsiteY0" fmla="*/ 127 h 328232"/>
                <a:gd name="connsiteX1" fmla="*/ 1079342 w 1081165"/>
                <a:gd name="connsiteY1" fmla="*/ 323215 h 328232"/>
                <a:gd name="connsiteX2" fmla="*/ 1081063 w 1081165"/>
                <a:gd name="connsiteY2" fmla="*/ 326371 h 328232"/>
                <a:gd name="connsiteX3" fmla="*/ 1081056 w 1081165"/>
                <a:gd name="connsiteY3" fmla="*/ 326390 h 328232"/>
                <a:gd name="connsiteX4" fmla="*/ 1078027 w 1081165"/>
                <a:gd name="connsiteY4" fmla="*/ 328149 h 328232"/>
                <a:gd name="connsiteX5" fmla="*/ 1077881 w 1081165"/>
                <a:gd name="connsiteY5" fmla="*/ 328105 h 328232"/>
                <a:gd name="connsiteX6" fmla="*/ 1810 w 1081165"/>
                <a:gd name="connsiteY6" fmla="*/ 5017 h 328232"/>
                <a:gd name="connsiteX7" fmla="*/ 96 w 1081165"/>
                <a:gd name="connsiteY7" fmla="*/ 1842 h 328232"/>
                <a:gd name="connsiteX8" fmla="*/ 3125 w 1081165"/>
                <a:gd name="connsiteY8" fmla="*/ 83 h 328232"/>
                <a:gd name="connsiteX9" fmla="*/ 3271 w 1081165"/>
                <a:gd name="connsiteY9" fmla="*/ 127 h 32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165" h="328232">
                  <a:moveTo>
                    <a:pt x="3271" y="127"/>
                  </a:moveTo>
                  <a:lnTo>
                    <a:pt x="1079342" y="323215"/>
                  </a:lnTo>
                  <a:cubicBezTo>
                    <a:pt x="1080688" y="323609"/>
                    <a:pt x="1081456" y="325025"/>
                    <a:pt x="1081063" y="326371"/>
                  </a:cubicBezTo>
                  <a:cubicBezTo>
                    <a:pt x="1081063" y="326378"/>
                    <a:pt x="1081056" y="326384"/>
                    <a:pt x="1081056" y="326390"/>
                  </a:cubicBezTo>
                  <a:cubicBezTo>
                    <a:pt x="1080707" y="327711"/>
                    <a:pt x="1079348" y="328499"/>
                    <a:pt x="1078027" y="328149"/>
                  </a:cubicBezTo>
                  <a:cubicBezTo>
                    <a:pt x="1077977" y="328137"/>
                    <a:pt x="1077932" y="328124"/>
                    <a:pt x="1077881" y="328105"/>
                  </a:cubicBezTo>
                  <a:lnTo>
                    <a:pt x="1810" y="5017"/>
                  </a:lnTo>
                  <a:cubicBezTo>
                    <a:pt x="477" y="4591"/>
                    <a:pt x="-279" y="3188"/>
                    <a:pt x="96" y="1842"/>
                  </a:cubicBezTo>
                  <a:cubicBezTo>
                    <a:pt x="445" y="521"/>
                    <a:pt x="1804" y="-266"/>
                    <a:pt x="3125" y="83"/>
                  </a:cubicBezTo>
                  <a:cubicBezTo>
                    <a:pt x="3176" y="96"/>
                    <a:pt x="3220" y="108"/>
                    <a:pt x="3271" y="127"/>
                  </a:cubicBezTo>
                  <a:close/>
                </a:path>
              </a:pathLst>
            </a:custGeom>
            <a:solidFill>
              <a:schemeClr val="bg2">
                <a:alpha val="55000"/>
              </a:schemeClr>
            </a:solidFill>
            <a:ln w="634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0D3353EA-C688-AA47-B5E9-5A0A1FFD2614}"/>
                </a:ext>
              </a:extLst>
            </p:cNvPr>
            <p:cNvSpPr/>
            <p:nvPr/>
          </p:nvSpPr>
          <p:spPr>
            <a:xfrm>
              <a:off x="7126438" y="1012580"/>
              <a:ext cx="129487" cy="828184"/>
            </a:xfrm>
            <a:custGeom>
              <a:avLst/>
              <a:gdLst>
                <a:gd name="connsiteX0" fmla="*/ 129481 w 129487"/>
                <a:gd name="connsiteY0" fmla="*/ 2721 h 828184"/>
                <a:gd name="connsiteX1" fmla="*/ 5021 w 129487"/>
                <a:gd name="connsiteY1" fmla="*/ 826189 h 828184"/>
                <a:gd name="connsiteX2" fmla="*/ 1999 w 129487"/>
                <a:gd name="connsiteY2" fmla="*/ 828125 h 828184"/>
                <a:gd name="connsiteX3" fmla="*/ 5 w 129487"/>
                <a:gd name="connsiteY3" fmla="*/ 825490 h 828184"/>
                <a:gd name="connsiteX4" fmla="*/ 124401 w 129487"/>
                <a:gd name="connsiteY4" fmla="*/ 1959 h 828184"/>
                <a:gd name="connsiteX5" fmla="*/ 127449 w 129487"/>
                <a:gd name="connsiteY5" fmla="*/ 54 h 828184"/>
                <a:gd name="connsiteX6" fmla="*/ 129481 w 129487"/>
                <a:gd name="connsiteY6" fmla="*/ 2721 h 82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87" h="828184">
                  <a:moveTo>
                    <a:pt x="129481" y="2721"/>
                  </a:moveTo>
                  <a:lnTo>
                    <a:pt x="5021" y="826189"/>
                  </a:lnTo>
                  <a:cubicBezTo>
                    <a:pt x="4723" y="827560"/>
                    <a:pt x="3370" y="828424"/>
                    <a:pt x="1999" y="828125"/>
                  </a:cubicBezTo>
                  <a:cubicBezTo>
                    <a:pt x="773" y="827859"/>
                    <a:pt x="-71" y="826741"/>
                    <a:pt x="5" y="825490"/>
                  </a:cubicBezTo>
                  <a:lnTo>
                    <a:pt x="124401" y="1959"/>
                  </a:lnTo>
                  <a:cubicBezTo>
                    <a:pt x="124744" y="612"/>
                    <a:pt x="126090" y="-226"/>
                    <a:pt x="127449" y="54"/>
                  </a:cubicBezTo>
                  <a:cubicBezTo>
                    <a:pt x="128700" y="308"/>
                    <a:pt x="129570" y="1444"/>
                    <a:pt x="129481" y="2721"/>
                  </a:cubicBezTo>
                  <a:close/>
                </a:path>
              </a:pathLst>
            </a:custGeom>
            <a:solidFill>
              <a:schemeClr val="bg2">
                <a:alpha val="55000"/>
              </a:schemeClr>
            </a:solidFill>
            <a:ln w="634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A0EE59DE-D4AF-F441-9CA4-87155D9D1C06}"/>
                </a:ext>
              </a:extLst>
            </p:cNvPr>
            <p:cNvSpPr/>
            <p:nvPr/>
          </p:nvSpPr>
          <p:spPr>
            <a:xfrm>
              <a:off x="11579867" y="2308902"/>
              <a:ext cx="420287" cy="57084"/>
            </a:xfrm>
            <a:custGeom>
              <a:avLst/>
              <a:gdLst>
                <a:gd name="connsiteX0" fmla="*/ 417279 w 420287"/>
                <a:gd name="connsiteY0" fmla="*/ 57044 h 57084"/>
                <a:gd name="connsiteX1" fmla="*/ 2243 w 420287"/>
                <a:gd name="connsiteY1" fmla="*/ 5101 h 57084"/>
                <a:gd name="connsiteX2" fmla="*/ 20 w 420287"/>
                <a:gd name="connsiteY2" fmla="*/ 2243 h 57084"/>
                <a:gd name="connsiteX3" fmla="*/ 2878 w 420287"/>
                <a:gd name="connsiteY3" fmla="*/ 21 h 57084"/>
                <a:gd name="connsiteX4" fmla="*/ 418041 w 420287"/>
                <a:gd name="connsiteY4" fmla="*/ 52027 h 57084"/>
                <a:gd name="connsiteX5" fmla="*/ 420276 w 420287"/>
                <a:gd name="connsiteY5" fmla="*/ 54726 h 57084"/>
                <a:gd name="connsiteX6" fmla="*/ 420263 w 420287"/>
                <a:gd name="connsiteY6" fmla="*/ 54821 h 57084"/>
                <a:gd name="connsiteX7" fmla="*/ 417463 w 420287"/>
                <a:gd name="connsiteY7" fmla="*/ 57069 h 57084"/>
                <a:gd name="connsiteX8" fmla="*/ 417279 w 420287"/>
                <a:gd name="connsiteY8" fmla="*/ 57044 h 5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287" h="57084">
                  <a:moveTo>
                    <a:pt x="417279" y="57044"/>
                  </a:moveTo>
                  <a:lnTo>
                    <a:pt x="2243" y="5101"/>
                  </a:lnTo>
                  <a:cubicBezTo>
                    <a:pt x="840" y="4923"/>
                    <a:pt x="-157" y="3646"/>
                    <a:pt x="20" y="2243"/>
                  </a:cubicBezTo>
                  <a:cubicBezTo>
                    <a:pt x="198" y="840"/>
                    <a:pt x="1475" y="-157"/>
                    <a:pt x="2878" y="21"/>
                  </a:cubicBezTo>
                  <a:lnTo>
                    <a:pt x="418041" y="52027"/>
                  </a:lnTo>
                  <a:cubicBezTo>
                    <a:pt x="419400" y="52154"/>
                    <a:pt x="420403" y="53361"/>
                    <a:pt x="420276" y="54726"/>
                  </a:cubicBezTo>
                  <a:cubicBezTo>
                    <a:pt x="420270" y="54758"/>
                    <a:pt x="420270" y="54789"/>
                    <a:pt x="420263" y="54821"/>
                  </a:cubicBezTo>
                  <a:cubicBezTo>
                    <a:pt x="420111" y="56218"/>
                    <a:pt x="418860" y="57221"/>
                    <a:pt x="417463" y="57069"/>
                  </a:cubicBezTo>
                  <a:cubicBezTo>
                    <a:pt x="417400" y="57063"/>
                    <a:pt x="417343" y="57056"/>
                    <a:pt x="417279" y="5704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E30601D2-118F-4941-818F-52458A6389C3}"/>
                </a:ext>
              </a:extLst>
            </p:cNvPr>
            <p:cNvSpPr/>
            <p:nvPr/>
          </p:nvSpPr>
          <p:spPr>
            <a:xfrm>
              <a:off x="9484737" y="4868265"/>
              <a:ext cx="20161" cy="723099"/>
            </a:xfrm>
            <a:custGeom>
              <a:avLst/>
              <a:gdLst>
                <a:gd name="connsiteX0" fmla="*/ 15081 w 20161"/>
                <a:gd name="connsiteY0" fmla="*/ 720560 h 723099"/>
                <a:gd name="connsiteX1" fmla="*/ 32 w 20161"/>
                <a:gd name="connsiteY1" fmla="*/ 3010 h 723099"/>
                <a:gd name="connsiteX2" fmla="*/ 2197 w 20161"/>
                <a:gd name="connsiteY2" fmla="*/ 32 h 723099"/>
                <a:gd name="connsiteX3" fmla="*/ 5175 w 20161"/>
                <a:gd name="connsiteY3" fmla="*/ 2197 h 723099"/>
                <a:gd name="connsiteX4" fmla="*/ 5175 w 20161"/>
                <a:gd name="connsiteY4" fmla="*/ 3010 h 723099"/>
                <a:gd name="connsiteX5" fmla="*/ 5175 w 20161"/>
                <a:gd name="connsiteY5" fmla="*/ 3010 h 723099"/>
                <a:gd name="connsiteX6" fmla="*/ 20162 w 20161"/>
                <a:gd name="connsiteY6" fmla="*/ 720560 h 723099"/>
                <a:gd name="connsiteX7" fmla="*/ 17621 w 20161"/>
                <a:gd name="connsiteY7" fmla="*/ 723100 h 723099"/>
                <a:gd name="connsiteX8" fmla="*/ 15081 w 20161"/>
                <a:gd name="connsiteY8" fmla="*/ 720560 h 72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1" h="723099">
                  <a:moveTo>
                    <a:pt x="15081" y="720560"/>
                  </a:moveTo>
                  <a:lnTo>
                    <a:pt x="32" y="3010"/>
                  </a:lnTo>
                  <a:cubicBezTo>
                    <a:pt x="-190" y="1587"/>
                    <a:pt x="775" y="254"/>
                    <a:pt x="2197" y="32"/>
                  </a:cubicBezTo>
                  <a:cubicBezTo>
                    <a:pt x="3620" y="-191"/>
                    <a:pt x="4953" y="781"/>
                    <a:pt x="5175" y="2197"/>
                  </a:cubicBezTo>
                  <a:cubicBezTo>
                    <a:pt x="5220" y="2470"/>
                    <a:pt x="5220" y="2743"/>
                    <a:pt x="5175" y="3010"/>
                  </a:cubicBezTo>
                  <a:lnTo>
                    <a:pt x="5175" y="3010"/>
                  </a:lnTo>
                  <a:lnTo>
                    <a:pt x="20162" y="720560"/>
                  </a:lnTo>
                  <a:cubicBezTo>
                    <a:pt x="20162" y="721963"/>
                    <a:pt x="19025" y="723100"/>
                    <a:pt x="17621" y="723100"/>
                  </a:cubicBezTo>
                  <a:cubicBezTo>
                    <a:pt x="16218" y="723100"/>
                    <a:pt x="15081" y="721963"/>
                    <a:pt x="15081" y="720560"/>
                  </a:cubicBezTo>
                  <a:close/>
                </a:path>
              </a:pathLst>
            </a:custGeom>
            <a:solidFill>
              <a:schemeClr val="bg2">
                <a:alpha val="55000"/>
              </a:schemeClr>
            </a:solidFill>
            <a:ln w="634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5F886A99-AA50-BD4F-A78A-6EB5CD5A1513}"/>
                </a:ext>
              </a:extLst>
            </p:cNvPr>
            <p:cNvSpPr/>
            <p:nvPr/>
          </p:nvSpPr>
          <p:spPr>
            <a:xfrm>
              <a:off x="8158689" y="4716491"/>
              <a:ext cx="519995" cy="616597"/>
            </a:xfrm>
            <a:custGeom>
              <a:avLst/>
              <a:gdLst>
                <a:gd name="connsiteX0" fmla="*/ 519502 w 519995"/>
                <a:gd name="connsiteY0" fmla="*/ 4036 h 616597"/>
                <a:gd name="connsiteX1" fmla="*/ 4517 w 519995"/>
                <a:gd name="connsiteY1" fmla="*/ 615668 h 616597"/>
                <a:gd name="connsiteX2" fmla="*/ 930 w 519995"/>
                <a:gd name="connsiteY2" fmla="*/ 616017 h 616597"/>
                <a:gd name="connsiteX3" fmla="*/ 580 w 519995"/>
                <a:gd name="connsiteY3" fmla="*/ 612429 h 616597"/>
                <a:gd name="connsiteX4" fmla="*/ 515629 w 519995"/>
                <a:gd name="connsiteY4" fmla="*/ 733 h 616597"/>
                <a:gd name="connsiteX5" fmla="*/ 519249 w 519995"/>
                <a:gd name="connsiteY5" fmla="*/ 733 h 616597"/>
                <a:gd name="connsiteX6" fmla="*/ 519502 w 519995"/>
                <a:gd name="connsiteY6" fmla="*/ 4036 h 61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995" h="616597">
                  <a:moveTo>
                    <a:pt x="519502" y="4036"/>
                  </a:moveTo>
                  <a:lnTo>
                    <a:pt x="4517" y="615668"/>
                  </a:lnTo>
                  <a:cubicBezTo>
                    <a:pt x="3622" y="616753"/>
                    <a:pt x="2016" y="616912"/>
                    <a:pt x="930" y="616017"/>
                  </a:cubicBezTo>
                  <a:cubicBezTo>
                    <a:pt x="-156" y="615121"/>
                    <a:pt x="-315" y="613515"/>
                    <a:pt x="580" y="612429"/>
                  </a:cubicBezTo>
                  <a:lnTo>
                    <a:pt x="515629" y="733"/>
                  </a:lnTo>
                  <a:cubicBezTo>
                    <a:pt x="516639" y="-244"/>
                    <a:pt x="518239" y="-244"/>
                    <a:pt x="519249" y="733"/>
                  </a:cubicBezTo>
                  <a:cubicBezTo>
                    <a:pt x="520138" y="1622"/>
                    <a:pt x="520245" y="3026"/>
                    <a:pt x="519502" y="4036"/>
                  </a:cubicBezTo>
                  <a:close/>
                </a:path>
              </a:pathLst>
            </a:custGeom>
            <a:solidFill>
              <a:schemeClr val="bg2">
                <a:alpha val="55000"/>
              </a:schemeClr>
            </a:solidFill>
            <a:ln w="634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E849F760-F7F8-2B4B-A5E0-49E92FF5FD4F}"/>
                </a:ext>
              </a:extLst>
            </p:cNvPr>
            <p:cNvSpPr/>
            <p:nvPr/>
          </p:nvSpPr>
          <p:spPr>
            <a:xfrm>
              <a:off x="8907878" y="5777595"/>
              <a:ext cx="545908" cy="463919"/>
            </a:xfrm>
            <a:custGeom>
              <a:avLst/>
              <a:gdLst>
                <a:gd name="connsiteX0" fmla="*/ 3931 w 545908"/>
                <a:gd name="connsiteY0" fmla="*/ 460 h 463919"/>
                <a:gd name="connsiteX1" fmla="*/ 545014 w 545908"/>
                <a:gd name="connsiteY1" fmla="*/ 459438 h 463919"/>
                <a:gd name="connsiteX2" fmla="*/ 545300 w 545908"/>
                <a:gd name="connsiteY2" fmla="*/ 463026 h 463919"/>
                <a:gd name="connsiteX3" fmla="*/ 541712 w 545908"/>
                <a:gd name="connsiteY3" fmla="*/ 463311 h 463919"/>
                <a:gd name="connsiteX4" fmla="*/ 541712 w 545908"/>
                <a:gd name="connsiteY4" fmla="*/ 463311 h 463919"/>
                <a:gd name="connsiteX5" fmla="*/ 756 w 545908"/>
                <a:gd name="connsiteY5" fmla="*/ 4333 h 463919"/>
                <a:gd name="connsiteX6" fmla="*/ 730 w 545908"/>
                <a:gd name="connsiteY6" fmla="*/ 739 h 463919"/>
                <a:gd name="connsiteX7" fmla="*/ 756 w 545908"/>
                <a:gd name="connsiteY7" fmla="*/ 713 h 463919"/>
                <a:gd name="connsiteX8" fmla="*/ 3931 w 545908"/>
                <a:gd name="connsiteY8" fmla="*/ 460 h 46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08" h="463919">
                  <a:moveTo>
                    <a:pt x="3931" y="460"/>
                  </a:moveTo>
                  <a:lnTo>
                    <a:pt x="545014" y="459438"/>
                  </a:lnTo>
                  <a:cubicBezTo>
                    <a:pt x="546081" y="460352"/>
                    <a:pt x="546214" y="461959"/>
                    <a:pt x="545300" y="463026"/>
                  </a:cubicBezTo>
                  <a:cubicBezTo>
                    <a:pt x="544386" y="464092"/>
                    <a:pt x="542779" y="464225"/>
                    <a:pt x="541712" y="463311"/>
                  </a:cubicBezTo>
                  <a:lnTo>
                    <a:pt x="541712" y="463311"/>
                  </a:lnTo>
                  <a:lnTo>
                    <a:pt x="756" y="4333"/>
                  </a:lnTo>
                  <a:cubicBezTo>
                    <a:pt x="-241" y="3349"/>
                    <a:pt x="-254" y="1742"/>
                    <a:pt x="730" y="739"/>
                  </a:cubicBezTo>
                  <a:cubicBezTo>
                    <a:pt x="737" y="733"/>
                    <a:pt x="749" y="720"/>
                    <a:pt x="756" y="713"/>
                  </a:cubicBezTo>
                  <a:cubicBezTo>
                    <a:pt x="1613" y="-131"/>
                    <a:pt x="2953" y="-239"/>
                    <a:pt x="3931" y="460"/>
                  </a:cubicBezTo>
                  <a:close/>
                </a:path>
              </a:pathLst>
            </a:custGeom>
            <a:solidFill>
              <a:schemeClr val="bg2">
                <a:alpha val="55000"/>
              </a:schemeClr>
            </a:solidFill>
            <a:ln w="634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42073C97-8960-F747-BB3F-16DF3217B3BE}"/>
                </a:ext>
              </a:extLst>
            </p:cNvPr>
            <p:cNvSpPr/>
            <p:nvPr/>
          </p:nvSpPr>
          <p:spPr>
            <a:xfrm>
              <a:off x="10082606" y="5787032"/>
              <a:ext cx="755793" cy="515917"/>
            </a:xfrm>
            <a:custGeom>
              <a:avLst/>
              <a:gdLst>
                <a:gd name="connsiteX0" fmla="*/ 778 w 755793"/>
                <a:gd name="connsiteY0" fmla="*/ 511406 h 515917"/>
                <a:gd name="connsiteX1" fmla="*/ 751792 w 755793"/>
                <a:gd name="connsiteY1" fmla="*/ 421 h 515917"/>
                <a:gd name="connsiteX2" fmla="*/ 755348 w 755793"/>
                <a:gd name="connsiteY2" fmla="*/ 1120 h 515917"/>
                <a:gd name="connsiteX3" fmla="*/ 754688 w 755793"/>
                <a:gd name="connsiteY3" fmla="*/ 4650 h 515917"/>
                <a:gd name="connsiteX4" fmla="*/ 754650 w 755793"/>
                <a:gd name="connsiteY4" fmla="*/ 4676 h 515917"/>
                <a:gd name="connsiteX5" fmla="*/ 3953 w 755793"/>
                <a:gd name="connsiteY5" fmla="*/ 515597 h 515917"/>
                <a:gd name="connsiteX6" fmla="*/ 460 w 755793"/>
                <a:gd name="connsiteY6" fmla="*/ 514645 h 515917"/>
                <a:gd name="connsiteX7" fmla="*/ 778 w 755793"/>
                <a:gd name="connsiteY7" fmla="*/ 511406 h 51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793" h="515917">
                  <a:moveTo>
                    <a:pt x="778" y="511406"/>
                  </a:moveTo>
                  <a:lnTo>
                    <a:pt x="751792" y="421"/>
                  </a:lnTo>
                  <a:cubicBezTo>
                    <a:pt x="752973" y="-347"/>
                    <a:pt x="754548" y="-36"/>
                    <a:pt x="755348" y="1120"/>
                  </a:cubicBezTo>
                  <a:cubicBezTo>
                    <a:pt x="756142" y="2276"/>
                    <a:pt x="755844" y="3857"/>
                    <a:pt x="754688" y="4650"/>
                  </a:cubicBezTo>
                  <a:cubicBezTo>
                    <a:pt x="754675" y="4657"/>
                    <a:pt x="754662" y="4669"/>
                    <a:pt x="754650" y="4676"/>
                  </a:cubicBezTo>
                  <a:lnTo>
                    <a:pt x="3953" y="515597"/>
                  </a:lnTo>
                  <a:cubicBezTo>
                    <a:pt x="2721" y="516270"/>
                    <a:pt x="1178" y="515851"/>
                    <a:pt x="460" y="514645"/>
                  </a:cubicBezTo>
                  <a:cubicBezTo>
                    <a:pt x="-257" y="513635"/>
                    <a:pt x="-124" y="512257"/>
                    <a:pt x="778" y="511406"/>
                  </a:cubicBezTo>
                  <a:close/>
                </a:path>
              </a:pathLst>
            </a:custGeom>
            <a:solidFill>
              <a:schemeClr val="bg2">
                <a:alpha val="55000"/>
              </a:schemeClr>
            </a:solidFill>
            <a:ln w="634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F943F569-DF25-4346-9417-A2FF26C53DA3}"/>
                </a:ext>
              </a:extLst>
            </p:cNvPr>
            <p:cNvSpPr/>
            <p:nvPr/>
          </p:nvSpPr>
          <p:spPr>
            <a:xfrm>
              <a:off x="8673836" y="4716285"/>
              <a:ext cx="816184" cy="157510"/>
            </a:xfrm>
            <a:custGeom>
              <a:avLst/>
              <a:gdLst>
                <a:gd name="connsiteX0" fmla="*/ 3022 w 816184"/>
                <a:gd name="connsiteY0" fmla="*/ 50 h 157510"/>
                <a:gd name="connsiteX1" fmla="*/ 814107 w 816184"/>
                <a:gd name="connsiteY1" fmla="*/ 152450 h 157510"/>
                <a:gd name="connsiteX2" fmla="*/ 816140 w 816184"/>
                <a:gd name="connsiteY2" fmla="*/ 155434 h 157510"/>
                <a:gd name="connsiteX3" fmla="*/ 813155 w 816184"/>
                <a:gd name="connsiteY3" fmla="*/ 157467 h 157510"/>
                <a:gd name="connsiteX4" fmla="*/ 2070 w 816184"/>
                <a:gd name="connsiteY4" fmla="*/ 5067 h 157510"/>
                <a:gd name="connsiteX5" fmla="*/ 38 w 816184"/>
                <a:gd name="connsiteY5" fmla="*/ 2018 h 157510"/>
                <a:gd name="connsiteX6" fmla="*/ 3022 w 816184"/>
                <a:gd name="connsiteY6" fmla="*/ 50 h 15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184" h="157510">
                  <a:moveTo>
                    <a:pt x="3022" y="50"/>
                  </a:moveTo>
                  <a:lnTo>
                    <a:pt x="814107" y="152450"/>
                  </a:lnTo>
                  <a:cubicBezTo>
                    <a:pt x="815492" y="152710"/>
                    <a:pt x="816400" y="154050"/>
                    <a:pt x="816140" y="155434"/>
                  </a:cubicBezTo>
                  <a:cubicBezTo>
                    <a:pt x="815879" y="156819"/>
                    <a:pt x="814539" y="157727"/>
                    <a:pt x="813155" y="157467"/>
                  </a:cubicBezTo>
                  <a:lnTo>
                    <a:pt x="2070" y="5067"/>
                  </a:lnTo>
                  <a:cubicBezTo>
                    <a:pt x="692" y="4749"/>
                    <a:pt x="-197" y="3415"/>
                    <a:pt x="38" y="2018"/>
                  </a:cubicBezTo>
                  <a:cubicBezTo>
                    <a:pt x="323" y="653"/>
                    <a:pt x="1657" y="-223"/>
                    <a:pt x="3022" y="50"/>
                  </a:cubicBezTo>
                  <a:close/>
                </a:path>
              </a:pathLst>
            </a:custGeom>
            <a:solidFill>
              <a:schemeClr val="bg2">
                <a:alpha val="55000"/>
              </a:schemeClr>
            </a:solidFill>
            <a:ln w="634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9722192D-B359-034A-8BCA-CE0E606057B9}"/>
                </a:ext>
              </a:extLst>
            </p:cNvPr>
            <p:cNvSpPr/>
            <p:nvPr/>
          </p:nvSpPr>
          <p:spPr>
            <a:xfrm>
              <a:off x="9369755" y="4002001"/>
              <a:ext cx="119936" cy="872091"/>
            </a:xfrm>
            <a:custGeom>
              <a:avLst/>
              <a:gdLst>
                <a:gd name="connsiteX0" fmla="*/ 5096 w 119936"/>
                <a:gd name="connsiteY0" fmla="*/ 2245 h 872091"/>
                <a:gd name="connsiteX1" fmla="*/ 119904 w 119936"/>
                <a:gd name="connsiteY1" fmla="*/ 869210 h 872091"/>
                <a:gd name="connsiteX2" fmla="*/ 117859 w 119936"/>
                <a:gd name="connsiteY2" fmla="*/ 872055 h 872091"/>
                <a:gd name="connsiteX3" fmla="*/ 117744 w 119936"/>
                <a:gd name="connsiteY3" fmla="*/ 872068 h 872091"/>
                <a:gd name="connsiteX4" fmla="*/ 114824 w 119936"/>
                <a:gd name="connsiteY4" fmla="*/ 869909 h 872091"/>
                <a:gd name="connsiteX5" fmla="*/ 16 w 119936"/>
                <a:gd name="connsiteY5" fmla="*/ 2943 h 872091"/>
                <a:gd name="connsiteX6" fmla="*/ 2238 w 119936"/>
                <a:gd name="connsiteY6" fmla="*/ 22 h 872091"/>
                <a:gd name="connsiteX7" fmla="*/ 5089 w 119936"/>
                <a:gd name="connsiteY7" fmla="*/ 2207 h 872091"/>
                <a:gd name="connsiteX8" fmla="*/ 5096 w 119936"/>
                <a:gd name="connsiteY8" fmla="*/ 2245 h 87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36" h="872091">
                  <a:moveTo>
                    <a:pt x="5096" y="2245"/>
                  </a:moveTo>
                  <a:lnTo>
                    <a:pt x="119904" y="869210"/>
                  </a:lnTo>
                  <a:cubicBezTo>
                    <a:pt x="120126" y="870563"/>
                    <a:pt x="119205" y="871833"/>
                    <a:pt x="117859" y="872055"/>
                  </a:cubicBezTo>
                  <a:cubicBezTo>
                    <a:pt x="117821" y="872061"/>
                    <a:pt x="117783" y="872061"/>
                    <a:pt x="117744" y="872068"/>
                  </a:cubicBezTo>
                  <a:cubicBezTo>
                    <a:pt x="116348" y="872258"/>
                    <a:pt x="115052" y="871299"/>
                    <a:pt x="114824" y="869909"/>
                  </a:cubicBezTo>
                  <a:lnTo>
                    <a:pt x="16" y="2943"/>
                  </a:lnTo>
                  <a:cubicBezTo>
                    <a:pt x="-137" y="1534"/>
                    <a:pt x="841" y="251"/>
                    <a:pt x="2238" y="22"/>
                  </a:cubicBezTo>
                  <a:cubicBezTo>
                    <a:pt x="3629" y="-162"/>
                    <a:pt x="4905" y="816"/>
                    <a:pt x="5089" y="2207"/>
                  </a:cubicBezTo>
                  <a:cubicBezTo>
                    <a:pt x="5089" y="2219"/>
                    <a:pt x="5096" y="2232"/>
                    <a:pt x="5096" y="2245"/>
                  </a:cubicBezTo>
                  <a:close/>
                </a:path>
              </a:pathLst>
            </a:custGeom>
            <a:solidFill>
              <a:schemeClr val="bg2">
                <a:alpha val="55000"/>
              </a:schemeClr>
            </a:solidFill>
            <a:ln w="634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BA43F155-660F-2243-8EFA-B80C00701D51}"/>
                </a:ext>
              </a:extLst>
            </p:cNvPr>
            <p:cNvSpPr/>
            <p:nvPr/>
          </p:nvSpPr>
          <p:spPr>
            <a:xfrm>
              <a:off x="10863123" y="2308929"/>
              <a:ext cx="721873" cy="530009"/>
            </a:xfrm>
            <a:custGeom>
              <a:avLst/>
              <a:gdLst>
                <a:gd name="connsiteX0" fmla="*/ 1057 w 721873"/>
                <a:gd name="connsiteY0" fmla="*/ 525647 h 530009"/>
                <a:gd name="connsiteX1" fmla="*/ 717782 w 721873"/>
                <a:gd name="connsiteY1" fmla="*/ 502 h 530009"/>
                <a:gd name="connsiteX2" fmla="*/ 721369 w 721873"/>
                <a:gd name="connsiteY2" fmla="*/ 1042 h 530009"/>
                <a:gd name="connsiteX3" fmla="*/ 720829 w 721873"/>
                <a:gd name="connsiteY3" fmla="*/ 4630 h 530009"/>
                <a:gd name="connsiteX4" fmla="*/ 4105 w 721873"/>
                <a:gd name="connsiteY4" fmla="*/ 529521 h 530009"/>
                <a:gd name="connsiteX5" fmla="*/ 485 w 721873"/>
                <a:gd name="connsiteY5" fmla="*/ 528949 h 530009"/>
                <a:gd name="connsiteX6" fmla="*/ 1044 w 721873"/>
                <a:gd name="connsiteY6" fmla="*/ 525400 h 530009"/>
                <a:gd name="connsiteX7" fmla="*/ 1057 w 721873"/>
                <a:gd name="connsiteY7" fmla="*/ 525393 h 53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873" h="530009">
                  <a:moveTo>
                    <a:pt x="1057" y="525647"/>
                  </a:moveTo>
                  <a:lnTo>
                    <a:pt x="717782" y="502"/>
                  </a:lnTo>
                  <a:cubicBezTo>
                    <a:pt x="718925" y="-342"/>
                    <a:pt x="720525" y="-95"/>
                    <a:pt x="721369" y="1042"/>
                  </a:cubicBezTo>
                  <a:cubicBezTo>
                    <a:pt x="722214" y="2179"/>
                    <a:pt x="721972" y="3785"/>
                    <a:pt x="720829" y="4630"/>
                  </a:cubicBezTo>
                  <a:lnTo>
                    <a:pt x="4105" y="529521"/>
                  </a:lnTo>
                  <a:cubicBezTo>
                    <a:pt x="2949" y="530353"/>
                    <a:pt x="1330" y="530099"/>
                    <a:pt x="485" y="528949"/>
                  </a:cubicBezTo>
                  <a:cubicBezTo>
                    <a:pt x="-340" y="527812"/>
                    <a:pt x="-86" y="526225"/>
                    <a:pt x="1044" y="525400"/>
                  </a:cubicBezTo>
                  <a:cubicBezTo>
                    <a:pt x="1050" y="525400"/>
                    <a:pt x="1050" y="525393"/>
                    <a:pt x="1057" y="525393"/>
                  </a:cubicBezTo>
                  <a:close/>
                </a:path>
              </a:pathLst>
            </a:custGeom>
            <a:solidFill>
              <a:schemeClr val="bg2">
                <a:alpha val="55000"/>
              </a:schemeClr>
            </a:solidFill>
            <a:ln w="634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A3FA9497-B7BD-6745-9E51-F3AACB1B43AE}"/>
                </a:ext>
              </a:extLst>
            </p:cNvPr>
            <p:cNvSpPr/>
            <p:nvPr/>
          </p:nvSpPr>
          <p:spPr>
            <a:xfrm>
              <a:off x="10863144" y="2360873"/>
              <a:ext cx="1136884" cy="478294"/>
            </a:xfrm>
            <a:custGeom>
              <a:avLst/>
              <a:gdLst>
                <a:gd name="connsiteX0" fmla="*/ 1543 w 1136884"/>
                <a:gd name="connsiteY0" fmla="*/ 473386 h 478294"/>
                <a:gd name="connsiteX1" fmla="*/ 1133367 w 1136884"/>
                <a:gd name="connsiteY1" fmla="*/ 184 h 478294"/>
                <a:gd name="connsiteX2" fmla="*/ 1136669 w 1136884"/>
                <a:gd name="connsiteY2" fmla="*/ 1581 h 478294"/>
                <a:gd name="connsiteX3" fmla="*/ 1135412 w 1136884"/>
                <a:gd name="connsiteY3" fmla="*/ 4851 h 478294"/>
                <a:gd name="connsiteX4" fmla="*/ 1135336 w 1136884"/>
                <a:gd name="connsiteY4" fmla="*/ 4883 h 478294"/>
                <a:gd name="connsiteX5" fmla="*/ 3575 w 1136884"/>
                <a:gd name="connsiteY5" fmla="*/ 478085 h 478294"/>
                <a:gd name="connsiteX6" fmla="*/ 210 w 1136884"/>
                <a:gd name="connsiteY6" fmla="*/ 476751 h 478294"/>
                <a:gd name="connsiteX7" fmla="*/ 1543 w 1136884"/>
                <a:gd name="connsiteY7" fmla="*/ 473386 h 47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6884" h="478294">
                  <a:moveTo>
                    <a:pt x="1543" y="473386"/>
                  </a:moveTo>
                  <a:lnTo>
                    <a:pt x="1133367" y="184"/>
                  </a:lnTo>
                  <a:cubicBezTo>
                    <a:pt x="1134663" y="-337"/>
                    <a:pt x="1136142" y="285"/>
                    <a:pt x="1136669" y="1581"/>
                  </a:cubicBezTo>
                  <a:cubicBezTo>
                    <a:pt x="1137228" y="2832"/>
                    <a:pt x="1136663" y="4292"/>
                    <a:pt x="1135412" y="4851"/>
                  </a:cubicBezTo>
                  <a:cubicBezTo>
                    <a:pt x="1135387" y="4864"/>
                    <a:pt x="1135361" y="4870"/>
                    <a:pt x="1135336" y="4883"/>
                  </a:cubicBezTo>
                  <a:lnTo>
                    <a:pt x="3575" y="478085"/>
                  </a:lnTo>
                  <a:cubicBezTo>
                    <a:pt x="2280" y="478644"/>
                    <a:pt x="769" y="478047"/>
                    <a:pt x="210" y="476751"/>
                  </a:cubicBezTo>
                  <a:cubicBezTo>
                    <a:pt x="-349" y="475456"/>
                    <a:pt x="248" y="473945"/>
                    <a:pt x="1543" y="473386"/>
                  </a:cubicBezTo>
                  <a:close/>
                </a:path>
              </a:pathLst>
            </a:custGeom>
            <a:solidFill>
              <a:schemeClr val="bg2">
                <a:alpha val="55000"/>
              </a:schemeClr>
            </a:solidFill>
            <a:ln w="634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40D28E3C-D08F-1A48-84BA-970C0AF21158}"/>
                </a:ext>
              </a:extLst>
            </p:cNvPr>
            <p:cNvSpPr/>
            <p:nvPr/>
          </p:nvSpPr>
          <p:spPr>
            <a:xfrm>
              <a:off x="8795739" y="4052021"/>
              <a:ext cx="980134" cy="318609"/>
            </a:xfrm>
            <a:custGeom>
              <a:avLst/>
              <a:gdLst>
                <a:gd name="connsiteX0" fmla="*/ 3357 w 980134"/>
                <a:gd name="connsiteY0" fmla="*/ 104 h 318609"/>
                <a:gd name="connsiteX1" fmla="*/ 978336 w 980134"/>
                <a:gd name="connsiteY1" fmla="*/ 313604 h 318609"/>
                <a:gd name="connsiteX2" fmla="*/ 980018 w 980134"/>
                <a:gd name="connsiteY2" fmla="*/ 316811 h 318609"/>
                <a:gd name="connsiteX3" fmla="*/ 976812 w 980134"/>
                <a:gd name="connsiteY3" fmla="*/ 318493 h 318609"/>
                <a:gd name="connsiteX4" fmla="*/ 1769 w 980134"/>
                <a:gd name="connsiteY4" fmla="*/ 4994 h 318609"/>
                <a:gd name="connsiteX5" fmla="*/ 118 w 980134"/>
                <a:gd name="connsiteY5" fmla="*/ 1755 h 318609"/>
                <a:gd name="connsiteX6" fmla="*/ 3357 w 980134"/>
                <a:gd name="connsiteY6" fmla="*/ 104 h 31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134" h="318609">
                  <a:moveTo>
                    <a:pt x="3357" y="104"/>
                  </a:moveTo>
                  <a:lnTo>
                    <a:pt x="978336" y="313604"/>
                  </a:lnTo>
                  <a:cubicBezTo>
                    <a:pt x="979688" y="314023"/>
                    <a:pt x="980437" y="315458"/>
                    <a:pt x="980018" y="316811"/>
                  </a:cubicBezTo>
                  <a:cubicBezTo>
                    <a:pt x="979599" y="318163"/>
                    <a:pt x="978164" y="318912"/>
                    <a:pt x="976812" y="318493"/>
                  </a:cubicBezTo>
                  <a:lnTo>
                    <a:pt x="1769" y="4994"/>
                  </a:lnTo>
                  <a:cubicBezTo>
                    <a:pt x="429" y="4543"/>
                    <a:pt x="-301" y="3101"/>
                    <a:pt x="118" y="1755"/>
                  </a:cubicBezTo>
                  <a:cubicBezTo>
                    <a:pt x="594" y="441"/>
                    <a:pt x="2010" y="-283"/>
                    <a:pt x="3357" y="10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35F1DED3-A28E-514C-AFEF-88E542E3451F}"/>
                </a:ext>
              </a:extLst>
            </p:cNvPr>
            <p:cNvSpPr/>
            <p:nvPr/>
          </p:nvSpPr>
          <p:spPr>
            <a:xfrm>
              <a:off x="9037830" y="3224850"/>
              <a:ext cx="336957" cy="782127"/>
            </a:xfrm>
            <a:custGeom>
              <a:avLst/>
              <a:gdLst>
                <a:gd name="connsiteX0" fmla="*/ 4916 w 336957"/>
                <a:gd name="connsiteY0" fmla="*/ 1584 h 782127"/>
                <a:gd name="connsiteX1" fmla="*/ 336830 w 336957"/>
                <a:gd name="connsiteY1" fmla="*/ 778697 h 782127"/>
                <a:gd name="connsiteX2" fmla="*/ 335243 w 336957"/>
                <a:gd name="connsiteY2" fmla="*/ 781999 h 782127"/>
                <a:gd name="connsiteX3" fmla="*/ 332131 w 336957"/>
                <a:gd name="connsiteY3" fmla="*/ 780729 h 782127"/>
                <a:gd name="connsiteX4" fmla="*/ 217 w 336957"/>
                <a:gd name="connsiteY4" fmla="*/ 3553 h 782127"/>
                <a:gd name="connsiteX5" fmla="*/ 1512 w 336957"/>
                <a:gd name="connsiteY5" fmla="*/ 200 h 782127"/>
                <a:gd name="connsiteX6" fmla="*/ 1550 w 336957"/>
                <a:gd name="connsiteY6" fmla="*/ 187 h 782127"/>
                <a:gd name="connsiteX7" fmla="*/ 4916 w 336957"/>
                <a:gd name="connsiteY7" fmla="*/ 1584 h 78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957" h="782127">
                  <a:moveTo>
                    <a:pt x="4916" y="1584"/>
                  </a:moveTo>
                  <a:lnTo>
                    <a:pt x="336830" y="778697"/>
                  </a:lnTo>
                  <a:cubicBezTo>
                    <a:pt x="337262" y="780044"/>
                    <a:pt x="336564" y="781491"/>
                    <a:pt x="335243" y="781999"/>
                  </a:cubicBezTo>
                  <a:cubicBezTo>
                    <a:pt x="334036" y="782393"/>
                    <a:pt x="332722" y="781853"/>
                    <a:pt x="332131" y="780729"/>
                  </a:cubicBezTo>
                  <a:lnTo>
                    <a:pt x="217" y="3553"/>
                  </a:lnTo>
                  <a:cubicBezTo>
                    <a:pt x="-348" y="2270"/>
                    <a:pt x="229" y="771"/>
                    <a:pt x="1512" y="200"/>
                  </a:cubicBezTo>
                  <a:cubicBezTo>
                    <a:pt x="1525" y="200"/>
                    <a:pt x="1538" y="194"/>
                    <a:pt x="1550" y="187"/>
                  </a:cubicBezTo>
                  <a:cubicBezTo>
                    <a:pt x="2865" y="-340"/>
                    <a:pt x="4363" y="283"/>
                    <a:pt x="4916" y="1584"/>
                  </a:cubicBezTo>
                  <a:close/>
                </a:path>
              </a:pathLst>
            </a:custGeom>
            <a:solidFill>
              <a:schemeClr val="bg2">
                <a:alpha val="55000"/>
              </a:schemeClr>
            </a:solidFill>
            <a:ln w="634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03B863DF-34DD-F444-97DF-66C26189A45A}"/>
                </a:ext>
              </a:extLst>
            </p:cNvPr>
            <p:cNvSpPr/>
            <p:nvPr/>
          </p:nvSpPr>
          <p:spPr>
            <a:xfrm>
              <a:off x="10231466" y="5299392"/>
              <a:ext cx="1057440" cy="53657"/>
            </a:xfrm>
            <a:custGeom>
              <a:avLst/>
              <a:gdLst>
                <a:gd name="connsiteX0" fmla="*/ 1055243 w 1057440"/>
                <a:gd name="connsiteY0" fmla="*/ 5143 h 53657"/>
                <a:gd name="connsiteX1" fmla="*/ 2540 w 1057440"/>
                <a:gd name="connsiteY1" fmla="*/ 53658 h 53657"/>
                <a:gd name="connsiteX2" fmla="*/ 0 w 1057440"/>
                <a:gd name="connsiteY2" fmla="*/ 51117 h 53657"/>
                <a:gd name="connsiteX3" fmla="*/ 2540 w 1057440"/>
                <a:gd name="connsiteY3" fmla="*/ 48578 h 53657"/>
                <a:gd name="connsiteX4" fmla="*/ 1055243 w 1057440"/>
                <a:gd name="connsiteY4" fmla="*/ 0 h 53657"/>
                <a:gd name="connsiteX5" fmla="*/ 1057408 w 1057440"/>
                <a:gd name="connsiteY5" fmla="*/ 2978 h 53657"/>
                <a:gd name="connsiteX6" fmla="*/ 1055243 w 1057440"/>
                <a:gd name="connsiteY6" fmla="*/ 5143 h 5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440" h="53657">
                  <a:moveTo>
                    <a:pt x="1055243" y="5143"/>
                  </a:moveTo>
                  <a:lnTo>
                    <a:pt x="2540" y="53658"/>
                  </a:lnTo>
                  <a:cubicBezTo>
                    <a:pt x="1137" y="53658"/>
                    <a:pt x="0" y="52521"/>
                    <a:pt x="0" y="51117"/>
                  </a:cubicBezTo>
                  <a:cubicBezTo>
                    <a:pt x="0" y="49714"/>
                    <a:pt x="1137" y="48578"/>
                    <a:pt x="2540" y="48578"/>
                  </a:cubicBezTo>
                  <a:lnTo>
                    <a:pt x="1055243" y="0"/>
                  </a:lnTo>
                  <a:cubicBezTo>
                    <a:pt x="1056665" y="222"/>
                    <a:pt x="1057630" y="1556"/>
                    <a:pt x="1057408" y="2978"/>
                  </a:cubicBezTo>
                  <a:cubicBezTo>
                    <a:pt x="1057230" y="4089"/>
                    <a:pt x="1056361" y="4966"/>
                    <a:pt x="1055243" y="5143"/>
                  </a:cubicBezTo>
                  <a:close/>
                </a:path>
              </a:pathLst>
            </a:custGeom>
            <a:solidFill>
              <a:schemeClr val="bg2">
                <a:alpha val="55000"/>
              </a:schemeClr>
            </a:solidFill>
            <a:ln w="634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11AC487E-E34B-844D-89A7-43618DE5C568}"/>
                </a:ext>
              </a:extLst>
            </p:cNvPr>
            <p:cNvSpPr/>
            <p:nvPr/>
          </p:nvSpPr>
          <p:spPr>
            <a:xfrm>
              <a:off x="8795768" y="4051977"/>
              <a:ext cx="476672" cy="939264"/>
            </a:xfrm>
            <a:custGeom>
              <a:avLst/>
              <a:gdLst>
                <a:gd name="connsiteX0" fmla="*/ 4852 w 476672"/>
                <a:gd name="connsiteY0" fmla="*/ 1418 h 939264"/>
                <a:gd name="connsiteX1" fmla="*/ 476403 w 476672"/>
                <a:gd name="connsiteY1" fmla="*/ 935567 h 939264"/>
                <a:gd name="connsiteX2" fmla="*/ 475260 w 476672"/>
                <a:gd name="connsiteY2" fmla="*/ 938996 h 939264"/>
                <a:gd name="connsiteX3" fmla="*/ 471831 w 476672"/>
                <a:gd name="connsiteY3" fmla="*/ 937853 h 939264"/>
                <a:gd name="connsiteX4" fmla="*/ 280 w 476672"/>
                <a:gd name="connsiteY4" fmla="*/ 3768 h 939264"/>
                <a:gd name="connsiteX5" fmla="*/ 1423 w 476672"/>
                <a:gd name="connsiteY5" fmla="*/ 275 h 939264"/>
                <a:gd name="connsiteX6" fmla="*/ 4839 w 476672"/>
                <a:gd name="connsiteY6" fmla="*/ 1393 h 939264"/>
                <a:gd name="connsiteX7" fmla="*/ 4852 w 476672"/>
                <a:gd name="connsiteY7" fmla="*/ 1418 h 93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672" h="939264">
                  <a:moveTo>
                    <a:pt x="4852" y="1418"/>
                  </a:moveTo>
                  <a:lnTo>
                    <a:pt x="476403" y="935567"/>
                  </a:lnTo>
                  <a:cubicBezTo>
                    <a:pt x="477032" y="936830"/>
                    <a:pt x="476524" y="938367"/>
                    <a:pt x="475260" y="938996"/>
                  </a:cubicBezTo>
                  <a:cubicBezTo>
                    <a:pt x="473997" y="939624"/>
                    <a:pt x="472460" y="939116"/>
                    <a:pt x="471831" y="937853"/>
                  </a:cubicBezTo>
                  <a:lnTo>
                    <a:pt x="280" y="3768"/>
                  </a:lnTo>
                  <a:cubicBezTo>
                    <a:pt x="-368" y="2485"/>
                    <a:pt x="147" y="929"/>
                    <a:pt x="1423" y="275"/>
                  </a:cubicBezTo>
                  <a:cubicBezTo>
                    <a:pt x="2674" y="-360"/>
                    <a:pt x="4204" y="142"/>
                    <a:pt x="4839" y="1393"/>
                  </a:cubicBezTo>
                  <a:cubicBezTo>
                    <a:pt x="4839" y="1399"/>
                    <a:pt x="4846" y="1412"/>
                    <a:pt x="4852" y="1418"/>
                  </a:cubicBezTo>
                  <a:close/>
                </a:path>
              </a:pathLst>
            </a:custGeom>
            <a:solidFill>
              <a:schemeClr val="bg2">
                <a:alpha val="55000"/>
              </a:schemeClr>
            </a:solidFill>
            <a:ln w="634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730F17E9-0E4D-8143-89FD-478A0EFFD659}"/>
                </a:ext>
              </a:extLst>
            </p:cNvPr>
            <p:cNvSpPr/>
            <p:nvPr/>
          </p:nvSpPr>
          <p:spPr>
            <a:xfrm>
              <a:off x="9449012" y="5586441"/>
              <a:ext cx="55887" cy="655106"/>
            </a:xfrm>
            <a:custGeom>
              <a:avLst/>
              <a:gdLst>
                <a:gd name="connsiteX0" fmla="*/ 55887 w 55887"/>
                <a:gd name="connsiteY0" fmla="*/ 2574 h 655106"/>
                <a:gd name="connsiteX1" fmla="*/ 5087 w 55887"/>
                <a:gd name="connsiteY1" fmla="*/ 652751 h 655106"/>
                <a:gd name="connsiteX2" fmla="*/ 2369 w 55887"/>
                <a:gd name="connsiteY2" fmla="*/ 655100 h 655106"/>
                <a:gd name="connsiteX3" fmla="*/ 2356 w 55887"/>
                <a:gd name="connsiteY3" fmla="*/ 655100 h 655106"/>
                <a:gd name="connsiteX4" fmla="*/ 7 w 55887"/>
                <a:gd name="connsiteY4" fmla="*/ 652382 h 655106"/>
                <a:gd name="connsiteX5" fmla="*/ 7 w 55887"/>
                <a:gd name="connsiteY5" fmla="*/ 652370 h 655106"/>
                <a:gd name="connsiteX6" fmla="*/ 7 w 55887"/>
                <a:gd name="connsiteY6" fmla="*/ 652370 h 655106"/>
                <a:gd name="connsiteX7" fmla="*/ 50807 w 55887"/>
                <a:gd name="connsiteY7" fmla="*/ 2130 h 655106"/>
                <a:gd name="connsiteX8" fmla="*/ 53722 w 55887"/>
                <a:gd name="connsiteY8" fmla="*/ 34 h 655106"/>
                <a:gd name="connsiteX9" fmla="*/ 53728 w 55887"/>
                <a:gd name="connsiteY9" fmla="*/ 34 h 655106"/>
                <a:gd name="connsiteX10" fmla="*/ 55887 w 55887"/>
                <a:gd name="connsiteY10" fmla="*/ 2574 h 65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87" h="655106">
                  <a:moveTo>
                    <a:pt x="55887" y="2574"/>
                  </a:moveTo>
                  <a:lnTo>
                    <a:pt x="5087" y="652751"/>
                  </a:lnTo>
                  <a:cubicBezTo>
                    <a:pt x="4985" y="654148"/>
                    <a:pt x="3772" y="655202"/>
                    <a:pt x="2369" y="655100"/>
                  </a:cubicBezTo>
                  <a:cubicBezTo>
                    <a:pt x="2369" y="655100"/>
                    <a:pt x="2363" y="655100"/>
                    <a:pt x="2356" y="655100"/>
                  </a:cubicBezTo>
                  <a:cubicBezTo>
                    <a:pt x="959" y="654999"/>
                    <a:pt x="-95" y="653786"/>
                    <a:pt x="7" y="652382"/>
                  </a:cubicBezTo>
                  <a:cubicBezTo>
                    <a:pt x="7" y="652382"/>
                    <a:pt x="7" y="652376"/>
                    <a:pt x="7" y="652370"/>
                  </a:cubicBezTo>
                  <a:lnTo>
                    <a:pt x="7" y="652370"/>
                  </a:lnTo>
                  <a:lnTo>
                    <a:pt x="50807" y="2130"/>
                  </a:lnTo>
                  <a:cubicBezTo>
                    <a:pt x="51035" y="745"/>
                    <a:pt x="52337" y="-194"/>
                    <a:pt x="53722" y="34"/>
                  </a:cubicBezTo>
                  <a:cubicBezTo>
                    <a:pt x="53728" y="34"/>
                    <a:pt x="53728" y="34"/>
                    <a:pt x="53728" y="34"/>
                  </a:cubicBezTo>
                  <a:cubicBezTo>
                    <a:pt x="54979" y="225"/>
                    <a:pt x="55899" y="1311"/>
                    <a:pt x="55887" y="2574"/>
                  </a:cubicBezTo>
                  <a:close/>
                </a:path>
              </a:pathLst>
            </a:custGeom>
            <a:solidFill>
              <a:schemeClr val="bg2">
                <a:alpha val="55000"/>
              </a:schemeClr>
            </a:solidFill>
            <a:ln w="634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E3B9E065-CD0B-3C45-A7E2-723ABACF84F9}"/>
                </a:ext>
              </a:extLst>
            </p:cNvPr>
            <p:cNvSpPr/>
            <p:nvPr/>
          </p:nvSpPr>
          <p:spPr>
            <a:xfrm>
              <a:off x="8158698" y="5328158"/>
              <a:ext cx="51180" cy="794258"/>
            </a:xfrm>
            <a:custGeom>
              <a:avLst/>
              <a:gdLst>
                <a:gd name="connsiteX0" fmla="*/ 5080 w 51180"/>
                <a:gd name="connsiteY0" fmla="*/ 2222 h 794258"/>
                <a:gd name="connsiteX1" fmla="*/ 51181 w 51180"/>
                <a:gd name="connsiteY1" fmla="*/ 791782 h 794258"/>
                <a:gd name="connsiteX2" fmla="*/ 48577 w 51180"/>
                <a:gd name="connsiteY2" fmla="*/ 794258 h 794258"/>
                <a:gd name="connsiteX3" fmla="*/ 48577 w 51180"/>
                <a:gd name="connsiteY3" fmla="*/ 794258 h 794258"/>
                <a:gd name="connsiteX4" fmla="*/ 46101 w 51180"/>
                <a:gd name="connsiteY4" fmla="*/ 792035 h 794258"/>
                <a:gd name="connsiteX5" fmla="*/ 0 w 51180"/>
                <a:gd name="connsiteY5" fmla="*/ 2540 h 794258"/>
                <a:gd name="connsiteX6" fmla="*/ 2540 w 51180"/>
                <a:gd name="connsiteY6" fmla="*/ 0 h 794258"/>
                <a:gd name="connsiteX7" fmla="*/ 5080 w 51180"/>
                <a:gd name="connsiteY7" fmla="*/ 2222 h 79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80" h="794258">
                  <a:moveTo>
                    <a:pt x="5080" y="2222"/>
                  </a:moveTo>
                  <a:lnTo>
                    <a:pt x="51181" y="791782"/>
                  </a:lnTo>
                  <a:cubicBezTo>
                    <a:pt x="51149" y="793185"/>
                    <a:pt x="49981" y="794290"/>
                    <a:pt x="48577" y="794258"/>
                  </a:cubicBezTo>
                  <a:cubicBezTo>
                    <a:pt x="48577" y="794258"/>
                    <a:pt x="48577" y="794258"/>
                    <a:pt x="48577" y="794258"/>
                  </a:cubicBezTo>
                  <a:cubicBezTo>
                    <a:pt x="47301" y="794264"/>
                    <a:pt x="46234" y="793305"/>
                    <a:pt x="46101" y="792035"/>
                  </a:cubicBezTo>
                  <a:lnTo>
                    <a:pt x="0" y="2540"/>
                  </a:lnTo>
                  <a:cubicBezTo>
                    <a:pt x="0" y="1136"/>
                    <a:pt x="1137" y="0"/>
                    <a:pt x="2540" y="0"/>
                  </a:cubicBezTo>
                  <a:cubicBezTo>
                    <a:pt x="3810" y="44"/>
                    <a:pt x="4870" y="971"/>
                    <a:pt x="5080" y="2222"/>
                  </a:cubicBezTo>
                  <a:close/>
                </a:path>
              </a:pathLst>
            </a:custGeom>
            <a:solidFill>
              <a:schemeClr val="bg2">
                <a:alpha val="55000"/>
              </a:schemeClr>
            </a:solidFill>
            <a:ln w="634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56DDA773-BE0D-8441-9921-20C1A3E5693C}"/>
                </a:ext>
              </a:extLst>
            </p:cNvPr>
            <p:cNvSpPr/>
            <p:nvPr/>
          </p:nvSpPr>
          <p:spPr>
            <a:xfrm>
              <a:off x="8999742" y="2878509"/>
              <a:ext cx="43210" cy="351466"/>
            </a:xfrm>
            <a:custGeom>
              <a:avLst/>
              <a:gdLst>
                <a:gd name="connsiteX0" fmla="*/ 38114 w 43210"/>
                <a:gd name="connsiteY0" fmla="*/ 349196 h 351466"/>
                <a:gd name="connsiteX1" fmla="*/ 14 w 43210"/>
                <a:gd name="connsiteY1" fmla="*/ 2803 h 351466"/>
                <a:gd name="connsiteX2" fmla="*/ 2275 w 43210"/>
                <a:gd name="connsiteY2" fmla="*/ 9 h 351466"/>
                <a:gd name="connsiteX3" fmla="*/ 2300 w 43210"/>
                <a:gd name="connsiteY3" fmla="*/ 9 h 351466"/>
                <a:gd name="connsiteX4" fmla="*/ 5094 w 43210"/>
                <a:gd name="connsiteY4" fmla="*/ 2232 h 351466"/>
                <a:gd name="connsiteX5" fmla="*/ 43194 w 43210"/>
                <a:gd name="connsiteY5" fmla="*/ 348624 h 351466"/>
                <a:gd name="connsiteX6" fmla="*/ 40940 w 43210"/>
                <a:gd name="connsiteY6" fmla="*/ 351450 h 351466"/>
                <a:gd name="connsiteX7" fmla="*/ 38114 w 43210"/>
                <a:gd name="connsiteY7" fmla="*/ 349196 h 35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10" h="351466">
                  <a:moveTo>
                    <a:pt x="38114" y="349196"/>
                  </a:moveTo>
                  <a:lnTo>
                    <a:pt x="14" y="2803"/>
                  </a:lnTo>
                  <a:cubicBezTo>
                    <a:pt x="-132" y="1406"/>
                    <a:pt x="878" y="155"/>
                    <a:pt x="2275" y="9"/>
                  </a:cubicBezTo>
                  <a:cubicBezTo>
                    <a:pt x="2281" y="9"/>
                    <a:pt x="2294" y="9"/>
                    <a:pt x="2300" y="9"/>
                  </a:cubicBezTo>
                  <a:cubicBezTo>
                    <a:pt x="3672" y="-105"/>
                    <a:pt x="4897" y="866"/>
                    <a:pt x="5094" y="2232"/>
                  </a:cubicBezTo>
                  <a:lnTo>
                    <a:pt x="43194" y="348624"/>
                  </a:lnTo>
                  <a:cubicBezTo>
                    <a:pt x="43353" y="350028"/>
                    <a:pt x="42343" y="351291"/>
                    <a:pt x="40940" y="351450"/>
                  </a:cubicBezTo>
                  <a:cubicBezTo>
                    <a:pt x="39536" y="351609"/>
                    <a:pt x="38273" y="350599"/>
                    <a:pt x="38114" y="349196"/>
                  </a:cubicBezTo>
                  <a:close/>
                </a:path>
              </a:pathLst>
            </a:custGeom>
            <a:solidFill>
              <a:schemeClr val="bg2">
                <a:alpha val="55000"/>
              </a:schemeClr>
            </a:solidFill>
            <a:ln w="634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B1E734A5-4F93-CD45-9A3E-24049CCE9655}"/>
                </a:ext>
              </a:extLst>
            </p:cNvPr>
            <p:cNvSpPr/>
            <p:nvPr/>
          </p:nvSpPr>
          <p:spPr>
            <a:xfrm>
              <a:off x="6900749" y="548477"/>
              <a:ext cx="10823" cy="63930"/>
            </a:xfrm>
            <a:custGeom>
              <a:avLst/>
              <a:gdLst>
                <a:gd name="connsiteX0" fmla="*/ 5285 w 10823"/>
                <a:gd name="connsiteY0" fmla="*/ 2131 h 63930"/>
                <a:gd name="connsiteX1" fmla="*/ 10809 w 10823"/>
                <a:gd name="connsiteY1" fmla="*/ 61122 h 63930"/>
                <a:gd name="connsiteX2" fmla="*/ 8548 w 10823"/>
                <a:gd name="connsiteY2" fmla="*/ 63914 h 63930"/>
                <a:gd name="connsiteX3" fmla="*/ 8523 w 10823"/>
                <a:gd name="connsiteY3" fmla="*/ 63916 h 63930"/>
                <a:gd name="connsiteX4" fmla="*/ 5666 w 10823"/>
                <a:gd name="connsiteY4" fmla="*/ 61630 h 63930"/>
                <a:gd name="connsiteX5" fmla="*/ 14 w 10823"/>
                <a:gd name="connsiteY5" fmla="*/ 2829 h 63930"/>
                <a:gd name="connsiteX6" fmla="*/ 2275 w 10823"/>
                <a:gd name="connsiteY6" fmla="*/ 38 h 63930"/>
                <a:gd name="connsiteX7" fmla="*/ 2300 w 10823"/>
                <a:gd name="connsiteY7" fmla="*/ 35 h 63930"/>
                <a:gd name="connsiteX8" fmla="*/ 5285 w 10823"/>
                <a:gd name="connsiteY8" fmla="*/ 2131 h 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 h="63930">
                  <a:moveTo>
                    <a:pt x="5285" y="2131"/>
                  </a:moveTo>
                  <a:lnTo>
                    <a:pt x="10809" y="61122"/>
                  </a:lnTo>
                  <a:cubicBezTo>
                    <a:pt x="10955" y="62517"/>
                    <a:pt x="9945" y="63767"/>
                    <a:pt x="8548" y="63914"/>
                  </a:cubicBezTo>
                  <a:cubicBezTo>
                    <a:pt x="8542" y="63914"/>
                    <a:pt x="8529" y="63916"/>
                    <a:pt x="8523" y="63916"/>
                  </a:cubicBezTo>
                  <a:cubicBezTo>
                    <a:pt x="7107" y="64065"/>
                    <a:pt x="5831" y="63046"/>
                    <a:pt x="5666" y="61630"/>
                  </a:cubicBezTo>
                  <a:lnTo>
                    <a:pt x="14" y="2829"/>
                  </a:lnTo>
                  <a:cubicBezTo>
                    <a:pt x="-132" y="1434"/>
                    <a:pt x="878" y="184"/>
                    <a:pt x="2275" y="38"/>
                  </a:cubicBezTo>
                  <a:cubicBezTo>
                    <a:pt x="2281" y="37"/>
                    <a:pt x="2294" y="36"/>
                    <a:pt x="2300" y="35"/>
                  </a:cubicBezTo>
                  <a:cubicBezTo>
                    <a:pt x="3697" y="-196"/>
                    <a:pt x="5024" y="736"/>
                    <a:pt x="5285" y="2131"/>
                  </a:cubicBezTo>
                  <a:close/>
                </a:path>
              </a:pathLst>
            </a:custGeom>
            <a:solidFill>
              <a:schemeClr val="bg2">
                <a:alpha val="55000"/>
              </a:schemeClr>
            </a:solidFill>
            <a:ln w="634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9B66D800-79A0-C242-85A2-1A16A57E5E41}"/>
                </a:ext>
              </a:extLst>
            </p:cNvPr>
            <p:cNvSpPr/>
            <p:nvPr/>
          </p:nvSpPr>
          <p:spPr>
            <a:xfrm>
              <a:off x="6906622" y="99056"/>
              <a:ext cx="151847" cy="512860"/>
            </a:xfrm>
            <a:custGeom>
              <a:avLst/>
              <a:gdLst>
                <a:gd name="connsiteX0" fmla="*/ 151812 w 151847"/>
                <a:gd name="connsiteY0" fmla="*/ 2924 h 512860"/>
                <a:gd name="connsiteX1" fmla="*/ 4936 w 151847"/>
                <a:gd name="connsiteY1" fmla="*/ 511242 h 512860"/>
                <a:gd name="connsiteX2" fmla="*/ 1634 w 151847"/>
                <a:gd name="connsiteY2" fmla="*/ 512702 h 512860"/>
                <a:gd name="connsiteX3" fmla="*/ 47 w 151847"/>
                <a:gd name="connsiteY3" fmla="*/ 509845 h 512860"/>
                <a:gd name="connsiteX4" fmla="*/ 146859 w 151847"/>
                <a:gd name="connsiteY4" fmla="*/ 1845 h 512860"/>
                <a:gd name="connsiteX5" fmla="*/ 150002 w 151847"/>
                <a:gd name="connsiteY5" fmla="*/ 99 h 512860"/>
                <a:gd name="connsiteX6" fmla="*/ 151748 w 151847"/>
                <a:gd name="connsiteY6" fmla="*/ 3242 h 51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847" h="512860">
                  <a:moveTo>
                    <a:pt x="151812" y="2924"/>
                  </a:moveTo>
                  <a:lnTo>
                    <a:pt x="4936" y="511242"/>
                  </a:lnTo>
                  <a:cubicBezTo>
                    <a:pt x="4409" y="512537"/>
                    <a:pt x="2949" y="513182"/>
                    <a:pt x="1634" y="512702"/>
                  </a:cubicBezTo>
                  <a:cubicBezTo>
                    <a:pt x="479" y="512262"/>
                    <a:pt x="-188" y="511056"/>
                    <a:pt x="47" y="509845"/>
                  </a:cubicBezTo>
                  <a:lnTo>
                    <a:pt x="146859" y="1845"/>
                  </a:lnTo>
                  <a:cubicBezTo>
                    <a:pt x="147246" y="495"/>
                    <a:pt x="148650" y="-287"/>
                    <a:pt x="150002" y="99"/>
                  </a:cubicBezTo>
                  <a:cubicBezTo>
                    <a:pt x="151355" y="485"/>
                    <a:pt x="152136" y="1892"/>
                    <a:pt x="151748" y="3242"/>
                  </a:cubicBezTo>
                  <a:close/>
                </a:path>
              </a:pathLst>
            </a:custGeom>
            <a:solidFill>
              <a:schemeClr val="bg2">
                <a:alpha val="55000"/>
              </a:schemeClr>
            </a:solidFill>
            <a:ln w="634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0D96D5EC-FB1E-C247-812D-DCF730B8D2AA}"/>
                </a:ext>
              </a:extLst>
            </p:cNvPr>
            <p:cNvSpPr/>
            <p:nvPr/>
          </p:nvSpPr>
          <p:spPr>
            <a:xfrm>
              <a:off x="6094905" y="159816"/>
              <a:ext cx="816834" cy="452291"/>
            </a:xfrm>
            <a:custGeom>
              <a:avLst/>
              <a:gdLst>
                <a:gd name="connsiteX0" fmla="*/ 3854 w 816834"/>
                <a:gd name="connsiteY0" fmla="*/ 330 h 452291"/>
                <a:gd name="connsiteX1" fmla="*/ 815511 w 816834"/>
                <a:gd name="connsiteY1" fmla="*/ 447497 h 452291"/>
                <a:gd name="connsiteX2" fmla="*/ 816527 w 816834"/>
                <a:gd name="connsiteY2" fmla="*/ 450990 h 452291"/>
                <a:gd name="connsiteX3" fmla="*/ 813034 w 816834"/>
                <a:gd name="connsiteY3" fmla="*/ 452006 h 452291"/>
                <a:gd name="connsiteX4" fmla="*/ 1250 w 816834"/>
                <a:gd name="connsiteY4" fmla="*/ 4839 h 452291"/>
                <a:gd name="connsiteX5" fmla="*/ 353 w 816834"/>
                <a:gd name="connsiteY5" fmla="*/ 1361 h 452291"/>
                <a:gd name="connsiteX6" fmla="*/ 361 w 816834"/>
                <a:gd name="connsiteY6" fmla="*/ 1346 h 452291"/>
                <a:gd name="connsiteX7" fmla="*/ 3797 w 816834"/>
                <a:gd name="connsiteY7" fmla="*/ 299 h 452291"/>
                <a:gd name="connsiteX8" fmla="*/ 3854 w 816834"/>
                <a:gd name="connsiteY8" fmla="*/ 330 h 45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34" h="452291">
                  <a:moveTo>
                    <a:pt x="3854" y="330"/>
                  </a:moveTo>
                  <a:lnTo>
                    <a:pt x="815511" y="447497"/>
                  </a:lnTo>
                  <a:cubicBezTo>
                    <a:pt x="816743" y="448192"/>
                    <a:pt x="817193" y="449742"/>
                    <a:pt x="816527" y="450990"/>
                  </a:cubicBezTo>
                  <a:cubicBezTo>
                    <a:pt x="815809" y="452193"/>
                    <a:pt x="814285" y="452636"/>
                    <a:pt x="813034" y="452006"/>
                  </a:cubicBezTo>
                  <a:lnTo>
                    <a:pt x="1250" y="4839"/>
                  </a:lnTo>
                  <a:cubicBezTo>
                    <a:pt x="42" y="4126"/>
                    <a:pt x="-360" y="2568"/>
                    <a:pt x="353" y="1361"/>
                  </a:cubicBezTo>
                  <a:cubicBezTo>
                    <a:pt x="355" y="1356"/>
                    <a:pt x="358" y="1351"/>
                    <a:pt x="361" y="1346"/>
                  </a:cubicBezTo>
                  <a:cubicBezTo>
                    <a:pt x="1021" y="108"/>
                    <a:pt x="2559" y="-361"/>
                    <a:pt x="3797" y="299"/>
                  </a:cubicBezTo>
                  <a:cubicBezTo>
                    <a:pt x="3816" y="309"/>
                    <a:pt x="3835" y="319"/>
                    <a:pt x="3854" y="330"/>
                  </a:cubicBezTo>
                  <a:close/>
                </a:path>
              </a:pathLst>
            </a:custGeom>
            <a:solidFill>
              <a:schemeClr val="bg2">
                <a:alpha val="55000"/>
              </a:schemeClr>
            </a:solidFill>
            <a:ln w="634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0143209C-AA56-EB4B-BEA9-825A120DBF69}"/>
                </a:ext>
              </a:extLst>
            </p:cNvPr>
            <p:cNvSpPr/>
            <p:nvPr/>
          </p:nvSpPr>
          <p:spPr>
            <a:xfrm>
              <a:off x="10114115" y="1934427"/>
              <a:ext cx="374593" cy="667211"/>
            </a:xfrm>
            <a:custGeom>
              <a:avLst/>
              <a:gdLst>
                <a:gd name="connsiteX0" fmla="*/ 256 w 374593"/>
                <a:gd name="connsiteY0" fmla="*/ 663548 h 667211"/>
                <a:gd name="connsiteX1" fmla="*/ 369826 w 374593"/>
                <a:gd name="connsiteY1" fmla="*/ 1307 h 667211"/>
                <a:gd name="connsiteX2" fmla="*/ 373287 w 374593"/>
                <a:gd name="connsiteY2" fmla="*/ 323 h 667211"/>
                <a:gd name="connsiteX3" fmla="*/ 374272 w 374593"/>
                <a:gd name="connsiteY3" fmla="*/ 3783 h 667211"/>
                <a:gd name="connsiteX4" fmla="*/ 4701 w 374593"/>
                <a:gd name="connsiteY4" fmla="*/ 666025 h 667211"/>
                <a:gd name="connsiteX5" fmla="*/ 1196 w 374593"/>
                <a:gd name="connsiteY5" fmla="*/ 666819 h 667211"/>
                <a:gd name="connsiteX6" fmla="*/ 1145 w 374593"/>
                <a:gd name="connsiteY6" fmla="*/ 666787 h 667211"/>
                <a:gd name="connsiteX7" fmla="*/ 256 w 374593"/>
                <a:gd name="connsiteY7" fmla="*/ 663548 h 66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593" h="667211">
                  <a:moveTo>
                    <a:pt x="256" y="663548"/>
                  </a:moveTo>
                  <a:lnTo>
                    <a:pt x="369826" y="1307"/>
                  </a:lnTo>
                  <a:cubicBezTo>
                    <a:pt x="370512" y="81"/>
                    <a:pt x="372062" y="-363"/>
                    <a:pt x="373287" y="323"/>
                  </a:cubicBezTo>
                  <a:cubicBezTo>
                    <a:pt x="374513" y="1008"/>
                    <a:pt x="374957" y="2558"/>
                    <a:pt x="374272" y="3783"/>
                  </a:cubicBezTo>
                  <a:lnTo>
                    <a:pt x="4701" y="666025"/>
                  </a:lnTo>
                  <a:cubicBezTo>
                    <a:pt x="3952" y="667212"/>
                    <a:pt x="2384" y="667568"/>
                    <a:pt x="1196" y="666819"/>
                  </a:cubicBezTo>
                  <a:cubicBezTo>
                    <a:pt x="1183" y="666812"/>
                    <a:pt x="1164" y="666800"/>
                    <a:pt x="1145" y="666787"/>
                  </a:cubicBezTo>
                  <a:cubicBezTo>
                    <a:pt x="78" y="666082"/>
                    <a:pt x="-303" y="664698"/>
                    <a:pt x="256" y="663548"/>
                  </a:cubicBezTo>
                  <a:close/>
                </a:path>
              </a:pathLst>
            </a:custGeom>
            <a:solidFill>
              <a:schemeClr val="bg2">
                <a:alpha val="55000"/>
              </a:schemeClr>
            </a:solidFill>
            <a:ln w="634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B82014B0-E88E-C848-96E9-673381A81DBB}"/>
                </a:ext>
              </a:extLst>
            </p:cNvPr>
            <p:cNvSpPr/>
            <p:nvPr/>
          </p:nvSpPr>
          <p:spPr>
            <a:xfrm>
              <a:off x="8204661" y="6117503"/>
              <a:ext cx="1249254" cy="124046"/>
            </a:xfrm>
            <a:custGeom>
              <a:avLst/>
              <a:gdLst>
                <a:gd name="connsiteX0" fmla="*/ 2933 w 1249254"/>
                <a:gd name="connsiteY0" fmla="*/ 23 h 124046"/>
                <a:gd name="connsiteX1" fmla="*/ 1246898 w 1249254"/>
                <a:gd name="connsiteY1" fmla="*/ 118958 h 124046"/>
                <a:gd name="connsiteX2" fmla="*/ 1249247 w 1249254"/>
                <a:gd name="connsiteY2" fmla="*/ 121752 h 124046"/>
                <a:gd name="connsiteX3" fmla="*/ 1246453 w 1249254"/>
                <a:gd name="connsiteY3" fmla="*/ 124038 h 124046"/>
                <a:gd name="connsiteX4" fmla="*/ 2298 w 1249254"/>
                <a:gd name="connsiteY4" fmla="*/ 5103 h 124046"/>
                <a:gd name="connsiteX5" fmla="*/ 12 w 1249254"/>
                <a:gd name="connsiteY5" fmla="*/ 2334 h 124046"/>
                <a:gd name="connsiteX6" fmla="*/ 12 w 1249254"/>
                <a:gd name="connsiteY6" fmla="*/ 2309 h 124046"/>
                <a:gd name="connsiteX7" fmla="*/ 2894 w 1249254"/>
                <a:gd name="connsiteY7" fmla="*/ 16 h 124046"/>
                <a:gd name="connsiteX8" fmla="*/ 2933 w 1249254"/>
                <a:gd name="connsiteY8" fmla="*/ 23 h 12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54" h="124046">
                  <a:moveTo>
                    <a:pt x="2933" y="23"/>
                  </a:moveTo>
                  <a:lnTo>
                    <a:pt x="1246898" y="118958"/>
                  </a:lnTo>
                  <a:cubicBezTo>
                    <a:pt x="1248314" y="119091"/>
                    <a:pt x="1249355" y="120336"/>
                    <a:pt x="1249247" y="121752"/>
                  </a:cubicBezTo>
                  <a:cubicBezTo>
                    <a:pt x="1249082" y="123143"/>
                    <a:pt x="1247850" y="124152"/>
                    <a:pt x="1246453" y="124038"/>
                  </a:cubicBezTo>
                  <a:lnTo>
                    <a:pt x="2298" y="5103"/>
                  </a:lnTo>
                  <a:cubicBezTo>
                    <a:pt x="901" y="4969"/>
                    <a:pt x="-122" y="3731"/>
                    <a:pt x="12" y="2334"/>
                  </a:cubicBezTo>
                  <a:cubicBezTo>
                    <a:pt x="12" y="2328"/>
                    <a:pt x="12" y="2315"/>
                    <a:pt x="12" y="2309"/>
                  </a:cubicBezTo>
                  <a:cubicBezTo>
                    <a:pt x="177" y="880"/>
                    <a:pt x="1466" y="-142"/>
                    <a:pt x="2894" y="16"/>
                  </a:cubicBezTo>
                  <a:cubicBezTo>
                    <a:pt x="2907" y="23"/>
                    <a:pt x="2920" y="23"/>
                    <a:pt x="2933" y="23"/>
                  </a:cubicBezTo>
                  <a:close/>
                </a:path>
              </a:pathLst>
            </a:custGeom>
            <a:solidFill>
              <a:schemeClr val="bg2">
                <a:alpha val="55000"/>
              </a:schemeClr>
            </a:solidFill>
            <a:ln w="634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61986EB2-518E-9D4A-903A-3EB5C2F196F3}"/>
                </a:ext>
              </a:extLst>
            </p:cNvPr>
            <p:cNvSpPr/>
            <p:nvPr/>
          </p:nvSpPr>
          <p:spPr>
            <a:xfrm>
              <a:off x="8673710" y="4052013"/>
              <a:ext cx="127198" cy="669400"/>
            </a:xfrm>
            <a:custGeom>
              <a:avLst/>
              <a:gdLst>
                <a:gd name="connsiteX0" fmla="*/ 127164 w 127198"/>
                <a:gd name="connsiteY0" fmla="*/ 3033 h 669400"/>
                <a:gd name="connsiteX1" fmla="*/ 5053 w 127198"/>
                <a:gd name="connsiteY1" fmla="*/ 667307 h 669400"/>
                <a:gd name="connsiteX2" fmla="*/ 2221 w 127198"/>
                <a:gd name="connsiteY2" fmla="*/ 669371 h 669400"/>
                <a:gd name="connsiteX3" fmla="*/ 2069 w 127198"/>
                <a:gd name="connsiteY3" fmla="*/ 669339 h 669400"/>
                <a:gd name="connsiteX4" fmla="*/ 37 w 127198"/>
                <a:gd name="connsiteY4" fmla="*/ 666418 h 669400"/>
                <a:gd name="connsiteX5" fmla="*/ 122084 w 127198"/>
                <a:gd name="connsiteY5" fmla="*/ 2081 h 669400"/>
                <a:gd name="connsiteX6" fmla="*/ 125043 w 127198"/>
                <a:gd name="connsiteY6" fmla="*/ 42 h 669400"/>
                <a:gd name="connsiteX7" fmla="*/ 125069 w 127198"/>
                <a:gd name="connsiteY7" fmla="*/ 49 h 669400"/>
                <a:gd name="connsiteX8" fmla="*/ 127164 w 127198"/>
                <a:gd name="connsiteY8" fmla="*/ 3033 h 66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98" h="669400">
                  <a:moveTo>
                    <a:pt x="127164" y="3033"/>
                  </a:moveTo>
                  <a:lnTo>
                    <a:pt x="5053" y="667307"/>
                  </a:lnTo>
                  <a:cubicBezTo>
                    <a:pt x="4838" y="668659"/>
                    <a:pt x="3574" y="669580"/>
                    <a:pt x="2221" y="669371"/>
                  </a:cubicBezTo>
                  <a:cubicBezTo>
                    <a:pt x="2171" y="669358"/>
                    <a:pt x="2120" y="669351"/>
                    <a:pt x="2069" y="669339"/>
                  </a:cubicBezTo>
                  <a:cubicBezTo>
                    <a:pt x="710" y="669078"/>
                    <a:pt x="-198" y="667783"/>
                    <a:pt x="37" y="666418"/>
                  </a:cubicBezTo>
                  <a:lnTo>
                    <a:pt x="122084" y="2081"/>
                  </a:lnTo>
                  <a:cubicBezTo>
                    <a:pt x="122338" y="703"/>
                    <a:pt x="123665" y="-212"/>
                    <a:pt x="125043" y="42"/>
                  </a:cubicBezTo>
                  <a:cubicBezTo>
                    <a:pt x="125049" y="49"/>
                    <a:pt x="125062" y="49"/>
                    <a:pt x="125069" y="49"/>
                  </a:cubicBezTo>
                  <a:cubicBezTo>
                    <a:pt x="126466" y="309"/>
                    <a:pt x="127393" y="1636"/>
                    <a:pt x="127164" y="3033"/>
                  </a:cubicBezTo>
                  <a:close/>
                </a:path>
              </a:pathLst>
            </a:custGeom>
            <a:solidFill>
              <a:schemeClr val="bg2">
                <a:alpha val="55000"/>
              </a:schemeClr>
            </a:solidFill>
            <a:ln w="634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A415211D-531C-B947-8508-628902F3A285}"/>
                </a:ext>
              </a:extLst>
            </p:cNvPr>
            <p:cNvSpPr/>
            <p:nvPr/>
          </p:nvSpPr>
          <p:spPr>
            <a:xfrm>
              <a:off x="9457724" y="3839374"/>
              <a:ext cx="317965" cy="531167"/>
            </a:xfrm>
            <a:custGeom>
              <a:avLst/>
              <a:gdLst>
                <a:gd name="connsiteX0" fmla="*/ 4883 w 317965"/>
                <a:gd name="connsiteY0" fmla="*/ 1232 h 531167"/>
                <a:gd name="connsiteX1" fmla="*/ 317685 w 317965"/>
                <a:gd name="connsiteY1" fmla="*/ 527393 h 531167"/>
                <a:gd name="connsiteX2" fmla="*/ 316669 w 317965"/>
                <a:gd name="connsiteY2" fmla="*/ 530822 h 531167"/>
                <a:gd name="connsiteX3" fmla="*/ 313303 w 317965"/>
                <a:gd name="connsiteY3" fmla="*/ 529997 h 531167"/>
                <a:gd name="connsiteX4" fmla="*/ 375 w 317965"/>
                <a:gd name="connsiteY4" fmla="*/ 3899 h 531167"/>
                <a:gd name="connsiteX5" fmla="*/ 1232 w 317965"/>
                <a:gd name="connsiteY5" fmla="*/ 375 h 531167"/>
                <a:gd name="connsiteX6" fmla="*/ 4756 w 317965"/>
                <a:gd name="connsiteY6" fmla="*/ 1232 h 5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65" h="531167">
                  <a:moveTo>
                    <a:pt x="4883" y="1232"/>
                  </a:moveTo>
                  <a:lnTo>
                    <a:pt x="317685" y="527393"/>
                  </a:lnTo>
                  <a:cubicBezTo>
                    <a:pt x="318307" y="528625"/>
                    <a:pt x="317862" y="530130"/>
                    <a:pt x="316669" y="530822"/>
                  </a:cubicBezTo>
                  <a:cubicBezTo>
                    <a:pt x="315506" y="531508"/>
                    <a:pt x="314014" y="531140"/>
                    <a:pt x="313303" y="529997"/>
                  </a:cubicBezTo>
                  <a:lnTo>
                    <a:pt x="375" y="3899"/>
                  </a:lnTo>
                  <a:cubicBezTo>
                    <a:pt x="-362" y="2687"/>
                    <a:pt x="19" y="1112"/>
                    <a:pt x="1232" y="375"/>
                  </a:cubicBezTo>
                  <a:cubicBezTo>
                    <a:pt x="2445" y="-362"/>
                    <a:pt x="4020" y="20"/>
                    <a:pt x="4756" y="1232"/>
                  </a:cubicBezTo>
                  <a:close/>
                </a:path>
              </a:pathLst>
            </a:custGeom>
            <a:solidFill>
              <a:schemeClr val="bg2">
                <a:alpha val="55000"/>
              </a:schemeClr>
            </a:solidFill>
            <a:ln w="634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C06155E0-B454-F949-99F7-7B7822A35063}"/>
                </a:ext>
              </a:extLst>
            </p:cNvPr>
            <p:cNvSpPr/>
            <p:nvPr/>
          </p:nvSpPr>
          <p:spPr>
            <a:xfrm>
              <a:off x="10231322" y="5347439"/>
              <a:ext cx="607051" cy="444688"/>
            </a:xfrm>
            <a:custGeom>
              <a:avLst/>
              <a:gdLst>
                <a:gd name="connsiteX0" fmla="*/ 4080 w 607051"/>
                <a:gd name="connsiteY0" fmla="*/ 658 h 444688"/>
                <a:gd name="connsiteX1" fmla="*/ 605997 w 607051"/>
                <a:gd name="connsiteY1" fmla="*/ 440078 h 444688"/>
                <a:gd name="connsiteX2" fmla="*/ 606569 w 607051"/>
                <a:gd name="connsiteY2" fmla="*/ 443634 h 444688"/>
                <a:gd name="connsiteX3" fmla="*/ 603013 w 607051"/>
                <a:gd name="connsiteY3" fmla="*/ 444205 h 444688"/>
                <a:gd name="connsiteX4" fmla="*/ 603013 w 607051"/>
                <a:gd name="connsiteY4" fmla="*/ 444205 h 444688"/>
                <a:gd name="connsiteX5" fmla="*/ 1286 w 607051"/>
                <a:gd name="connsiteY5" fmla="*/ 4849 h 444688"/>
                <a:gd name="connsiteX6" fmla="*/ 359 w 607051"/>
                <a:gd name="connsiteY6" fmla="*/ 1286 h 444688"/>
                <a:gd name="connsiteX7" fmla="*/ 3922 w 607051"/>
                <a:gd name="connsiteY7" fmla="*/ 359 h 444688"/>
                <a:gd name="connsiteX8" fmla="*/ 4334 w 607051"/>
                <a:gd name="connsiteY8" fmla="*/ 658 h 4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051" h="444688">
                  <a:moveTo>
                    <a:pt x="4080" y="658"/>
                  </a:moveTo>
                  <a:lnTo>
                    <a:pt x="605997" y="440078"/>
                  </a:lnTo>
                  <a:cubicBezTo>
                    <a:pt x="607134" y="440903"/>
                    <a:pt x="607394" y="442491"/>
                    <a:pt x="606569" y="443634"/>
                  </a:cubicBezTo>
                  <a:cubicBezTo>
                    <a:pt x="605743" y="444771"/>
                    <a:pt x="604155" y="445031"/>
                    <a:pt x="603013" y="444205"/>
                  </a:cubicBezTo>
                  <a:lnTo>
                    <a:pt x="603013" y="444205"/>
                  </a:lnTo>
                  <a:lnTo>
                    <a:pt x="1286" y="4849"/>
                  </a:lnTo>
                  <a:cubicBezTo>
                    <a:pt x="48" y="4119"/>
                    <a:pt x="-371" y="2525"/>
                    <a:pt x="359" y="1286"/>
                  </a:cubicBezTo>
                  <a:cubicBezTo>
                    <a:pt x="1090" y="48"/>
                    <a:pt x="2683" y="-371"/>
                    <a:pt x="3922" y="359"/>
                  </a:cubicBezTo>
                  <a:cubicBezTo>
                    <a:pt x="4068" y="448"/>
                    <a:pt x="4208" y="544"/>
                    <a:pt x="4334" y="658"/>
                  </a:cubicBezTo>
                  <a:close/>
                </a:path>
              </a:pathLst>
            </a:custGeom>
            <a:solidFill>
              <a:schemeClr val="bg2">
                <a:alpha val="55000"/>
              </a:schemeClr>
            </a:solidFill>
            <a:ln w="634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A0EE8356-2C5B-8F45-93D4-60DD8947D32A}"/>
                </a:ext>
              </a:extLst>
            </p:cNvPr>
            <p:cNvSpPr/>
            <p:nvPr/>
          </p:nvSpPr>
          <p:spPr>
            <a:xfrm>
              <a:off x="8795780" y="4001762"/>
              <a:ext cx="579084" cy="55128"/>
            </a:xfrm>
            <a:custGeom>
              <a:avLst/>
              <a:gdLst>
                <a:gd name="connsiteX0" fmla="*/ 576785 w 579084"/>
                <a:gd name="connsiteY0" fmla="*/ 5088 h 55128"/>
                <a:gd name="connsiteX1" fmla="*/ 2745 w 579084"/>
                <a:gd name="connsiteY1" fmla="*/ 55126 h 55128"/>
                <a:gd name="connsiteX2" fmla="*/ 14 w 579084"/>
                <a:gd name="connsiteY2" fmla="*/ 52713 h 55128"/>
                <a:gd name="connsiteX3" fmla="*/ 2218 w 579084"/>
                <a:gd name="connsiteY3" fmla="*/ 49988 h 55128"/>
                <a:gd name="connsiteX4" fmla="*/ 2300 w 579084"/>
                <a:gd name="connsiteY4" fmla="*/ 49982 h 55128"/>
                <a:gd name="connsiteX5" fmla="*/ 576277 w 579084"/>
                <a:gd name="connsiteY5" fmla="*/ 8 h 55128"/>
                <a:gd name="connsiteX6" fmla="*/ 579071 w 579084"/>
                <a:gd name="connsiteY6" fmla="*/ 2357 h 55128"/>
                <a:gd name="connsiteX7" fmla="*/ 576867 w 579084"/>
                <a:gd name="connsiteY7" fmla="*/ 5081 h 55128"/>
                <a:gd name="connsiteX8" fmla="*/ 576785 w 579084"/>
                <a:gd name="connsiteY8" fmla="*/ 5088 h 5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084" h="55128">
                  <a:moveTo>
                    <a:pt x="576785" y="5088"/>
                  </a:moveTo>
                  <a:lnTo>
                    <a:pt x="2745" y="55126"/>
                  </a:lnTo>
                  <a:cubicBezTo>
                    <a:pt x="1329" y="55195"/>
                    <a:pt x="116" y="54129"/>
                    <a:pt x="14" y="52713"/>
                  </a:cubicBezTo>
                  <a:cubicBezTo>
                    <a:pt x="-132" y="51354"/>
                    <a:pt x="859" y="50134"/>
                    <a:pt x="2218" y="49988"/>
                  </a:cubicBezTo>
                  <a:cubicBezTo>
                    <a:pt x="2243" y="49988"/>
                    <a:pt x="2275" y="49982"/>
                    <a:pt x="2300" y="49982"/>
                  </a:cubicBezTo>
                  <a:lnTo>
                    <a:pt x="576277" y="8"/>
                  </a:lnTo>
                  <a:cubicBezTo>
                    <a:pt x="577693" y="-100"/>
                    <a:pt x="578937" y="941"/>
                    <a:pt x="579071" y="2357"/>
                  </a:cubicBezTo>
                  <a:cubicBezTo>
                    <a:pt x="579217" y="3716"/>
                    <a:pt x="578226" y="4935"/>
                    <a:pt x="576867" y="5081"/>
                  </a:cubicBezTo>
                  <a:cubicBezTo>
                    <a:pt x="576842" y="5081"/>
                    <a:pt x="576810" y="5088"/>
                    <a:pt x="576785" y="5088"/>
                  </a:cubicBezTo>
                  <a:close/>
                </a:path>
              </a:pathLst>
            </a:custGeom>
            <a:solidFill>
              <a:schemeClr val="bg2">
                <a:alpha val="55000"/>
              </a:schemeClr>
            </a:solidFill>
            <a:ln w="634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E9F5E36C-A2A4-4049-8F09-74A35B1051BE}"/>
                </a:ext>
              </a:extLst>
            </p:cNvPr>
            <p:cNvSpPr/>
            <p:nvPr/>
          </p:nvSpPr>
          <p:spPr>
            <a:xfrm>
              <a:off x="7928084" y="0"/>
              <a:ext cx="432861" cy="253120"/>
            </a:xfrm>
            <a:custGeom>
              <a:avLst/>
              <a:gdLst>
                <a:gd name="connsiteX0" fmla="*/ 432862 w 432861"/>
                <a:gd name="connsiteY0" fmla="*/ 0 h 253120"/>
                <a:gd name="connsiteX1" fmla="*/ 3665 w 432861"/>
                <a:gd name="connsiteY1" fmla="*/ 252857 h 253120"/>
                <a:gd name="connsiteX2" fmla="*/ 261 w 432861"/>
                <a:gd name="connsiteY2" fmla="*/ 251706 h 253120"/>
                <a:gd name="connsiteX3" fmla="*/ 236 w 432861"/>
                <a:gd name="connsiteY3" fmla="*/ 251651 h 253120"/>
                <a:gd name="connsiteX4" fmla="*/ 1125 w 432861"/>
                <a:gd name="connsiteY4" fmla="*/ 248476 h 253120"/>
                <a:gd name="connsiteX5" fmla="*/ 422765 w 432861"/>
                <a:gd name="connsiteY5" fmla="*/ 0 h 25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61" h="253120">
                  <a:moveTo>
                    <a:pt x="432862" y="0"/>
                  </a:moveTo>
                  <a:lnTo>
                    <a:pt x="3665" y="252857"/>
                  </a:lnTo>
                  <a:cubicBezTo>
                    <a:pt x="2408" y="253479"/>
                    <a:pt x="884" y="252963"/>
                    <a:pt x="261" y="251706"/>
                  </a:cubicBezTo>
                  <a:cubicBezTo>
                    <a:pt x="255" y="251687"/>
                    <a:pt x="242" y="251669"/>
                    <a:pt x="236" y="251651"/>
                  </a:cubicBezTo>
                  <a:cubicBezTo>
                    <a:pt x="-291" y="250518"/>
                    <a:pt x="90" y="249171"/>
                    <a:pt x="1125" y="248476"/>
                  </a:cubicBezTo>
                  <a:lnTo>
                    <a:pt x="422765" y="0"/>
                  </a:lnTo>
                  <a:close/>
                </a:path>
              </a:pathLst>
            </a:custGeom>
            <a:solidFill>
              <a:schemeClr val="bg2">
                <a:alpha val="55000"/>
              </a:schemeClr>
            </a:solidFill>
            <a:ln w="634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1A220850-D539-0C4D-B155-9FDD74AB7743}"/>
                </a:ext>
              </a:extLst>
            </p:cNvPr>
            <p:cNvSpPr/>
            <p:nvPr/>
          </p:nvSpPr>
          <p:spPr>
            <a:xfrm>
              <a:off x="8326890" y="646233"/>
              <a:ext cx="174965" cy="694381"/>
            </a:xfrm>
            <a:custGeom>
              <a:avLst/>
              <a:gdLst>
                <a:gd name="connsiteX0" fmla="*/ 84 w 174965"/>
                <a:gd name="connsiteY0" fmla="*/ 691203 h 694381"/>
                <a:gd name="connsiteX1" fmla="*/ 169819 w 174965"/>
                <a:gd name="connsiteY1" fmla="*/ 1974 h 694381"/>
                <a:gd name="connsiteX2" fmla="*/ 172994 w 174965"/>
                <a:gd name="connsiteY2" fmla="*/ 69 h 694381"/>
                <a:gd name="connsiteX3" fmla="*/ 174899 w 174965"/>
                <a:gd name="connsiteY3" fmla="*/ 3181 h 694381"/>
                <a:gd name="connsiteX4" fmla="*/ 174899 w 174965"/>
                <a:gd name="connsiteY4" fmla="*/ 3181 h 694381"/>
                <a:gd name="connsiteX5" fmla="*/ 5037 w 174965"/>
                <a:gd name="connsiteY5" fmla="*/ 692410 h 694381"/>
                <a:gd name="connsiteX6" fmla="*/ 1925 w 174965"/>
                <a:gd name="connsiteY6" fmla="*/ 694315 h 694381"/>
                <a:gd name="connsiteX7" fmla="*/ 77 w 174965"/>
                <a:gd name="connsiteY7" fmla="*/ 691235 h 694381"/>
                <a:gd name="connsiteX8" fmla="*/ 84 w 174965"/>
                <a:gd name="connsiteY8" fmla="*/ 691203 h 69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65" h="694381">
                  <a:moveTo>
                    <a:pt x="84" y="691203"/>
                  </a:moveTo>
                  <a:lnTo>
                    <a:pt x="169819" y="1974"/>
                  </a:lnTo>
                  <a:cubicBezTo>
                    <a:pt x="170194" y="590"/>
                    <a:pt x="171597" y="-255"/>
                    <a:pt x="172994" y="69"/>
                  </a:cubicBezTo>
                  <a:cubicBezTo>
                    <a:pt x="174372" y="412"/>
                    <a:pt x="175217" y="1796"/>
                    <a:pt x="174899" y="3181"/>
                  </a:cubicBezTo>
                  <a:lnTo>
                    <a:pt x="174899" y="3181"/>
                  </a:lnTo>
                  <a:lnTo>
                    <a:pt x="5037" y="692410"/>
                  </a:lnTo>
                  <a:cubicBezTo>
                    <a:pt x="4694" y="693788"/>
                    <a:pt x="3309" y="694632"/>
                    <a:pt x="1925" y="694315"/>
                  </a:cubicBezTo>
                  <a:cubicBezTo>
                    <a:pt x="566" y="693978"/>
                    <a:pt x="-266" y="692594"/>
                    <a:pt x="77" y="691235"/>
                  </a:cubicBezTo>
                  <a:cubicBezTo>
                    <a:pt x="77" y="691222"/>
                    <a:pt x="84" y="691216"/>
                    <a:pt x="84" y="691203"/>
                  </a:cubicBezTo>
                  <a:close/>
                </a:path>
              </a:pathLst>
            </a:custGeom>
            <a:solidFill>
              <a:schemeClr val="bg2">
                <a:alpha val="55000"/>
              </a:schemeClr>
            </a:solidFill>
            <a:ln w="634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25980F79-4739-A54F-8791-4BC0C2BBE9B4}"/>
                </a:ext>
              </a:extLst>
            </p:cNvPr>
            <p:cNvSpPr/>
            <p:nvPr/>
          </p:nvSpPr>
          <p:spPr>
            <a:xfrm>
              <a:off x="9770776" y="3564045"/>
              <a:ext cx="165529" cy="806824"/>
            </a:xfrm>
            <a:custGeom>
              <a:avLst/>
              <a:gdLst>
                <a:gd name="connsiteX0" fmla="*/ 165478 w 165529"/>
                <a:gd name="connsiteY0" fmla="*/ 2813 h 806824"/>
                <a:gd name="connsiteX1" fmla="*/ 5077 w 165529"/>
                <a:gd name="connsiteY1" fmla="*/ 804755 h 806824"/>
                <a:gd name="connsiteX2" fmla="*/ 2029 w 165529"/>
                <a:gd name="connsiteY2" fmla="*/ 806787 h 806824"/>
                <a:gd name="connsiteX3" fmla="*/ 41 w 165529"/>
                <a:gd name="connsiteY3" fmla="*/ 803904 h 806824"/>
                <a:gd name="connsiteX4" fmla="*/ 61 w 165529"/>
                <a:gd name="connsiteY4" fmla="*/ 803802 h 806824"/>
                <a:gd name="connsiteX5" fmla="*/ 160461 w 165529"/>
                <a:gd name="connsiteY5" fmla="*/ 2051 h 806824"/>
                <a:gd name="connsiteX6" fmla="*/ 163478 w 165529"/>
                <a:gd name="connsiteY6" fmla="*/ 51 h 806824"/>
                <a:gd name="connsiteX7" fmla="*/ 165478 w 165529"/>
                <a:gd name="connsiteY7" fmla="*/ 3067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529" h="806824">
                  <a:moveTo>
                    <a:pt x="165478" y="2813"/>
                  </a:moveTo>
                  <a:lnTo>
                    <a:pt x="5077" y="804755"/>
                  </a:lnTo>
                  <a:cubicBezTo>
                    <a:pt x="4760" y="806133"/>
                    <a:pt x="3426" y="807022"/>
                    <a:pt x="2029" y="806787"/>
                  </a:cubicBezTo>
                  <a:cubicBezTo>
                    <a:pt x="683" y="806539"/>
                    <a:pt x="-206" y="805250"/>
                    <a:pt x="41" y="803904"/>
                  </a:cubicBezTo>
                  <a:cubicBezTo>
                    <a:pt x="48" y="803872"/>
                    <a:pt x="54" y="803834"/>
                    <a:pt x="61" y="803802"/>
                  </a:cubicBezTo>
                  <a:lnTo>
                    <a:pt x="160461" y="2051"/>
                  </a:lnTo>
                  <a:cubicBezTo>
                    <a:pt x="160741" y="667"/>
                    <a:pt x="162094" y="-228"/>
                    <a:pt x="163478" y="51"/>
                  </a:cubicBezTo>
                  <a:cubicBezTo>
                    <a:pt x="164862" y="330"/>
                    <a:pt x="165758" y="1683"/>
                    <a:pt x="165478" y="3067"/>
                  </a:cubicBezTo>
                  <a:close/>
                </a:path>
              </a:pathLst>
            </a:custGeom>
            <a:solidFill>
              <a:schemeClr val="bg2">
                <a:alpha val="55000"/>
              </a:schemeClr>
            </a:solidFill>
            <a:ln w="634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E682BA11-7B94-C14F-B2E9-2524C07C520C}"/>
                </a:ext>
              </a:extLst>
            </p:cNvPr>
            <p:cNvSpPr/>
            <p:nvPr/>
          </p:nvSpPr>
          <p:spPr>
            <a:xfrm>
              <a:off x="8496865" y="646404"/>
              <a:ext cx="760695" cy="829019"/>
            </a:xfrm>
            <a:custGeom>
              <a:avLst/>
              <a:gdLst>
                <a:gd name="connsiteX0" fmla="*/ 4289 w 760695"/>
                <a:gd name="connsiteY0" fmla="*/ 724 h 829019"/>
                <a:gd name="connsiteX1" fmla="*/ 759939 w 760695"/>
                <a:gd name="connsiteY1" fmla="*/ 824700 h 829019"/>
                <a:gd name="connsiteX2" fmla="*/ 759965 w 760695"/>
                <a:gd name="connsiteY2" fmla="*/ 828294 h 829019"/>
                <a:gd name="connsiteX3" fmla="*/ 759939 w 760695"/>
                <a:gd name="connsiteY3" fmla="*/ 828319 h 829019"/>
                <a:gd name="connsiteX4" fmla="*/ 756383 w 760695"/>
                <a:gd name="connsiteY4" fmla="*/ 828319 h 829019"/>
                <a:gd name="connsiteX5" fmla="*/ 733 w 760695"/>
                <a:gd name="connsiteY5" fmla="*/ 4343 h 829019"/>
                <a:gd name="connsiteX6" fmla="*/ 733 w 760695"/>
                <a:gd name="connsiteY6" fmla="*/ 724 h 829019"/>
                <a:gd name="connsiteX7" fmla="*/ 4289 w 760695"/>
                <a:gd name="connsiteY7" fmla="*/ 724 h 82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695" h="829019">
                  <a:moveTo>
                    <a:pt x="4289" y="724"/>
                  </a:moveTo>
                  <a:lnTo>
                    <a:pt x="759939" y="824700"/>
                  </a:lnTo>
                  <a:cubicBezTo>
                    <a:pt x="760936" y="825684"/>
                    <a:pt x="760949" y="827291"/>
                    <a:pt x="759965" y="828294"/>
                  </a:cubicBezTo>
                  <a:cubicBezTo>
                    <a:pt x="759959" y="828300"/>
                    <a:pt x="759946" y="828313"/>
                    <a:pt x="759939" y="828319"/>
                  </a:cubicBezTo>
                  <a:cubicBezTo>
                    <a:pt x="758936" y="829253"/>
                    <a:pt x="757387" y="829253"/>
                    <a:pt x="756383" y="828319"/>
                  </a:cubicBezTo>
                  <a:lnTo>
                    <a:pt x="733" y="4343"/>
                  </a:lnTo>
                  <a:cubicBezTo>
                    <a:pt x="-244" y="3334"/>
                    <a:pt x="-244" y="1734"/>
                    <a:pt x="733" y="724"/>
                  </a:cubicBezTo>
                  <a:cubicBezTo>
                    <a:pt x="1724" y="-241"/>
                    <a:pt x="3299" y="-241"/>
                    <a:pt x="4289" y="724"/>
                  </a:cubicBezTo>
                  <a:close/>
                </a:path>
              </a:pathLst>
            </a:custGeom>
            <a:solidFill>
              <a:schemeClr val="bg2">
                <a:alpha val="55000"/>
              </a:schemeClr>
            </a:solidFill>
            <a:ln w="634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A750A412-8996-114A-B827-856A7C0AE648}"/>
                </a:ext>
              </a:extLst>
            </p:cNvPr>
            <p:cNvSpPr/>
            <p:nvPr/>
          </p:nvSpPr>
          <p:spPr>
            <a:xfrm>
              <a:off x="7927918" y="248098"/>
              <a:ext cx="573891" cy="403280"/>
            </a:xfrm>
            <a:custGeom>
              <a:avLst/>
              <a:gdLst>
                <a:gd name="connsiteX0" fmla="*/ 4022 w 573891"/>
                <a:gd name="connsiteY0" fmla="*/ 440 h 403280"/>
                <a:gd name="connsiteX1" fmla="*/ 572791 w 573891"/>
                <a:gd name="connsiteY1" fmla="*/ 398649 h 403280"/>
                <a:gd name="connsiteX2" fmla="*/ 573445 w 573891"/>
                <a:gd name="connsiteY2" fmla="*/ 402179 h 403280"/>
                <a:gd name="connsiteX3" fmla="*/ 573426 w 573891"/>
                <a:gd name="connsiteY3" fmla="*/ 402205 h 403280"/>
                <a:gd name="connsiteX4" fmla="*/ 569870 w 573891"/>
                <a:gd name="connsiteY4" fmla="*/ 402840 h 403280"/>
                <a:gd name="connsiteX5" fmla="*/ 1101 w 573891"/>
                <a:gd name="connsiteY5" fmla="*/ 4631 h 403280"/>
                <a:gd name="connsiteX6" fmla="*/ 447 w 573891"/>
                <a:gd name="connsiteY6" fmla="*/ 1099 h 403280"/>
                <a:gd name="connsiteX7" fmla="*/ 466 w 573891"/>
                <a:gd name="connsiteY7" fmla="*/ 1075 h 403280"/>
                <a:gd name="connsiteX8" fmla="*/ 4022 w 573891"/>
                <a:gd name="connsiteY8" fmla="*/ 440 h 40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891" h="403280">
                  <a:moveTo>
                    <a:pt x="4022" y="440"/>
                  </a:moveTo>
                  <a:lnTo>
                    <a:pt x="572791" y="398649"/>
                  </a:lnTo>
                  <a:cubicBezTo>
                    <a:pt x="573947" y="399442"/>
                    <a:pt x="574239" y="401024"/>
                    <a:pt x="573445" y="402179"/>
                  </a:cubicBezTo>
                  <a:cubicBezTo>
                    <a:pt x="573439" y="402192"/>
                    <a:pt x="573432" y="402198"/>
                    <a:pt x="573426" y="402205"/>
                  </a:cubicBezTo>
                  <a:cubicBezTo>
                    <a:pt x="572607" y="403335"/>
                    <a:pt x="571032" y="403621"/>
                    <a:pt x="569870" y="402840"/>
                  </a:cubicBezTo>
                  <a:lnTo>
                    <a:pt x="1101" y="4631"/>
                  </a:lnTo>
                  <a:cubicBezTo>
                    <a:pt x="-55" y="3836"/>
                    <a:pt x="-347" y="2254"/>
                    <a:pt x="447" y="1099"/>
                  </a:cubicBezTo>
                  <a:cubicBezTo>
                    <a:pt x="453" y="1091"/>
                    <a:pt x="459" y="1083"/>
                    <a:pt x="466" y="1075"/>
                  </a:cubicBezTo>
                  <a:cubicBezTo>
                    <a:pt x="1285" y="-58"/>
                    <a:pt x="2860" y="-338"/>
                    <a:pt x="4022" y="440"/>
                  </a:cubicBezTo>
                  <a:close/>
                </a:path>
              </a:pathLst>
            </a:custGeom>
            <a:solidFill>
              <a:schemeClr val="bg2">
                <a:alpha val="55000"/>
              </a:schemeClr>
            </a:solidFill>
            <a:ln w="634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075B7AFB-B1AA-1F41-A530-EA1F43AC37B8}"/>
                </a:ext>
              </a:extLst>
            </p:cNvPr>
            <p:cNvSpPr/>
            <p:nvPr/>
          </p:nvSpPr>
          <p:spPr>
            <a:xfrm>
              <a:off x="8496865" y="646409"/>
              <a:ext cx="730745" cy="604438"/>
            </a:xfrm>
            <a:custGeom>
              <a:avLst/>
              <a:gdLst>
                <a:gd name="connsiteX0" fmla="*/ 4036 w 730745"/>
                <a:gd name="connsiteY0" fmla="*/ 465 h 604438"/>
                <a:gd name="connsiteX1" fmla="*/ 729840 w 730745"/>
                <a:gd name="connsiteY1" fmla="*/ 600095 h 604438"/>
                <a:gd name="connsiteX2" fmla="*/ 730158 w 730745"/>
                <a:gd name="connsiteY2" fmla="*/ 603715 h 604438"/>
                <a:gd name="connsiteX3" fmla="*/ 726602 w 730745"/>
                <a:gd name="connsiteY3" fmla="*/ 603715 h 604438"/>
                <a:gd name="connsiteX4" fmla="*/ 733 w 730745"/>
                <a:gd name="connsiteY4" fmla="*/ 4402 h 604438"/>
                <a:gd name="connsiteX5" fmla="*/ 733 w 730745"/>
                <a:gd name="connsiteY5" fmla="*/ 782 h 604438"/>
                <a:gd name="connsiteX6" fmla="*/ 4036 w 730745"/>
                <a:gd name="connsiteY6" fmla="*/ 465 h 60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745" h="604438">
                  <a:moveTo>
                    <a:pt x="4036" y="465"/>
                  </a:moveTo>
                  <a:lnTo>
                    <a:pt x="729840" y="600095"/>
                  </a:lnTo>
                  <a:cubicBezTo>
                    <a:pt x="730907" y="601016"/>
                    <a:pt x="731053" y="602623"/>
                    <a:pt x="730158" y="603715"/>
                  </a:cubicBezTo>
                  <a:cubicBezTo>
                    <a:pt x="729167" y="604680"/>
                    <a:pt x="727593" y="604680"/>
                    <a:pt x="726602" y="603715"/>
                  </a:cubicBezTo>
                  <a:lnTo>
                    <a:pt x="733" y="4402"/>
                  </a:lnTo>
                  <a:cubicBezTo>
                    <a:pt x="-244" y="3392"/>
                    <a:pt x="-244" y="1792"/>
                    <a:pt x="733" y="782"/>
                  </a:cubicBezTo>
                  <a:cubicBezTo>
                    <a:pt x="1603" y="-126"/>
                    <a:pt x="3007" y="-259"/>
                    <a:pt x="4036" y="465"/>
                  </a:cubicBezTo>
                  <a:close/>
                </a:path>
              </a:pathLst>
            </a:custGeom>
            <a:solidFill>
              <a:schemeClr val="bg2">
                <a:alpha val="55000"/>
              </a:schemeClr>
            </a:solidFill>
            <a:ln w="634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1E148C71-D11F-D946-9BDB-A8D25390E1C9}"/>
                </a:ext>
              </a:extLst>
            </p:cNvPr>
            <p:cNvSpPr/>
            <p:nvPr/>
          </p:nvSpPr>
          <p:spPr>
            <a:xfrm>
              <a:off x="9931193" y="2596751"/>
              <a:ext cx="187908" cy="972183"/>
            </a:xfrm>
            <a:custGeom>
              <a:avLst/>
              <a:gdLst>
                <a:gd name="connsiteX0" fmla="*/ 187878 w 187908"/>
                <a:gd name="connsiteY0" fmla="*/ 2938 h 972183"/>
                <a:gd name="connsiteX1" fmla="*/ 5061 w 187908"/>
                <a:gd name="connsiteY1" fmla="*/ 970107 h 972183"/>
                <a:gd name="connsiteX2" fmla="*/ 2076 w 187908"/>
                <a:gd name="connsiteY2" fmla="*/ 972139 h 972183"/>
                <a:gd name="connsiteX3" fmla="*/ 44 w 187908"/>
                <a:gd name="connsiteY3" fmla="*/ 969154 h 972183"/>
                <a:gd name="connsiteX4" fmla="*/ 182861 w 187908"/>
                <a:gd name="connsiteY4" fmla="*/ 1986 h 972183"/>
                <a:gd name="connsiteX5" fmla="*/ 185896 w 187908"/>
                <a:gd name="connsiteY5" fmla="*/ 62 h 972183"/>
                <a:gd name="connsiteX6" fmla="*/ 185973 w 187908"/>
                <a:gd name="connsiteY6" fmla="*/ 81 h 972183"/>
                <a:gd name="connsiteX7" fmla="*/ 187878 w 187908"/>
                <a:gd name="connsiteY7" fmla="*/ 2938 h 97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908" h="972183">
                  <a:moveTo>
                    <a:pt x="187878" y="2938"/>
                  </a:moveTo>
                  <a:lnTo>
                    <a:pt x="5061" y="970107"/>
                  </a:lnTo>
                  <a:cubicBezTo>
                    <a:pt x="4801" y="971491"/>
                    <a:pt x="3461" y="972399"/>
                    <a:pt x="2076" y="972139"/>
                  </a:cubicBezTo>
                  <a:cubicBezTo>
                    <a:pt x="692" y="971878"/>
                    <a:pt x="-216" y="970539"/>
                    <a:pt x="44" y="969154"/>
                  </a:cubicBezTo>
                  <a:lnTo>
                    <a:pt x="182861" y="1986"/>
                  </a:lnTo>
                  <a:cubicBezTo>
                    <a:pt x="183166" y="614"/>
                    <a:pt x="184525" y="-243"/>
                    <a:pt x="185896" y="62"/>
                  </a:cubicBezTo>
                  <a:cubicBezTo>
                    <a:pt x="185922" y="68"/>
                    <a:pt x="185947" y="74"/>
                    <a:pt x="185973" y="81"/>
                  </a:cubicBezTo>
                  <a:cubicBezTo>
                    <a:pt x="187255" y="392"/>
                    <a:pt x="188081" y="1636"/>
                    <a:pt x="187878" y="2938"/>
                  </a:cubicBezTo>
                  <a:close/>
                </a:path>
              </a:pathLst>
            </a:custGeom>
            <a:solidFill>
              <a:schemeClr val="bg2">
                <a:alpha val="55000"/>
              </a:schemeClr>
            </a:solidFill>
            <a:ln w="634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A86F9563-9DE2-6A42-9E48-8BD4E234C931}"/>
                </a:ext>
              </a:extLst>
            </p:cNvPr>
            <p:cNvSpPr/>
            <p:nvPr/>
          </p:nvSpPr>
          <p:spPr>
            <a:xfrm>
              <a:off x="8795804" y="4052081"/>
              <a:ext cx="694035" cy="821967"/>
            </a:xfrm>
            <a:custGeom>
              <a:avLst/>
              <a:gdLst>
                <a:gd name="connsiteX0" fmla="*/ 4435 w 694035"/>
                <a:gd name="connsiteY0" fmla="*/ 869 h 821967"/>
                <a:gd name="connsiteX1" fmla="*/ 693474 w 694035"/>
                <a:gd name="connsiteY1" fmla="*/ 817797 h 821967"/>
                <a:gd name="connsiteX2" fmla="*/ 693093 w 694035"/>
                <a:gd name="connsiteY2" fmla="*/ 821416 h 821967"/>
                <a:gd name="connsiteX3" fmla="*/ 689600 w 694035"/>
                <a:gd name="connsiteY3" fmla="*/ 821099 h 821967"/>
                <a:gd name="connsiteX4" fmla="*/ 562 w 694035"/>
                <a:gd name="connsiteY4" fmla="*/ 4171 h 821967"/>
                <a:gd name="connsiteX5" fmla="*/ 943 w 694035"/>
                <a:gd name="connsiteY5" fmla="*/ 552 h 821967"/>
                <a:gd name="connsiteX6" fmla="*/ 4435 w 694035"/>
                <a:gd name="connsiteY6" fmla="*/ 869 h 82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035" h="821967">
                  <a:moveTo>
                    <a:pt x="4435" y="869"/>
                  </a:moveTo>
                  <a:lnTo>
                    <a:pt x="693474" y="817797"/>
                  </a:lnTo>
                  <a:cubicBezTo>
                    <a:pt x="694350" y="818908"/>
                    <a:pt x="694185" y="820515"/>
                    <a:pt x="693093" y="821416"/>
                  </a:cubicBezTo>
                  <a:cubicBezTo>
                    <a:pt x="692032" y="822261"/>
                    <a:pt x="690496" y="822121"/>
                    <a:pt x="689600" y="821099"/>
                  </a:cubicBezTo>
                  <a:lnTo>
                    <a:pt x="562" y="4171"/>
                  </a:lnTo>
                  <a:cubicBezTo>
                    <a:pt x="-314" y="3060"/>
                    <a:pt x="-149" y="1453"/>
                    <a:pt x="943" y="552"/>
                  </a:cubicBezTo>
                  <a:cubicBezTo>
                    <a:pt x="2003" y="-293"/>
                    <a:pt x="3540" y="-153"/>
                    <a:pt x="4435" y="869"/>
                  </a:cubicBezTo>
                  <a:close/>
                </a:path>
              </a:pathLst>
            </a:custGeom>
            <a:solidFill>
              <a:schemeClr val="bg2">
                <a:alpha val="55000"/>
              </a:schemeClr>
            </a:solidFill>
            <a:ln w="634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05A8F8DB-5E01-5F41-8643-F723A41E056C}"/>
                </a:ext>
              </a:extLst>
            </p:cNvPr>
            <p:cNvSpPr/>
            <p:nvPr/>
          </p:nvSpPr>
          <p:spPr>
            <a:xfrm>
              <a:off x="10483612" y="1934261"/>
              <a:ext cx="1101367" cy="379753"/>
            </a:xfrm>
            <a:custGeom>
              <a:avLst/>
              <a:gdLst>
                <a:gd name="connsiteX0" fmla="*/ 1097990 w 1101367"/>
                <a:gd name="connsiteY0" fmla="*/ 379615 h 379753"/>
                <a:gd name="connsiteX1" fmla="*/ 1726 w 1101367"/>
                <a:gd name="connsiteY1" fmla="*/ 4965 h 379753"/>
                <a:gd name="connsiteX2" fmla="*/ 138 w 1101367"/>
                <a:gd name="connsiteY2" fmla="*/ 1726 h 379753"/>
                <a:gd name="connsiteX3" fmla="*/ 3377 w 1101367"/>
                <a:gd name="connsiteY3" fmla="*/ 139 h 379753"/>
                <a:gd name="connsiteX4" fmla="*/ 1099641 w 1101367"/>
                <a:gd name="connsiteY4" fmla="*/ 374789 h 379753"/>
                <a:gd name="connsiteX5" fmla="*/ 1101229 w 1101367"/>
                <a:gd name="connsiteY5" fmla="*/ 378027 h 379753"/>
                <a:gd name="connsiteX6" fmla="*/ 1097990 w 1101367"/>
                <a:gd name="connsiteY6" fmla="*/ 379615 h 3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1367" h="379753">
                  <a:moveTo>
                    <a:pt x="1097990" y="379615"/>
                  </a:moveTo>
                  <a:lnTo>
                    <a:pt x="1726" y="4965"/>
                  </a:lnTo>
                  <a:cubicBezTo>
                    <a:pt x="393" y="4507"/>
                    <a:pt x="-318" y="3059"/>
                    <a:pt x="138" y="1726"/>
                  </a:cubicBezTo>
                  <a:cubicBezTo>
                    <a:pt x="596" y="393"/>
                    <a:pt x="2043" y="-319"/>
                    <a:pt x="3377" y="139"/>
                  </a:cubicBezTo>
                  <a:lnTo>
                    <a:pt x="1099641" y="374789"/>
                  </a:lnTo>
                  <a:cubicBezTo>
                    <a:pt x="1100974" y="375246"/>
                    <a:pt x="1101686" y="376693"/>
                    <a:pt x="1101229" y="378027"/>
                  </a:cubicBezTo>
                  <a:cubicBezTo>
                    <a:pt x="1100771" y="379361"/>
                    <a:pt x="1099324" y="380072"/>
                    <a:pt x="1097990" y="379615"/>
                  </a:cubicBezTo>
                  <a:close/>
                </a:path>
              </a:pathLst>
            </a:custGeom>
            <a:solidFill>
              <a:schemeClr val="bg2">
                <a:alpha val="55000"/>
              </a:schemeClr>
            </a:solidFill>
            <a:ln w="634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11C3381C-8EB1-4142-8B8C-AC13CBDE9ADC}"/>
                </a:ext>
              </a:extLst>
            </p:cNvPr>
            <p:cNvSpPr/>
            <p:nvPr/>
          </p:nvSpPr>
          <p:spPr>
            <a:xfrm>
              <a:off x="10662948" y="6760261"/>
              <a:ext cx="58523" cy="97738"/>
            </a:xfrm>
            <a:custGeom>
              <a:avLst/>
              <a:gdLst>
                <a:gd name="connsiteX0" fmla="*/ 0 w 58523"/>
                <a:gd name="connsiteY0" fmla="*/ 97739 h 97738"/>
                <a:gd name="connsiteX1" fmla="*/ 53784 w 58523"/>
                <a:gd name="connsiteY1" fmla="*/ 1219 h 97738"/>
                <a:gd name="connsiteX2" fmla="*/ 57340 w 58523"/>
                <a:gd name="connsiteY2" fmla="*/ 394 h 97738"/>
                <a:gd name="connsiteX3" fmla="*/ 58293 w 58523"/>
                <a:gd name="connsiteY3" fmla="*/ 3695 h 97738"/>
                <a:gd name="connsiteX4" fmla="*/ 5842 w 58523"/>
                <a:gd name="connsiteY4" fmla="*/ 97739 h 9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3" h="97738">
                  <a:moveTo>
                    <a:pt x="0" y="97739"/>
                  </a:moveTo>
                  <a:lnTo>
                    <a:pt x="53784" y="1219"/>
                  </a:lnTo>
                  <a:cubicBezTo>
                    <a:pt x="54546" y="12"/>
                    <a:pt x="56128" y="-368"/>
                    <a:pt x="57340" y="394"/>
                  </a:cubicBezTo>
                  <a:cubicBezTo>
                    <a:pt x="58420" y="1092"/>
                    <a:pt x="58820" y="2489"/>
                    <a:pt x="58293" y="3695"/>
                  </a:cubicBezTo>
                  <a:lnTo>
                    <a:pt x="5842" y="97739"/>
                  </a:lnTo>
                  <a:close/>
                </a:path>
              </a:pathLst>
            </a:custGeom>
            <a:solidFill>
              <a:schemeClr val="bg2">
                <a:alpha val="55000"/>
              </a:schemeClr>
            </a:solidFill>
            <a:ln w="634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AB7FF421-790D-3345-A413-4A7F5DDF3BA0}"/>
                </a:ext>
              </a:extLst>
            </p:cNvPr>
            <p:cNvSpPr/>
            <p:nvPr/>
          </p:nvSpPr>
          <p:spPr>
            <a:xfrm>
              <a:off x="8795778" y="3224919"/>
              <a:ext cx="247129" cy="832070"/>
            </a:xfrm>
            <a:custGeom>
              <a:avLst/>
              <a:gdLst>
                <a:gd name="connsiteX0" fmla="*/ 247031 w 247129"/>
                <a:gd name="connsiteY0" fmla="*/ 3230 h 832070"/>
                <a:gd name="connsiteX1" fmla="*/ 4969 w 247129"/>
                <a:gd name="connsiteY1" fmla="*/ 830381 h 832070"/>
                <a:gd name="connsiteX2" fmla="*/ 1832 w 247129"/>
                <a:gd name="connsiteY2" fmla="*/ 831943 h 832070"/>
                <a:gd name="connsiteX3" fmla="*/ 1731 w 247129"/>
                <a:gd name="connsiteY3" fmla="*/ 831905 h 832070"/>
                <a:gd name="connsiteX4" fmla="*/ 80 w 247129"/>
                <a:gd name="connsiteY4" fmla="*/ 828920 h 832070"/>
                <a:gd name="connsiteX5" fmla="*/ 242142 w 247129"/>
                <a:gd name="connsiteY5" fmla="*/ 1769 h 832070"/>
                <a:gd name="connsiteX6" fmla="*/ 245380 w 247129"/>
                <a:gd name="connsiteY6" fmla="*/ 118 h 832070"/>
                <a:gd name="connsiteX7" fmla="*/ 247031 w 247129"/>
                <a:gd name="connsiteY7" fmla="*/ 3230 h 83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129" h="832070">
                  <a:moveTo>
                    <a:pt x="247031" y="3230"/>
                  </a:moveTo>
                  <a:lnTo>
                    <a:pt x="4969" y="830381"/>
                  </a:lnTo>
                  <a:cubicBezTo>
                    <a:pt x="4537" y="831676"/>
                    <a:pt x="3134" y="832374"/>
                    <a:pt x="1832" y="831943"/>
                  </a:cubicBezTo>
                  <a:cubicBezTo>
                    <a:pt x="1801" y="831930"/>
                    <a:pt x="1763" y="831917"/>
                    <a:pt x="1731" y="831905"/>
                  </a:cubicBezTo>
                  <a:cubicBezTo>
                    <a:pt x="473" y="831505"/>
                    <a:pt x="-251" y="830197"/>
                    <a:pt x="80" y="828920"/>
                  </a:cubicBezTo>
                  <a:lnTo>
                    <a:pt x="242142" y="1769"/>
                  </a:lnTo>
                  <a:cubicBezTo>
                    <a:pt x="242593" y="429"/>
                    <a:pt x="244034" y="-301"/>
                    <a:pt x="245380" y="118"/>
                  </a:cubicBezTo>
                  <a:cubicBezTo>
                    <a:pt x="246676" y="544"/>
                    <a:pt x="247406" y="1915"/>
                    <a:pt x="247031" y="3230"/>
                  </a:cubicBezTo>
                  <a:close/>
                </a:path>
              </a:pathLst>
            </a:custGeom>
            <a:solidFill>
              <a:schemeClr val="bg2">
                <a:alpha val="55000"/>
              </a:schemeClr>
            </a:solidFill>
            <a:ln w="634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6C4CC2C9-49AE-064D-BF81-4BA8EF856F91}"/>
                </a:ext>
              </a:extLst>
            </p:cNvPr>
            <p:cNvSpPr/>
            <p:nvPr/>
          </p:nvSpPr>
          <p:spPr>
            <a:xfrm>
              <a:off x="9369709" y="3839416"/>
              <a:ext cx="93048" cy="167726"/>
            </a:xfrm>
            <a:custGeom>
              <a:avLst/>
              <a:gdLst>
                <a:gd name="connsiteX0" fmla="*/ 379 w 93048"/>
                <a:gd name="connsiteY0" fmla="*/ 163941 h 167726"/>
                <a:gd name="connsiteX1" fmla="*/ 88200 w 93048"/>
                <a:gd name="connsiteY1" fmla="*/ 1254 h 167726"/>
                <a:gd name="connsiteX2" fmla="*/ 91756 w 93048"/>
                <a:gd name="connsiteY2" fmla="*/ 365 h 167726"/>
                <a:gd name="connsiteX3" fmla="*/ 92772 w 93048"/>
                <a:gd name="connsiteY3" fmla="*/ 3730 h 167726"/>
                <a:gd name="connsiteX4" fmla="*/ 4697 w 93048"/>
                <a:gd name="connsiteY4" fmla="*/ 166354 h 167726"/>
                <a:gd name="connsiteX5" fmla="*/ 1205 w 93048"/>
                <a:gd name="connsiteY5" fmla="*/ 167434 h 167726"/>
                <a:gd name="connsiteX6" fmla="*/ 379 w 93048"/>
                <a:gd name="connsiteY6" fmla="*/ 163941 h 16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048" h="167726">
                  <a:moveTo>
                    <a:pt x="379" y="163941"/>
                  </a:moveTo>
                  <a:lnTo>
                    <a:pt x="88200" y="1254"/>
                  </a:lnTo>
                  <a:cubicBezTo>
                    <a:pt x="88943" y="35"/>
                    <a:pt x="90530" y="-365"/>
                    <a:pt x="91756" y="365"/>
                  </a:cubicBezTo>
                  <a:cubicBezTo>
                    <a:pt x="92943" y="1032"/>
                    <a:pt x="93388" y="2518"/>
                    <a:pt x="92772" y="3730"/>
                  </a:cubicBezTo>
                  <a:lnTo>
                    <a:pt x="4697" y="166354"/>
                  </a:lnTo>
                  <a:cubicBezTo>
                    <a:pt x="4024" y="167611"/>
                    <a:pt x="2469" y="168088"/>
                    <a:pt x="1205" y="167434"/>
                  </a:cubicBezTo>
                  <a:cubicBezTo>
                    <a:pt x="11" y="166697"/>
                    <a:pt x="-357" y="165135"/>
                    <a:pt x="379" y="163941"/>
                  </a:cubicBezTo>
                  <a:close/>
                </a:path>
              </a:pathLst>
            </a:custGeom>
            <a:solidFill>
              <a:schemeClr val="bg2">
                <a:alpha val="55000"/>
              </a:schemeClr>
            </a:solidFill>
            <a:ln w="634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5877067D-308E-B845-BF12-E877488C6FE3}"/>
                </a:ext>
              </a:extLst>
            </p:cNvPr>
            <p:cNvSpPr/>
            <p:nvPr/>
          </p:nvSpPr>
          <p:spPr>
            <a:xfrm>
              <a:off x="9931175" y="3282822"/>
              <a:ext cx="861727" cy="286004"/>
            </a:xfrm>
            <a:custGeom>
              <a:avLst/>
              <a:gdLst>
                <a:gd name="connsiteX0" fmla="*/ 1777 w 861727"/>
                <a:gd name="connsiteY0" fmla="*/ 281115 h 286004"/>
                <a:gd name="connsiteX1" fmla="*/ 858393 w 861727"/>
                <a:gd name="connsiteY1" fmla="*/ 128 h 286004"/>
                <a:gd name="connsiteX2" fmla="*/ 861599 w 861727"/>
                <a:gd name="connsiteY2" fmla="*/ 1747 h 286004"/>
                <a:gd name="connsiteX3" fmla="*/ 859980 w 861727"/>
                <a:gd name="connsiteY3" fmla="*/ 4954 h 286004"/>
                <a:gd name="connsiteX4" fmla="*/ 3365 w 861727"/>
                <a:gd name="connsiteY4" fmla="*/ 285878 h 286004"/>
                <a:gd name="connsiteX5" fmla="*/ 126 w 861727"/>
                <a:gd name="connsiteY5" fmla="*/ 284227 h 286004"/>
                <a:gd name="connsiteX6" fmla="*/ 1777 w 861727"/>
                <a:gd name="connsiteY6" fmla="*/ 280988 h 2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727" h="286004">
                  <a:moveTo>
                    <a:pt x="1777" y="281115"/>
                  </a:moveTo>
                  <a:lnTo>
                    <a:pt x="858393" y="128"/>
                  </a:lnTo>
                  <a:cubicBezTo>
                    <a:pt x="859726" y="-310"/>
                    <a:pt x="861161" y="413"/>
                    <a:pt x="861599" y="1747"/>
                  </a:cubicBezTo>
                  <a:cubicBezTo>
                    <a:pt x="862037" y="3081"/>
                    <a:pt x="861313" y="4516"/>
                    <a:pt x="859980" y="4954"/>
                  </a:cubicBezTo>
                  <a:lnTo>
                    <a:pt x="3365" y="285878"/>
                  </a:lnTo>
                  <a:cubicBezTo>
                    <a:pt x="2012" y="286316"/>
                    <a:pt x="565" y="285579"/>
                    <a:pt x="126" y="284227"/>
                  </a:cubicBezTo>
                  <a:cubicBezTo>
                    <a:pt x="-312" y="282874"/>
                    <a:pt x="425" y="281427"/>
                    <a:pt x="1777" y="280988"/>
                  </a:cubicBezTo>
                  <a:close/>
                </a:path>
              </a:pathLst>
            </a:custGeom>
            <a:solidFill>
              <a:schemeClr val="bg2">
                <a:alpha val="55000"/>
              </a:schemeClr>
            </a:solidFill>
            <a:ln w="634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06586FAF-D097-364E-8F6F-D9B78AD7AD42}"/>
                </a:ext>
              </a:extLst>
            </p:cNvPr>
            <p:cNvSpPr/>
            <p:nvPr/>
          </p:nvSpPr>
          <p:spPr>
            <a:xfrm>
              <a:off x="6193243" y="607059"/>
              <a:ext cx="718315" cy="50928"/>
            </a:xfrm>
            <a:custGeom>
              <a:avLst/>
              <a:gdLst>
                <a:gd name="connsiteX0" fmla="*/ 716093 w 718315"/>
                <a:gd name="connsiteY0" fmla="*/ 5080 h 50928"/>
                <a:gd name="connsiteX1" fmla="*/ 2734 w 718315"/>
                <a:gd name="connsiteY1" fmla="*/ 50927 h 50928"/>
                <a:gd name="connsiteX2" fmla="*/ 4 w 718315"/>
                <a:gd name="connsiteY2" fmla="*/ 48514 h 50928"/>
                <a:gd name="connsiteX3" fmla="*/ 2417 w 718315"/>
                <a:gd name="connsiteY3" fmla="*/ 45783 h 50928"/>
                <a:gd name="connsiteX4" fmla="*/ 2417 w 718315"/>
                <a:gd name="connsiteY4" fmla="*/ 45783 h 50928"/>
                <a:gd name="connsiteX5" fmla="*/ 715776 w 718315"/>
                <a:gd name="connsiteY5" fmla="*/ 0 h 50928"/>
                <a:gd name="connsiteX6" fmla="*/ 718316 w 718315"/>
                <a:gd name="connsiteY6" fmla="*/ 2540 h 50928"/>
                <a:gd name="connsiteX7" fmla="*/ 716093 w 718315"/>
                <a:gd name="connsiteY7" fmla="*/ 5080 h 5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315" h="50928">
                  <a:moveTo>
                    <a:pt x="716093" y="5080"/>
                  </a:moveTo>
                  <a:lnTo>
                    <a:pt x="2734" y="50927"/>
                  </a:lnTo>
                  <a:cubicBezTo>
                    <a:pt x="1331" y="50965"/>
                    <a:pt x="137" y="49911"/>
                    <a:pt x="4" y="48514"/>
                  </a:cubicBezTo>
                  <a:cubicBezTo>
                    <a:pt x="-70" y="47098"/>
                    <a:pt x="1003" y="45885"/>
                    <a:pt x="2417" y="45783"/>
                  </a:cubicBezTo>
                  <a:lnTo>
                    <a:pt x="2417" y="45783"/>
                  </a:lnTo>
                  <a:lnTo>
                    <a:pt x="715776" y="0"/>
                  </a:lnTo>
                  <a:cubicBezTo>
                    <a:pt x="717179" y="0"/>
                    <a:pt x="718316" y="1137"/>
                    <a:pt x="718316" y="2540"/>
                  </a:cubicBezTo>
                  <a:cubicBezTo>
                    <a:pt x="718296" y="3817"/>
                    <a:pt x="717357" y="4893"/>
                    <a:pt x="716093" y="5080"/>
                  </a:cubicBezTo>
                  <a:close/>
                </a:path>
              </a:pathLst>
            </a:custGeom>
            <a:solidFill>
              <a:schemeClr val="bg2">
                <a:alpha val="55000"/>
              </a:schemeClr>
            </a:solidFill>
            <a:ln w="634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99DFBFF9-E4BF-CE4A-BEE5-1E64EBA7CF8B}"/>
                </a:ext>
              </a:extLst>
            </p:cNvPr>
            <p:cNvSpPr/>
            <p:nvPr/>
          </p:nvSpPr>
          <p:spPr>
            <a:xfrm>
              <a:off x="10483627" y="1934407"/>
              <a:ext cx="384609" cy="904766"/>
            </a:xfrm>
            <a:custGeom>
              <a:avLst/>
              <a:gdLst>
                <a:gd name="connsiteX0" fmla="*/ 379727 w 384609"/>
                <a:gd name="connsiteY0" fmla="*/ 903217 h 904766"/>
                <a:gd name="connsiteX1" fmla="*/ 187 w 384609"/>
                <a:gd name="connsiteY1" fmla="*/ 3549 h 904766"/>
                <a:gd name="connsiteX2" fmla="*/ 1585 w 384609"/>
                <a:gd name="connsiteY2" fmla="*/ 184 h 904766"/>
                <a:gd name="connsiteX3" fmla="*/ 4886 w 384609"/>
                <a:gd name="connsiteY3" fmla="*/ 1581 h 904766"/>
                <a:gd name="connsiteX4" fmla="*/ 4886 w 384609"/>
                <a:gd name="connsiteY4" fmla="*/ 1581 h 904766"/>
                <a:gd name="connsiteX5" fmla="*/ 384426 w 384609"/>
                <a:gd name="connsiteY5" fmla="*/ 901249 h 904766"/>
                <a:gd name="connsiteX6" fmla="*/ 383029 w 384609"/>
                <a:gd name="connsiteY6" fmla="*/ 904551 h 904766"/>
                <a:gd name="connsiteX7" fmla="*/ 379759 w 384609"/>
                <a:gd name="connsiteY7" fmla="*/ 903294 h 904766"/>
                <a:gd name="connsiteX8" fmla="*/ 379727 w 384609"/>
                <a:gd name="connsiteY8" fmla="*/ 903217 h 90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609" h="904766">
                  <a:moveTo>
                    <a:pt x="379727" y="903217"/>
                  </a:moveTo>
                  <a:lnTo>
                    <a:pt x="187" y="3549"/>
                  </a:lnTo>
                  <a:cubicBezTo>
                    <a:pt x="-340" y="2235"/>
                    <a:pt x="283" y="736"/>
                    <a:pt x="1585" y="184"/>
                  </a:cubicBezTo>
                  <a:cubicBezTo>
                    <a:pt x="2880" y="-337"/>
                    <a:pt x="4359" y="285"/>
                    <a:pt x="4886" y="1581"/>
                  </a:cubicBezTo>
                  <a:lnTo>
                    <a:pt x="4886" y="1581"/>
                  </a:lnTo>
                  <a:lnTo>
                    <a:pt x="384426" y="901249"/>
                  </a:lnTo>
                  <a:cubicBezTo>
                    <a:pt x="384946" y="902544"/>
                    <a:pt x="384324" y="904024"/>
                    <a:pt x="383029" y="904551"/>
                  </a:cubicBezTo>
                  <a:cubicBezTo>
                    <a:pt x="381778" y="905110"/>
                    <a:pt x="380317" y="904545"/>
                    <a:pt x="379759" y="903294"/>
                  </a:cubicBezTo>
                  <a:cubicBezTo>
                    <a:pt x="379746" y="903268"/>
                    <a:pt x="379739" y="903243"/>
                    <a:pt x="379727" y="903217"/>
                  </a:cubicBezTo>
                  <a:close/>
                </a:path>
              </a:pathLst>
            </a:custGeom>
            <a:solidFill>
              <a:schemeClr val="bg2">
                <a:alpha val="55000"/>
              </a:schemeClr>
            </a:solidFill>
            <a:ln w="634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91FF5A3A-9C19-3E4A-AD6F-E105F0D9A06E}"/>
                </a:ext>
              </a:extLst>
            </p:cNvPr>
            <p:cNvSpPr/>
            <p:nvPr/>
          </p:nvSpPr>
          <p:spPr>
            <a:xfrm>
              <a:off x="6906485" y="606868"/>
              <a:ext cx="349210" cy="410368"/>
            </a:xfrm>
            <a:custGeom>
              <a:avLst/>
              <a:gdLst>
                <a:gd name="connsiteX0" fmla="*/ 344926 w 349210"/>
                <a:gd name="connsiteY0" fmla="*/ 409703 h 410368"/>
                <a:gd name="connsiteX1" fmla="*/ 756 w 349210"/>
                <a:gd name="connsiteY1" fmla="*/ 4383 h 410368"/>
                <a:gd name="connsiteX2" fmla="*/ 730 w 349210"/>
                <a:gd name="connsiteY2" fmla="*/ 790 h 410368"/>
                <a:gd name="connsiteX3" fmla="*/ 756 w 349210"/>
                <a:gd name="connsiteY3" fmla="*/ 763 h 410368"/>
                <a:gd name="connsiteX4" fmla="*/ 4439 w 349210"/>
                <a:gd name="connsiteY4" fmla="*/ 762 h 410368"/>
                <a:gd name="connsiteX5" fmla="*/ 4439 w 349210"/>
                <a:gd name="connsiteY5" fmla="*/ 763 h 410368"/>
                <a:gd name="connsiteX6" fmla="*/ 348609 w 349210"/>
                <a:gd name="connsiteY6" fmla="*/ 406147 h 410368"/>
                <a:gd name="connsiteX7" fmla="*/ 348291 w 349210"/>
                <a:gd name="connsiteY7" fmla="*/ 409767 h 410368"/>
                <a:gd name="connsiteX8" fmla="*/ 344672 w 349210"/>
                <a:gd name="connsiteY8" fmla="*/ 409449 h 41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210" h="410368">
                  <a:moveTo>
                    <a:pt x="344926" y="409703"/>
                  </a:moveTo>
                  <a:lnTo>
                    <a:pt x="756" y="4383"/>
                  </a:lnTo>
                  <a:cubicBezTo>
                    <a:pt x="-241" y="3398"/>
                    <a:pt x="-254" y="1790"/>
                    <a:pt x="730" y="790"/>
                  </a:cubicBezTo>
                  <a:cubicBezTo>
                    <a:pt x="737" y="782"/>
                    <a:pt x="749" y="772"/>
                    <a:pt x="756" y="763"/>
                  </a:cubicBezTo>
                  <a:cubicBezTo>
                    <a:pt x="1772" y="-254"/>
                    <a:pt x="3423" y="-254"/>
                    <a:pt x="4439" y="762"/>
                  </a:cubicBezTo>
                  <a:cubicBezTo>
                    <a:pt x="4439" y="762"/>
                    <a:pt x="4439" y="762"/>
                    <a:pt x="4439" y="763"/>
                  </a:cubicBezTo>
                  <a:lnTo>
                    <a:pt x="348609" y="406147"/>
                  </a:lnTo>
                  <a:cubicBezTo>
                    <a:pt x="349523" y="407233"/>
                    <a:pt x="349377" y="408852"/>
                    <a:pt x="348291" y="409767"/>
                  </a:cubicBezTo>
                  <a:cubicBezTo>
                    <a:pt x="347205" y="410681"/>
                    <a:pt x="345586" y="410535"/>
                    <a:pt x="344672" y="409449"/>
                  </a:cubicBezTo>
                  <a:close/>
                </a:path>
              </a:pathLst>
            </a:custGeom>
            <a:solidFill>
              <a:schemeClr val="bg2">
                <a:alpha val="55000"/>
              </a:schemeClr>
            </a:solidFill>
            <a:ln w="6343"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E4D8D474-C72D-3A4E-8C06-7395A70E2458}"/>
                </a:ext>
              </a:extLst>
            </p:cNvPr>
            <p:cNvSpPr/>
            <p:nvPr/>
          </p:nvSpPr>
          <p:spPr>
            <a:xfrm>
              <a:off x="8551183" y="5777420"/>
              <a:ext cx="361704" cy="1080579"/>
            </a:xfrm>
            <a:custGeom>
              <a:avLst/>
              <a:gdLst>
                <a:gd name="connsiteX0" fmla="*/ 899 w 361704"/>
                <a:gd name="connsiteY0" fmla="*/ 1080579 h 1080579"/>
                <a:gd name="connsiteX1" fmla="*/ 73 w 361704"/>
                <a:gd name="connsiteY1" fmla="*/ 1078039 h 1080579"/>
                <a:gd name="connsiteX2" fmla="*/ 356689 w 361704"/>
                <a:gd name="connsiteY2" fmla="*/ 1777 h 1080579"/>
                <a:gd name="connsiteX3" fmla="*/ 359928 w 361704"/>
                <a:gd name="connsiteY3" fmla="*/ 126 h 1080579"/>
                <a:gd name="connsiteX4" fmla="*/ 361578 w 361704"/>
                <a:gd name="connsiteY4" fmla="*/ 3365 h 1080579"/>
                <a:gd name="connsiteX5" fmla="*/ 5026 w 361704"/>
                <a:gd name="connsiteY5" fmla="*/ 1079626 h 1080579"/>
                <a:gd name="connsiteX6" fmla="*/ 4264 w 361704"/>
                <a:gd name="connsiteY6" fmla="*/ 1080579 h 108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704" h="1080579">
                  <a:moveTo>
                    <a:pt x="899" y="1080579"/>
                  </a:moveTo>
                  <a:cubicBezTo>
                    <a:pt x="162" y="1079944"/>
                    <a:pt x="-156" y="1078992"/>
                    <a:pt x="73" y="1078039"/>
                  </a:cubicBezTo>
                  <a:lnTo>
                    <a:pt x="356689" y="1777"/>
                  </a:lnTo>
                  <a:cubicBezTo>
                    <a:pt x="357127" y="425"/>
                    <a:pt x="358575" y="-312"/>
                    <a:pt x="359928" y="126"/>
                  </a:cubicBezTo>
                  <a:cubicBezTo>
                    <a:pt x="361280" y="565"/>
                    <a:pt x="362017" y="2012"/>
                    <a:pt x="361578" y="3365"/>
                  </a:cubicBezTo>
                  <a:lnTo>
                    <a:pt x="5026" y="1079626"/>
                  </a:lnTo>
                  <a:cubicBezTo>
                    <a:pt x="4848" y="1080008"/>
                    <a:pt x="4588" y="1080325"/>
                    <a:pt x="4264" y="1080579"/>
                  </a:cubicBezTo>
                </a:path>
              </a:pathLst>
            </a:custGeom>
            <a:solidFill>
              <a:schemeClr val="bg2">
                <a:alpha val="55000"/>
              </a:schemeClr>
            </a:solidFill>
            <a:ln w="6343"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540E642F-55A3-7C43-8EC3-87E49D7A8C0A}"/>
                </a:ext>
              </a:extLst>
            </p:cNvPr>
            <p:cNvSpPr/>
            <p:nvPr/>
          </p:nvSpPr>
          <p:spPr>
            <a:xfrm>
              <a:off x="8999644" y="2878444"/>
              <a:ext cx="463345" cy="966036"/>
            </a:xfrm>
            <a:custGeom>
              <a:avLst/>
              <a:gdLst>
                <a:gd name="connsiteX0" fmla="*/ 4875 w 463345"/>
                <a:gd name="connsiteY0" fmla="*/ 1471 h 966036"/>
                <a:gd name="connsiteX1" fmla="*/ 463091 w 463345"/>
                <a:gd name="connsiteY1" fmla="*/ 962353 h 966036"/>
                <a:gd name="connsiteX2" fmla="*/ 461884 w 463345"/>
                <a:gd name="connsiteY2" fmla="*/ 965782 h 966036"/>
                <a:gd name="connsiteX3" fmla="*/ 458456 w 463345"/>
                <a:gd name="connsiteY3" fmla="*/ 964575 h 966036"/>
                <a:gd name="connsiteX4" fmla="*/ 458456 w 463345"/>
                <a:gd name="connsiteY4" fmla="*/ 964575 h 966036"/>
                <a:gd name="connsiteX5" fmla="*/ 239 w 463345"/>
                <a:gd name="connsiteY5" fmla="*/ 3630 h 966036"/>
                <a:gd name="connsiteX6" fmla="*/ 1446 w 463345"/>
                <a:gd name="connsiteY6" fmla="*/ 264 h 966036"/>
                <a:gd name="connsiteX7" fmla="*/ 4849 w 463345"/>
                <a:gd name="connsiteY7" fmla="*/ 1414 h 966036"/>
                <a:gd name="connsiteX8" fmla="*/ 4875 w 463345"/>
                <a:gd name="connsiteY8" fmla="*/ 1471 h 96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345" h="966036">
                  <a:moveTo>
                    <a:pt x="4875" y="1471"/>
                  </a:moveTo>
                  <a:lnTo>
                    <a:pt x="463091" y="962353"/>
                  </a:lnTo>
                  <a:cubicBezTo>
                    <a:pt x="463707" y="963635"/>
                    <a:pt x="463167" y="965166"/>
                    <a:pt x="461884" y="965782"/>
                  </a:cubicBezTo>
                  <a:cubicBezTo>
                    <a:pt x="460602" y="966398"/>
                    <a:pt x="459071" y="965858"/>
                    <a:pt x="458456" y="964575"/>
                  </a:cubicBezTo>
                  <a:lnTo>
                    <a:pt x="458456" y="964575"/>
                  </a:lnTo>
                  <a:lnTo>
                    <a:pt x="239" y="3630"/>
                  </a:lnTo>
                  <a:cubicBezTo>
                    <a:pt x="-351" y="2366"/>
                    <a:pt x="189" y="867"/>
                    <a:pt x="1446" y="264"/>
                  </a:cubicBezTo>
                  <a:cubicBezTo>
                    <a:pt x="2703" y="-358"/>
                    <a:pt x="4227" y="156"/>
                    <a:pt x="4849" y="1414"/>
                  </a:cubicBezTo>
                  <a:cubicBezTo>
                    <a:pt x="4856" y="1433"/>
                    <a:pt x="4868" y="1452"/>
                    <a:pt x="4875" y="1471"/>
                  </a:cubicBezTo>
                  <a:close/>
                </a:path>
              </a:pathLst>
            </a:custGeom>
            <a:solidFill>
              <a:schemeClr val="bg2">
                <a:alpha val="55000"/>
              </a:schemeClr>
            </a:solidFill>
            <a:ln w="6343"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EEC4CDB2-CB3E-3148-9918-B14C5B16F70D}"/>
                </a:ext>
              </a:extLst>
            </p:cNvPr>
            <p:cNvSpPr/>
            <p:nvPr/>
          </p:nvSpPr>
          <p:spPr>
            <a:xfrm>
              <a:off x="9369767" y="3563874"/>
              <a:ext cx="566543" cy="443259"/>
            </a:xfrm>
            <a:custGeom>
              <a:avLst/>
              <a:gdLst>
                <a:gd name="connsiteX0" fmla="*/ 957 w 566543"/>
                <a:gd name="connsiteY0" fmla="*/ 438657 h 443259"/>
                <a:gd name="connsiteX1" fmla="*/ 562423 w 566543"/>
                <a:gd name="connsiteY1" fmla="*/ 507 h 443259"/>
                <a:gd name="connsiteX2" fmla="*/ 565979 w 566543"/>
                <a:gd name="connsiteY2" fmla="*/ 952 h 443259"/>
                <a:gd name="connsiteX3" fmla="*/ 565598 w 566543"/>
                <a:gd name="connsiteY3" fmla="*/ 4521 h 443259"/>
                <a:gd name="connsiteX4" fmla="*/ 565535 w 566543"/>
                <a:gd name="connsiteY4" fmla="*/ 4571 h 443259"/>
                <a:gd name="connsiteX5" fmla="*/ 4132 w 566543"/>
                <a:gd name="connsiteY5" fmla="*/ 442721 h 443259"/>
                <a:gd name="connsiteX6" fmla="*/ 512 w 566543"/>
                <a:gd name="connsiteY6" fmla="*/ 442277 h 443259"/>
                <a:gd name="connsiteX7" fmla="*/ 957 w 566543"/>
                <a:gd name="connsiteY7" fmla="*/ 438657 h 4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43" h="443259">
                  <a:moveTo>
                    <a:pt x="957" y="438657"/>
                  </a:moveTo>
                  <a:lnTo>
                    <a:pt x="562423" y="507"/>
                  </a:lnTo>
                  <a:cubicBezTo>
                    <a:pt x="563541" y="-312"/>
                    <a:pt x="565103" y="-121"/>
                    <a:pt x="565979" y="952"/>
                  </a:cubicBezTo>
                  <a:cubicBezTo>
                    <a:pt x="566862" y="2044"/>
                    <a:pt x="566691" y="3644"/>
                    <a:pt x="565598" y="4521"/>
                  </a:cubicBezTo>
                  <a:cubicBezTo>
                    <a:pt x="565573" y="4540"/>
                    <a:pt x="565554" y="4559"/>
                    <a:pt x="565535" y="4571"/>
                  </a:cubicBezTo>
                  <a:lnTo>
                    <a:pt x="4132" y="442721"/>
                  </a:lnTo>
                  <a:cubicBezTo>
                    <a:pt x="3008" y="443585"/>
                    <a:pt x="1394" y="443388"/>
                    <a:pt x="512" y="442277"/>
                  </a:cubicBezTo>
                  <a:cubicBezTo>
                    <a:pt x="-314" y="441140"/>
                    <a:pt x="-123" y="439559"/>
                    <a:pt x="957" y="438657"/>
                  </a:cubicBezTo>
                  <a:close/>
                </a:path>
              </a:pathLst>
            </a:custGeom>
            <a:solidFill>
              <a:schemeClr val="bg2">
                <a:alpha val="55000"/>
              </a:schemeClr>
            </a:solidFill>
            <a:ln w="6343"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B35A5B5B-50DA-AD41-9165-BE11F9B80BDB}"/>
                </a:ext>
              </a:extLst>
            </p:cNvPr>
            <p:cNvSpPr/>
            <p:nvPr/>
          </p:nvSpPr>
          <p:spPr>
            <a:xfrm>
              <a:off x="9457909" y="3839552"/>
              <a:ext cx="31750" cy="1034390"/>
            </a:xfrm>
            <a:custGeom>
              <a:avLst/>
              <a:gdLst>
                <a:gd name="connsiteX0" fmla="*/ 5080 w 31750"/>
                <a:gd name="connsiteY0" fmla="*/ 2197 h 1034390"/>
                <a:gd name="connsiteX1" fmla="*/ 31750 w 31750"/>
                <a:gd name="connsiteY1" fmla="*/ 1031913 h 1034390"/>
                <a:gd name="connsiteX2" fmla="*/ 29153 w 31750"/>
                <a:gd name="connsiteY2" fmla="*/ 1034390 h 1034390"/>
                <a:gd name="connsiteX3" fmla="*/ 29083 w 31750"/>
                <a:gd name="connsiteY3" fmla="*/ 1034390 h 1034390"/>
                <a:gd name="connsiteX4" fmla="*/ 26607 w 31750"/>
                <a:gd name="connsiteY4" fmla="*/ 1032104 h 1034390"/>
                <a:gd name="connsiteX5" fmla="*/ 0 w 31750"/>
                <a:gd name="connsiteY5" fmla="*/ 2197 h 1034390"/>
                <a:gd name="connsiteX6" fmla="*/ 2978 w 31750"/>
                <a:gd name="connsiteY6" fmla="*/ 32 h 1034390"/>
                <a:gd name="connsiteX7" fmla="*/ 5143 w 31750"/>
                <a:gd name="connsiteY7" fmla="*/ 2197 h 10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50" h="1034390">
                  <a:moveTo>
                    <a:pt x="5080" y="2197"/>
                  </a:moveTo>
                  <a:lnTo>
                    <a:pt x="31750" y="1031913"/>
                  </a:lnTo>
                  <a:cubicBezTo>
                    <a:pt x="31718" y="1033316"/>
                    <a:pt x="30550" y="1034428"/>
                    <a:pt x="29153" y="1034390"/>
                  </a:cubicBezTo>
                  <a:cubicBezTo>
                    <a:pt x="29127" y="1034390"/>
                    <a:pt x="29108" y="1034390"/>
                    <a:pt x="29083" y="1034390"/>
                  </a:cubicBezTo>
                  <a:cubicBezTo>
                    <a:pt x="27800" y="1034364"/>
                    <a:pt x="26734" y="1033380"/>
                    <a:pt x="26607" y="1032104"/>
                  </a:cubicBezTo>
                  <a:lnTo>
                    <a:pt x="0" y="2197"/>
                  </a:lnTo>
                  <a:cubicBezTo>
                    <a:pt x="222" y="775"/>
                    <a:pt x="1556" y="-190"/>
                    <a:pt x="2978" y="32"/>
                  </a:cubicBezTo>
                  <a:cubicBezTo>
                    <a:pt x="4089" y="210"/>
                    <a:pt x="4966" y="1079"/>
                    <a:pt x="5143" y="2197"/>
                  </a:cubicBezTo>
                  <a:close/>
                </a:path>
              </a:pathLst>
            </a:custGeom>
            <a:solidFill>
              <a:schemeClr val="bg2">
                <a:alpha val="55000"/>
              </a:schemeClr>
            </a:solidFill>
            <a:ln w="6343"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3EBCF9F5-7C1A-3B44-A6C9-1DBCBEFAD5FD}"/>
                </a:ext>
              </a:extLst>
            </p:cNvPr>
            <p:cNvSpPr/>
            <p:nvPr/>
          </p:nvSpPr>
          <p:spPr>
            <a:xfrm>
              <a:off x="9037881" y="3224801"/>
              <a:ext cx="425336" cy="619901"/>
            </a:xfrm>
            <a:custGeom>
              <a:avLst/>
              <a:gdLst>
                <a:gd name="connsiteX0" fmla="*/ 4611 w 425336"/>
                <a:gd name="connsiteY0" fmla="*/ 999 h 619901"/>
                <a:gd name="connsiteX1" fmla="*/ 424663 w 425336"/>
                <a:gd name="connsiteY1" fmla="*/ 615552 h 619901"/>
                <a:gd name="connsiteX2" fmla="*/ 424479 w 425336"/>
                <a:gd name="connsiteY2" fmla="*/ 619229 h 619901"/>
                <a:gd name="connsiteX3" fmla="*/ 420803 w 425336"/>
                <a:gd name="connsiteY3" fmla="*/ 619045 h 619901"/>
                <a:gd name="connsiteX4" fmla="*/ 420409 w 425336"/>
                <a:gd name="connsiteY4" fmla="*/ 618473 h 619901"/>
                <a:gd name="connsiteX5" fmla="*/ 420 w 425336"/>
                <a:gd name="connsiteY5" fmla="*/ 3920 h 619901"/>
                <a:gd name="connsiteX6" fmla="*/ 1093 w 425336"/>
                <a:gd name="connsiteY6" fmla="*/ 485 h 619901"/>
                <a:gd name="connsiteX7" fmla="*/ 1182 w 425336"/>
                <a:gd name="connsiteY7" fmla="*/ 427 h 619901"/>
                <a:gd name="connsiteX8" fmla="*/ 4611 w 425336"/>
                <a:gd name="connsiteY8" fmla="*/ 999 h 61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336" h="619901">
                  <a:moveTo>
                    <a:pt x="4611" y="999"/>
                  </a:moveTo>
                  <a:lnTo>
                    <a:pt x="424663" y="615552"/>
                  </a:lnTo>
                  <a:cubicBezTo>
                    <a:pt x="425629" y="616619"/>
                    <a:pt x="425546" y="618263"/>
                    <a:pt x="424479" y="619229"/>
                  </a:cubicBezTo>
                  <a:cubicBezTo>
                    <a:pt x="423413" y="620194"/>
                    <a:pt x="421768" y="620111"/>
                    <a:pt x="420803" y="619045"/>
                  </a:cubicBezTo>
                  <a:cubicBezTo>
                    <a:pt x="420644" y="618873"/>
                    <a:pt x="420511" y="618683"/>
                    <a:pt x="420409" y="618473"/>
                  </a:cubicBezTo>
                  <a:lnTo>
                    <a:pt x="420" y="3920"/>
                  </a:lnTo>
                  <a:cubicBezTo>
                    <a:pt x="-342" y="2783"/>
                    <a:pt x="-37" y="1247"/>
                    <a:pt x="1093" y="485"/>
                  </a:cubicBezTo>
                  <a:cubicBezTo>
                    <a:pt x="1125" y="465"/>
                    <a:pt x="1150" y="446"/>
                    <a:pt x="1182" y="427"/>
                  </a:cubicBezTo>
                  <a:cubicBezTo>
                    <a:pt x="2300" y="-316"/>
                    <a:pt x="3798" y="-68"/>
                    <a:pt x="4611" y="999"/>
                  </a:cubicBezTo>
                  <a:close/>
                </a:path>
              </a:pathLst>
            </a:custGeom>
            <a:solidFill>
              <a:schemeClr val="bg2">
                <a:alpha val="55000"/>
              </a:schemeClr>
            </a:solidFill>
            <a:ln w="6343"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08B5CEEC-41D1-AB41-8B4E-18E135659532}"/>
                </a:ext>
              </a:extLst>
            </p:cNvPr>
            <p:cNvSpPr/>
            <p:nvPr/>
          </p:nvSpPr>
          <p:spPr>
            <a:xfrm>
              <a:off x="10833202" y="5299484"/>
              <a:ext cx="455875" cy="492657"/>
            </a:xfrm>
            <a:custGeom>
              <a:avLst/>
              <a:gdLst>
                <a:gd name="connsiteX0" fmla="*/ 455285 w 455875"/>
                <a:gd name="connsiteY0" fmla="*/ 4226 h 492657"/>
                <a:gd name="connsiteX1" fmla="*/ 4435 w 455875"/>
                <a:gd name="connsiteY1" fmla="*/ 491843 h 492657"/>
                <a:gd name="connsiteX2" fmla="*/ 815 w 455875"/>
                <a:gd name="connsiteY2" fmla="*/ 491969 h 492657"/>
                <a:gd name="connsiteX3" fmla="*/ 688 w 455875"/>
                <a:gd name="connsiteY3" fmla="*/ 488350 h 492657"/>
                <a:gd name="connsiteX4" fmla="*/ 451538 w 455875"/>
                <a:gd name="connsiteY4" fmla="*/ 733 h 492657"/>
                <a:gd name="connsiteX5" fmla="*/ 455158 w 455875"/>
                <a:gd name="connsiteY5" fmla="*/ 733 h 492657"/>
                <a:gd name="connsiteX6" fmla="*/ 455285 w 455875"/>
                <a:gd name="connsiteY6" fmla="*/ 4226 h 49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875" h="492657">
                  <a:moveTo>
                    <a:pt x="455285" y="4226"/>
                  </a:moveTo>
                  <a:lnTo>
                    <a:pt x="4435" y="491843"/>
                  </a:lnTo>
                  <a:cubicBezTo>
                    <a:pt x="3469" y="492877"/>
                    <a:pt x="1850" y="492935"/>
                    <a:pt x="815" y="491969"/>
                  </a:cubicBezTo>
                  <a:cubicBezTo>
                    <a:pt x="-220" y="491004"/>
                    <a:pt x="-277" y="489385"/>
                    <a:pt x="688" y="488350"/>
                  </a:cubicBezTo>
                  <a:lnTo>
                    <a:pt x="451538" y="733"/>
                  </a:lnTo>
                  <a:cubicBezTo>
                    <a:pt x="452548" y="-244"/>
                    <a:pt x="454148" y="-244"/>
                    <a:pt x="455158" y="733"/>
                  </a:cubicBezTo>
                  <a:cubicBezTo>
                    <a:pt x="456066" y="1705"/>
                    <a:pt x="456117" y="3191"/>
                    <a:pt x="455285" y="4226"/>
                  </a:cubicBezTo>
                  <a:close/>
                </a:path>
              </a:pathLst>
            </a:custGeom>
            <a:solidFill>
              <a:schemeClr val="bg2">
                <a:alpha val="55000"/>
              </a:schemeClr>
            </a:solidFill>
            <a:ln w="6343"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F99BC77A-6623-B847-95A3-7DECD5CC5344}"/>
                </a:ext>
              </a:extLst>
            </p:cNvPr>
            <p:cNvSpPr/>
            <p:nvPr/>
          </p:nvSpPr>
          <p:spPr>
            <a:xfrm>
              <a:off x="10716433" y="6760154"/>
              <a:ext cx="82404" cy="97845"/>
            </a:xfrm>
            <a:custGeom>
              <a:avLst/>
              <a:gdLst>
                <a:gd name="connsiteX0" fmla="*/ 75864 w 82404"/>
                <a:gd name="connsiteY0" fmla="*/ 97845 h 97845"/>
                <a:gd name="connsiteX1" fmla="*/ 553 w 82404"/>
                <a:gd name="connsiteY1" fmla="*/ 4119 h 97845"/>
                <a:gd name="connsiteX2" fmla="*/ 966 w 82404"/>
                <a:gd name="connsiteY2" fmla="*/ 563 h 97845"/>
                <a:gd name="connsiteX3" fmla="*/ 4554 w 82404"/>
                <a:gd name="connsiteY3" fmla="*/ 944 h 97845"/>
                <a:gd name="connsiteX4" fmla="*/ 82405 w 82404"/>
                <a:gd name="connsiteY4" fmla="*/ 97845 h 97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04" h="97845">
                  <a:moveTo>
                    <a:pt x="75864" y="97845"/>
                  </a:moveTo>
                  <a:lnTo>
                    <a:pt x="553" y="4119"/>
                  </a:lnTo>
                  <a:cubicBezTo>
                    <a:pt x="-323" y="3039"/>
                    <a:pt x="-139" y="1389"/>
                    <a:pt x="966" y="563"/>
                  </a:cubicBezTo>
                  <a:cubicBezTo>
                    <a:pt x="2071" y="-326"/>
                    <a:pt x="3677" y="-136"/>
                    <a:pt x="4554" y="944"/>
                  </a:cubicBezTo>
                  <a:lnTo>
                    <a:pt x="82405" y="97845"/>
                  </a:lnTo>
                  <a:close/>
                </a:path>
              </a:pathLst>
            </a:custGeom>
            <a:solidFill>
              <a:schemeClr val="bg2">
                <a:alpha val="55000"/>
              </a:schemeClr>
            </a:solidFill>
            <a:ln w="6343"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13374B79-BFAC-E147-9395-D9CFF9A6C06C}"/>
                </a:ext>
              </a:extLst>
            </p:cNvPr>
            <p:cNvSpPr/>
            <p:nvPr/>
          </p:nvSpPr>
          <p:spPr>
            <a:xfrm>
              <a:off x="8204903" y="6118001"/>
              <a:ext cx="351547" cy="739998"/>
            </a:xfrm>
            <a:custGeom>
              <a:avLst/>
              <a:gdLst>
                <a:gd name="connsiteX0" fmla="*/ 346924 w 351547"/>
                <a:gd name="connsiteY0" fmla="*/ 739999 h 739998"/>
                <a:gd name="connsiteX1" fmla="*/ 346416 w 351547"/>
                <a:gd name="connsiteY1" fmla="*/ 739300 h 739998"/>
                <a:gd name="connsiteX2" fmla="*/ 151 w 351547"/>
                <a:gd name="connsiteY2" fmla="*/ 3399 h 739998"/>
                <a:gd name="connsiteX3" fmla="*/ 1687 w 351547"/>
                <a:gd name="connsiteY3" fmla="*/ 147 h 739998"/>
                <a:gd name="connsiteX4" fmla="*/ 4723 w 351547"/>
                <a:gd name="connsiteY4" fmla="*/ 1239 h 739998"/>
                <a:gd name="connsiteX5" fmla="*/ 351305 w 351547"/>
                <a:gd name="connsiteY5" fmla="*/ 737141 h 739998"/>
                <a:gd name="connsiteX6" fmla="*/ 350861 w 351547"/>
                <a:gd name="connsiteY6" fmla="*/ 739999 h 7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547" h="739998">
                  <a:moveTo>
                    <a:pt x="346924" y="739999"/>
                  </a:moveTo>
                  <a:cubicBezTo>
                    <a:pt x="346721" y="739808"/>
                    <a:pt x="346549" y="739554"/>
                    <a:pt x="346416" y="739300"/>
                  </a:cubicBezTo>
                  <a:lnTo>
                    <a:pt x="151" y="3399"/>
                  </a:lnTo>
                  <a:cubicBezTo>
                    <a:pt x="-326" y="2078"/>
                    <a:pt x="366" y="624"/>
                    <a:pt x="1687" y="147"/>
                  </a:cubicBezTo>
                  <a:cubicBezTo>
                    <a:pt x="2830" y="-259"/>
                    <a:pt x="4100" y="198"/>
                    <a:pt x="4723" y="1239"/>
                  </a:cubicBezTo>
                  <a:lnTo>
                    <a:pt x="351305" y="737141"/>
                  </a:lnTo>
                  <a:cubicBezTo>
                    <a:pt x="351750" y="738093"/>
                    <a:pt x="351572" y="739237"/>
                    <a:pt x="350861" y="739999"/>
                  </a:cubicBezTo>
                  <a:close/>
                </a:path>
              </a:pathLst>
            </a:custGeom>
            <a:solidFill>
              <a:schemeClr val="bg2">
                <a:alpha val="55000"/>
              </a:schemeClr>
            </a:solidFill>
            <a:ln w="6343"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819BF981-C1CA-3643-A8D7-D37DFECB5FEC}"/>
                </a:ext>
              </a:extLst>
            </p:cNvPr>
            <p:cNvSpPr/>
            <p:nvPr/>
          </p:nvSpPr>
          <p:spPr>
            <a:xfrm>
              <a:off x="9037817" y="3224863"/>
              <a:ext cx="898487" cy="344059"/>
            </a:xfrm>
            <a:custGeom>
              <a:avLst/>
              <a:gdLst>
                <a:gd name="connsiteX0" fmla="*/ 3468 w 898487"/>
                <a:gd name="connsiteY0" fmla="*/ 174 h 344059"/>
                <a:gd name="connsiteX1" fmla="*/ 896850 w 898487"/>
                <a:gd name="connsiteY1" fmla="*/ 339137 h 344059"/>
                <a:gd name="connsiteX2" fmla="*/ 898323 w 898487"/>
                <a:gd name="connsiteY2" fmla="*/ 342414 h 344059"/>
                <a:gd name="connsiteX3" fmla="*/ 898310 w 898487"/>
                <a:gd name="connsiteY3" fmla="*/ 342440 h 344059"/>
                <a:gd name="connsiteX4" fmla="*/ 895008 w 898487"/>
                <a:gd name="connsiteY4" fmla="*/ 343900 h 344059"/>
                <a:gd name="connsiteX5" fmla="*/ 1690 w 898487"/>
                <a:gd name="connsiteY5" fmla="*/ 4937 h 344059"/>
                <a:gd name="connsiteX6" fmla="*/ 147 w 898487"/>
                <a:gd name="connsiteY6" fmla="*/ 1692 h 344059"/>
                <a:gd name="connsiteX7" fmla="*/ 166 w 898487"/>
                <a:gd name="connsiteY7" fmla="*/ 1635 h 344059"/>
                <a:gd name="connsiteX8" fmla="*/ 3443 w 898487"/>
                <a:gd name="connsiteY8" fmla="*/ 168 h 344059"/>
                <a:gd name="connsiteX9" fmla="*/ 3468 w 898487"/>
                <a:gd name="connsiteY9" fmla="*/ 174 h 3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487" h="344059">
                  <a:moveTo>
                    <a:pt x="3468" y="174"/>
                  </a:moveTo>
                  <a:lnTo>
                    <a:pt x="896850" y="339137"/>
                  </a:lnTo>
                  <a:cubicBezTo>
                    <a:pt x="898158" y="339639"/>
                    <a:pt x="898818" y="341106"/>
                    <a:pt x="898323" y="342414"/>
                  </a:cubicBezTo>
                  <a:cubicBezTo>
                    <a:pt x="898317" y="342420"/>
                    <a:pt x="898317" y="342433"/>
                    <a:pt x="898310" y="342440"/>
                  </a:cubicBezTo>
                  <a:cubicBezTo>
                    <a:pt x="897783" y="343735"/>
                    <a:pt x="896323" y="344383"/>
                    <a:pt x="895008" y="343900"/>
                  </a:cubicBezTo>
                  <a:lnTo>
                    <a:pt x="1690" y="4937"/>
                  </a:lnTo>
                  <a:cubicBezTo>
                    <a:pt x="370" y="4467"/>
                    <a:pt x="-323" y="3019"/>
                    <a:pt x="147" y="1692"/>
                  </a:cubicBezTo>
                  <a:cubicBezTo>
                    <a:pt x="154" y="1673"/>
                    <a:pt x="160" y="1654"/>
                    <a:pt x="166" y="1635"/>
                  </a:cubicBezTo>
                  <a:cubicBezTo>
                    <a:pt x="668" y="327"/>
                    <a:pt x="2135" y="-334"/>
                    <a:pt x="3443" y="168"/>
                  </a:cubicBezTo>
                  <a:cubicBezTo>
                    <a:pt x="3449" y="168"/>
                    <a:pt x="3462" y="168"/>
                    <a:pt x="3468" y="174"/>
                  </a:cubicBezTo>
                  <a:close/>
                </a:path>
              </a:pathLst>
            </a:custGeom>
            <a:solidFill>
              <a:schemeClr val="bg2">
                <a:alpha val="55000"/>
              </a:schemeClr>
            </a:solidFill>
            <a:ln w="6343"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F5FE4E28-EA0A-904B-AFB5-66313E38E61A}"/>
                </a:ext>
              </a:extLst>
            </p:cNvPr>
            <p:cNvSpPr/>
            <p:nvPr/>
          </p:nvSpPr>
          <p:spPr>
            <a:xfrm>
              <a:off x="8496672" y="0"/>
              <a:ext cx="136879" cy="651379"/>
            </a:xfrm>
            <a:custGeom>
              <a:avLst/>
              <a:gdLst>
                <a:gd name="connsiteX0" fmla="*/ 136880 w 136879"/>
                <a:gd name="connsiteY0" fmla="*/ 0 h 651379"/>
                <a:gd name="connsiteX1" fmla="*/ 5054 w 136879"/>
                <a:gd name="connsiteY1" fmla="*/ 649351 h 651379"/>
                <a:gd name="connsiteX2" fmla="*/ 2171 w 136879"/>
                <a:gd name="connsiteY2" fmla="*/ 651339 h 651379"/>
                <a:gd name="connsiteX3" fmla="*/ 2069 w 136879"/>
                <a:gd name="connsiteY3" fmla="*/ 651320 h 651379"/>
                <a:gd name="connsiteX4" fmla="*/ 37 w 136879"/>
                <a:gd name="connsiteY4" fmla="*/ 648335 h 651379"/>
                <a:gd name="connsiteX5" fmla="*/ 131673 w 136879"/>
                <a:gd name="connsiteY5" fmla="*/ 0 h 65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79" h="651379">
                  <a:moveTo>
                    <a:pt x="136880" y="0"/>
                  </a:moveTo>
                  <a:lnTo>
                    <a:pt x="5054" y="649351"/>
                  </a:lnTo>
                  <a:cubicBezTo>
                    <a:pt x="4806" y="650697"/>
                    <a:pt x="3517" y="651586"/>
                    <a:pt x="2171" y="651339"/>
                  </a:cubicBezTo>
                  <a:cubicBezTo>
                    <a:pt x="2139" y="651332"/>
                    <a:pt x="2101" y="651326"/>
                    <a:pt x="2069" y="651320"/>
                  </a:cubicBezTo>
                  <a:cubicBezTo>
                    <a:pt x="698" y="651034"/>
                    <a:pt x="-198" y="649713"/>
                    <a:pt x="37" y="648335"/>
                  </a:cubicBezTo>
                  <a:lnTo>
                    <a:pt x="131673" y="0"/>
                  </a:lnTo>
                  <a:close/>
                </a:path>
              </a:pathLst>
            </a:custGeom>
            <a:solidFill>
              <a:schemeClr val="bg2">
                <a:alpha val="55000"/>
              </a:schemeClr>
            </a:solidFill>
            <a:ln w="6343"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F16BFCD8-16D3-8644-A3BF-68E3E1B5DD1B}"/>
                </a:ext>
              </a:extLst>
            </p:cNvPr>
            <p:cNvSpPr/>
            <p:nvPr/>
          </p:nvSpPr>
          <p:spPr>
            <a:xfrm>
              <a:off x="10080778" y="6298698"/>
              <a:ext cx="640708" cy="466712"/>
            </a:xfrm>
            <a:custGeom>
              <a:avLst/>
              <a:gdLst>
                <a:gd name="connsiteX0" fmla="*/ 4002 w 640708"/>
                <a:gd name="connsiteY0" fmla="*/ 501 h 466712"/>
                <a:gd name="connsiteX1" fmla="*/ 639701 w 640708"/>
                <a:gd name="connsiteY1" fmla="*/ 462082 h 466712"/>
                <a:gd name="connsiteX2" fmla="*/ 640196 w 640708"/>
                <a:gd name="connsiteY2" fmla="*/ 465639 h 466712"/>
                <a:gd name="connsiteX3" fmla="*/ 640146 w 640708"/>
                <a:gd name="connsiteY3" fmla="*/ 465702 h 466712"/>
                <a:gd name="connsiteX4" fmla="*/ 636780 w 640708"/>
                <a:gd name="connsiteY4" fmla="*/ 466274 h 466712"/>
                <a:gd name="connsiteX5" fmla="*/ 636716 w 640708"/>
                <a:gd name="connsiteY5" fmla="*/ 466210 h 466712"/>
                <a:gd name="connsiteX6" fmla="*/ 1018 w 640708"/>
                <a:gd name="connsiteY6" fmla="*/ 4438 h 466712"/>
                <a:gd name="connsiteX7" fmla="*/ 510 w 640708"/>
                <a:gd name="connsiteY7" fmla="*/ 882 h 466712"/>
                <a:gd name="connsiteX8" fmla="*/ 4002 w 640708"/>
                <a:gd name="connsiteY8" fmla="*/ 501 h 4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708" h="466712">
                  <a:moveTo>
                    <a:pt x="4002" y="501"/>
                  </a:moveTo>
                  <a:lnTo>
                    <a:pt x="639701" y="462082"/>
                  </a:lnTo>
                  <a:cubicBezTo>
                    <a:pt x="640818" y="462908"/>
                    <a:pt x="641041" y="464495"/>
                    <a:pt x="640196" y="465639"/>
                  </a:cubicBezTo>
                  <a:cubicBezTo>
                    <a:pt x="640177" y="465639"/>
                    <a:pt x="640165" y="465702"/>
                    <a:pt x="640146" y="465702"/>
                  </a:cubicBezTo>
                  <a:cubicBezTo>
                    <a:pt x="639371" y="466782"/>
                    <a:pt x="637859" y="467036"/>
                    <a:pt x="636780" y="466274"/>
                  </a:cubicBezTo>
                  <a:cubicBezTo>
                    <a:pt x="636755" y="466210"/>
                    <a:pt x="636735" y="466210"/>
                    <a:pt x="636716" y="466210"/>
                  </a:cubicBezTo>
                  <a:lnTo>
                    <a:pt x="1018" y="4438"/>
                  </a:lnTo>
                  <a:cubicBezTo>
                    <a:pt x="-106" y="3594"/>
                    <a:pt x="-335" y="2006"/>
                    <a:pt x="510" y="882"/>
                  </a:cubicBezTo>
                  <a:cubicBezTo>
                    <a:pt x="1399" y="-127"/>
                    <a:pt x="2917" y="-293"/>
                    <a:pt x="4002" y="501"/>
                  </a:cubicBezTo>
                  <a:close/>
                </a:path>
              </a:pathLst>
            </a:custGeom>
            <a:solidFill>
              <a:schemeClr val="bg2">
                <a:alpha val="55000"/>
              </a:schemeClr>
            </a:solidFill>
            <a:ln w="6343"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C6BA2F16-227F-2D4F-AD55-1D90273C658B}"/>
                </a:ext>
              </a:extLst>
            </p:cNvPr>
            <p:cNvSpPr/>
            <p:nvPr/>
          </p:nvSpPr>
          <p:spPr>
            <a:xfrm>
              <a:off x="8795731" y="3839332"/>
              <a:ext cx="667292" cy="217808"/>
            </a:xfrm>
            <a:custGeom>
              <a:avLst/>
              <a:gdLst>
                <a:gd name="connsiteX0" fmla="*/ 665480 w 667292"/>
                <a:gd name="connsiteY0" fmla="*/ 5084 h 217808"/>
                <a:gd name="connsiteX1" fmla="*/ 3365 w 667292"/>
                <a:gd name="connsiteY1" fmla="*/ 217682 h 217808"/>
                <a:gd name="connsiteX2" fmla="*/ 126 w 667292"/>
                <a:gd name="connsiteY2" fmla="*/ 216031 h 217808"/>
                <a:gd name="connsiteX3" fmla="*/ 1778 w 667292"/>
                <a:gd name="connsiteY3" fmla="*/ 212793 h 217808"/>
                <a:gd name="connsiteX4" fmla="*/ 663892 w 667292"/>
                <a:gd name="connsiteY4" fmla="*/ 131 h 217808"/>
                <a:gd name="connsiteX5" fmla="*/ 667175 w 667292"/>
                <a:gd name="connsiteY5" fmla="*/ 1795 h 217808"/>
                <a:gd name="connsiteX6" fmla="*/ 667194 w 667292"/>
                <a:gd name="connsiteY6" fmla="*/ 1846 h 217808"/>
                <a:gd name="connsiteX7" fmla="*/ 665480 w 667292"/>
                <a:gd name="connsiteY7" fmla="*/ 5084 h 21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292" h="217808">
                  <a:moveTo>
                    <a:pt x="665480" y="5084"/>
                  </a:moveTo>
                  <a:lnTo>
                    <a:pt x="3365" y="217682"/>
                  </a:lnTo>
                  <a:cubicBezTo>
                    <a:pt x="2012" y="218120"/>
                    <a:pt x="565" y="217384"/>
                    <a:pt x="126" y="216031"/>
                  </a:cubicBezTo>
                  <a:cubicBezTo>
                    <a:pt x="-312" y="214679"/>
                    <a:pt x="425" y="213231"/>
                    <a:pt x="1778" y="212793"/>
                  </a:cubicBezTo>
                  <a:lnTo>
                    <a:pt x="663892" y="131"/>
                  </a:lnTo>
                  <a:cubicBezTo>
                    <a:pt x="665257" y="-320"/>
                    <a:pt x="666730" y="430"/>
                    <a:pt x="667175" y="1795"/>
                  </a:cubicBezTo>
                  <a:cubicBezTo>
                    <a:pt x="667182" y="1808"/>
                    <a:pt x="667188" y="1827"/>
                    <a:pt x="667194" y="1846"/>
                  </a:cubicBezTo>
                  <a:cubicBezTo>
                    <a:pt x="667575" y="3211"/>
                    <a:pt x="666820" y="4633"/>
                    <a:pt x="665480" y="5084"/>
                  </a:cubicBezTo>
                  <a:close/>
                </a:path>
              </a:pathLst>
            </a:custGeom>
            <a:solidFill>
              <a:schemeClr val="bg2">
                <a:alpha val="55000"/>
              </a:schemeClr>
            </a:solidFill>
            <a:ln w="6343"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F30C01B1-9520-A049-B128-E93F804D7EDE}"/>
                </a:ext>
              </a:extLst>
            </p:cNvPr>
            <p:cNvSpPr/>
            <p:nvPr/>
          </p:nvSpPr>
          <p:spPr>
            <a:xfrm>
              <a:off x="9645931" y="6760080"/>
              <a:ext cx="1075945" cy="43185"/>
            </a:xfrm>
            <a:custGeom>
              <a:avLst/>
              <a:gdLst>
                <a:gd name="connsiteX0" fmla="*/ 2478 w 1075945"/>
                <a:gd name="connsiteY0" fmla="*/ 38103 h 43185"/>
                <a:gd name="connsiteX1" fmla="*/ 1073278 w 1075945"/>
                <a:gd name="connsiteY1" fmla="*/ 3 h 43185"/>
                <a:gd name="connsiteX2" fmla="*/ 1075945 w 1075945"/>
                <a:gd name="connsiteY2" fmla="*/ 2416 h 43185"/>
                <a:gd name="connsiteX3" fmla="*/ 1075945 w 1075945"/>
                <a:gd name="connsiteY3" fmla="*/ 2479 h 43185"/>
                <a:gd name="connsiteX4" fmla="*/ 1073468 w 1075945"/>
                <a:gd name="connsiteY4" fmla="*/ 5083 h 43185"/>
                <a:gd name="connsiteX5" fmla="*/ 1073468 w 1075945"/>
                <a:gd name="connsiteY5" fmla="*/ 5083 h 43185"/>
                <a:gd name="connsiteX6" fmla="*/ 2668 w 1075945"/>
                <a:gd name="connsiteY6" fmla="*/ 43183 h 43185"/>
                <a:gd name="connsiteX7" fmla="*/ 1 w 1075945"/>
                <a:gd name="connsiteY7" fmla="*/ 40770 h 43185"/>
                <a:gd name="connsiteX8" fmla="*/ 1 w 1075945"/>
                <a:gd name="connsiteY8" fmla="*/ 40706 h 43185"/>
                <a:gd name="connsiteX9" fmla="*/ 2478 w 1075945"/>
                <a:gd name="connsiteY9" fmla="*/ 38103 h 43185"/>
                <a:gd name="connsiteX10" fmla="*/ 2478 w 1075945"/>
                <a:gd name="connsiteY10" fmla="*/ 38103 h 4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945" h="43185">
                  <a:moveTo>
                    <a:pt x="2478" y="38103"/>
                  </a:moveTo>
                  <a:lnTo>
                    <a:pt x="1073278" y="3"/>
                  </a:lnTo>
                  <a:cubicBezTo>
                    <a:pt x="1074682" y="-61"/>
                    <a:pt x="1075875" y="1019"/>
                    <a:pt x="1075945" y="2416"/>
                  </a:cubicBezTo>
                  <a:cubicBezTo>
                    <a:pt x="1075945" y="2416"/>
                    <a:pt x="1075945" y="2479"/>
                    <a:pt x="1075945" y="2479"/>
                  </a:cubicBezTo>
                  <a:cubicBezTo>
                    <a:pt x="1075983" y="3876"/>
                    <a:pt x="1074872" y="5019"/>
                    <a:pt x="1073468" y="5083"/>
                  </a:cubicBezTo>
                  <a:cubicBezTo>
                    <a:pt x="1073468" y="5083"/>
                    <a:pt x="1073468" y="5083"/>
                    <a:pt x="1073468" y="5083"/>
                  </a:cubicBezTo>
                  <a:lnTo>
                    <a:pt x="2668" y="43183"/>
                  </a:lnTo>
                  <a:cubicBezTo>
                    <a:pt x="1265" y="43247"/>
                    <a:pt x="77" y="42167"/>
                    <a:pt x="1" y="40770"/>
                  </a:cubicBezTo>
                  <a:cubicBezTo>
                    <a:pt x="1" y="40770"/>
                    <a:pt x="1" y="40706"/>
                    <a:pt x="1" y="40706"/>
                  </a:cubicBezTo>
                  <a:cubicBezTo>
                    <a:pt x="-37" y="39310"/>
                    <a:pt x="1074" y="38166"/>
                    <a:pt x="2478" y="38103"/>
                  </a:cubicBezTo>
                  <a:cubicBezTo>
                    <a:pt x="2478" y="38103"/>
                    <a:pt x="2478" y="38103"/>
                    <a:pt x="2478" y="38103"/>
                  </a:cubicBezTo>
                  <a:close/>
                </a:path>
              </a:pathLst>
            </a:custGeom>
            <a:solidFill>
              <a:schemeClr val="bg2">
                <a:alpha val="55000"/>
              </a:schemeClr>
            </a:solidFill>
            <a:ln w="6343"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B65F917F-94A7-2943-ADC6-2826D330D966}"/>
                </a:ext>
              </a:extLst>
            </p:cNvPr>
            <p:cNvSpPr/>
            <p:nvPr/>
          </p:nvSpPr>
          <p:spPr>
            <a:xfrm>
              <a:off x="10080711" y="6298781"/>
              <a:ext cx="111066" cy="559218"/>
            </a:xfrm>
            <a:custGeom>
              <a:avLst/>
              <a:gdLst>
                <a:gd name="connsiteX0" fmla="*/ 105860 w 111066"/>
                <a:gd name="connsiteY0" fmla="*/ 559218 h 559218"/>
                <a:gd name="connsiteX1" fmla="*/ 5 w 111066"/>
                <a:gd name="connsiteY1" fmla="*/ 2768 h 559218"/>
                <a:gd name="connsiteX2" fmla="*/ 2437 w 111066"/>
                <a:gd name="connsiteY2" fmla="*/ 5 h 559218"/>
                <a:gd name="connsiteX3" fmla="*/ 5085 w 111066"/>
                <a:gd name="connsiteY3" fmla="*/ 1815 h 559218"/>
                <a:gd name="connsiteX4" fmla="*/ 111067 w 111066"/>
                <a:gd name="connsiteY4" fmla="*/ 559218 h 559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66" h="559218">
                  <a:moveTo>
                    <a:pt x="105860" y="559218"/>
                  </a:moveTo>
                  <a:lnTo>
                    <a:pt x="5" y="2768"/>
                  </a:lnTo>
                  <a:cubicBezTo>
                    <a:pt x="-84" y="1332"/>
                    <a:pt x="1002" y="94"/>
                    <a:pt x="2437" y="5"/>
                  </a:cubicBezTo>
                  <a:cubicBezTo>
                    <a:pt x="3631" y="-71"/>
                    <a:pt x="4723" y="672"/>
                    <a:pt x="5085" y="1815"/>
                  </a:cubicBezTo>
                  <a:lnTo>
                    <a:pt x="111067" y="559218"/>
                  </a:lnTo>
                  <a:close/>
                </a:path>
              </a:pathLst>
            </a:custGeom>
            <a:solidFill>
              <a:schemeClr val="bg2">
                <a:alpha val="55000"/>
              </a:schemeClr>
            </a:solidFill>
            <a:ln w="6343"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0274F37D-A186-8148-96AA-AFAADC7E93BC}"/>
                </a:ext>
              </a:extLst>
            </p:cNvPr>
            <p:cNvSpPr/>
            <p:nvPr/>
          </p:nvSpPr>
          <p:spPr>
            <a:xfrm>
              <a:off x="9645712" y="6798309"/>
              <a:ext cx="60481" cy="59690"/>
            </a:xfrm>
            <a:custGeom>
              <a:avLst/>
              <a:gdLst>
                <a:gd name="connsiteX0" fmla="*/ 53497 w 60481"/>
                <a:gd name="connsiteY0" fmla="*/ 59690 h 59690"/>
                <a:gd name="connsiteX1" fmla="*/ 538 w 60481"/>
                <a:gd name="connsiteY1" fmla="*/ 4191 h 59690"/>
                <a:gd name="connsiteX2" fmla="*/ 982 w 60481"/>
                <a:gd name="connsiteY2" fmla="*/ 571 h 59690"/>
                <a:gd name="connsiteX3" fmla="*/ 4221 w 60481"/>
                <a:gd name="connsiteY3" fmla="*/ 571 h 59690"/>
                <a:gd name="connsiteX4" fmla="*/ 60482 w 60481"/>
                <a:gd name="connsiteY4" fmla="*/ 59627 h 5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81" h="59690">
                  <a:moveTo>
                    <a:pt x="53497" y="59690"/>
                  </a:moveTo>
                  <a:lnTo>
                    <a:pt x="538" y="4191"/>
                  </a:lnTo>
                  <a:cubicBezTo>
                    <a:pt x="-326" y="3048"/>
                    <a:pt x="-129" y="1461"/>
                    <a:pt x="982" y="571"/>
                  </a:cubicBezTo>
                  <a:cubicBezTo>
                    <a:pt x="1929" y="-190"/>
                    <a:pt x="3275" y="-190"/>
                    <a:pt x="4221" y="571"/>
                  </a:cubicBezTo>
                  <a:lnTo>
                    <a:pt x="60482" y="59627"/>
                  </a:lnTo>
                  <a:close/>
                </a:path>
              </a:pathLst>
            </a:custGeom>
            <a:solidFill>
              <a:schemeClr val="bg2">
                <a:alpha val="55000"/>
              </a:schemeClr>
            </a:solidFill>
            <a:ln w="6343"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C70473D9-3217-CE4A-BB96-9F9820EBE0A7}"/>
                </a:ext>
              </a:extLst>
            </p:cNvPr>
            <p:cNvSpPr/>
            <p:nvPr/>
          </p:nvSpPr>
          <p:spPr>
            <a:xfrm>
              <a:off x="9457913" y="3563762"/>
              <a:ext cx="478462" cy="280716"/>
            </a:xfrm>
            <a:custGeom>
              <a:avLst/>
              <a:gdLst>
                <a:gd name="connsiteX0" fmla="*/ 1202 w 478462"/>
                <a:gd name="connsiteY0" fmla="*/ 275891 h 280716"/>
                <a:gd name="connsiteX1" fmla="*/ 474531 w 478462"/>
                <a:gd name="connsiteY1" fmla="*/ 365 h 280716"/>
                <a:gd name="connsiteX2" fmla="*/ 478087 w 478462"/>
                <a:gd name="connsiteY2" fmla="*/ 1254 h 280716"/>
                <a:gd name="connsiteX3" fmla="*/ 477211 w 478462"/>
                <a:gd name="connsiteY3" fmla="*/ 4829 h 280716"/>
                <a:gd name="connsiteX4" fmla="*/ 477135 w 478462"/>
                <a:gd name="connsiteY4" fmla="*/ 4874 h 280716"/>
                <a:gd name="connsiteX5" fmla="*/ 3805 w 478462"/>
                <a:gd name="connsiteY5" fmla="*/ 280400 h 280716"/>
                <a:gd name="connsiteX6" fmla="*/ 357 w 478462"/>
                <a:gd name="connsiteY6" fmla="*/ 279403 h 280716"/>
                <a:gd name="connsiteX7" fmla="*/ 313 w 478462"/>
                <a:gd name="connsiteY7" fmla="*/ 279321 h 280716"/>
                <a:gd name="connsiteX8" fmla="*/ 1202 w 478462"/>
                <a:gd name="connsiteY8" fmla="*/ 275891 h 28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62" h="280716">
                  <a:moveTo>
                    <a:pt x="1202" y="275891"/>
                  </a:moveTo>
                  <a:lnTo>
                    <a:pt x="474531" y="365"/>
                  </a:lnTo>
                  <a:cubicBezTo>
                    <a:pt x="475756" y="-365"/>
                    <a:pt x="477344" y="35"/>
                    <a:pt x="478087" y="1254"/>
                  </a:cubicBezTo>
                  <a:cubicBezTo>
                    <a:pt x="478830" y="2486"/>
                    <a:pt x="478436" y="4086"/>
                    <a:pt x="477211" y="4829"/>
                  </a:cubicBezTo>
                  <a:cubicBezTo>
                    <a:pt x="477185" y="4848"/>
                    <a:pt x="477160" y="4861"/>
                    <a:pt x="477135" y="4874"/>
                  </a:cubicBezTo>
                  <a:lnTo>
                    <a:pt x="3805" y="280400"/>
                  </a:lnTo>
                  <a:cubicBezTo>
                    <a:pt x="2574" y="281080"/>
                    <a:pt x="1031" y="280629"/>
                    <a:pt x="357" y="279403"/>
                  </a:cubicBezTo>
                  <a:cubicBezTo>
                    <a:pt x="338" y="279372"/>
                    <a:pt x="326" y="279346"/>
                    <a:pt x="313" y="279321"/>
                  </a:cubicBezTo>
                  <a:cubicBezTo>
                    <a:pt x="-335" y="278120"/>
                    <a:pt x="52" y="276628"/>
                    <a:pt x="1202" y="275891"/>
                  </a:cubicBezTo>
                  <a:close/>
                </a:path>
              </a:pathLst>
            </a:custGeom>
            <a:solidFill>
              <a:schemeClr val="bg2">
                <a:alpha val="55000"/>
              </a:schemeClr>
            </a:solidFill>
            <a:ln w="6343"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86490AA3-78DE-1C42-A2B7-B56BC4A67653}"/>
                </a:ext>
              </a:extLst>
            </p:cNvPr>
            <p:cNvSpPr/>
            <p:nvPr/>
          </p:nvSpPr>
          <p:spPr>
            <a:xfrm>
              <a:off x="9645291" y="6298380"/>
              <a:ext cx="440471" cy="505016"/>
            </a:xfrm>
            <a:custGeom>
              <a:avLst/>
              <a:gdLst>
                <a:gd name="connsiteX0" fmla="*/ 895 w 440471"/>
                <a:gd name="connsiteY0" fmla="*/ 500628 h 505016"/>
                <a:gd name="connsiteX1" fmla="*/ 435997 w 440471"/>
                <a:gd name="connsiteY1" fmla="*/ 819 h 505016"/>
                <a:gd name="connsiteX2" fmla="*/ 439496 w 440471"/>
                <a:gd name="connsiteY2" fmla="*/ 635 h 505016"/>
                <a:gd name="connsiteX3" fmla="*/ 439680 w 440471"/>
                <a:gd name="connsiteY3" fmla="*/ 819 h 505016"/>
                <a:gd name="connsiteX4" fmla="*/ 439776 w 440471"/>
                <a:gd name="connsiteY4" fmla="*/ 4407 h 505016"/>
                <a:gd name="connsiteX5" fmla="*/ 439680 w 440471"/>
                <a:gd name="connsiteY5" fmla="*/ 4502 h 505016"/>
                <a:gd name="connsiteX6" fmla="*/ 4578 w 440471"/>
                <a:gd name="connsiteY6" fmla="*/ 504120 h 505016"/>
                <a:gd name="connsiteX7" fmla="*/ 895 w 440471"/>
                <a:gd name="connsiteY7" fmla="*/ 504375 h 505016"/>
                <a:gd name="connsiteX8" fmla="*/ 641 w 440471"/>
                <a:gd name="connsiteY8" fmla="*/ 500691 h 50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471" h="505016">
                  <a:moveTo>
                    <a:pt x="895" y="500628"/>
                  </a:moveTo>
                  <a:lnTo>
                    <a:pt x="435997" y="819"/>
                  </a:lnTo>
                  <a:cubicBezTo>
                    <a:pt x="436912" y="-197"/>
                    <a:pt x="438480" y="-279"/>
                    <a:pt x="439496" y="635"/>
                  </a:cubicBezTo>
                  <a:cubicBezTo>
                    <a:pt x="439560" y="692"/>
                    <a:pt x="439623" y="756"/>
                    <a:pt x="439680" y="819"/>
                  </a:cubicBezTo>
                  <a:cubicBezTo>
                    <a:pt x="440696" y="1784"/>
                    <a:pt x="440741" y="3391"/>
                    <a:pt x="439776" y="4407"/>
                  </a:cubicBezTo>
                  <a:cubicBezTo>
                    <a:pt x="439744" y="4439"/>
                    <a:pt x="439712" y="4471"/>
                    <a:pt x="439680" y="4502"/>
                  </a:cubicBezTo>
                  <a:lnTo>
                    <a:pt x="4578" y="504120"/>
                  </a:lnTo>
                  <a:cubicBezTo>
                    <a:pt x="3632" y="505200"/>
                    <a:pt x="1981" y="505326"/>
                    <a:pt x="895" y="504375"/>
                  </a:cubicBezTo>
                  <a:cubicBezTo>
                    <a:pt x="-191" y="503422"/>
                    <a:pt x="-305" y="501771"/>
                    <a:pt x="641" y="500691"/>
                  </a:cubicBezTo>
                  <a:close/>
                </a:path>
              </a:pathLst>
            </a:custGeom>
            <a:solidFill>
              <a:schemeClr val="bg2">
                <a:alpha val="55000"/>
              </a:schemeClr>
            </a:solidFill>
            <a:ln w="6343"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4ADABE64-4BA0-B646-B27D-8C1E49E84BB7}"/>
                </a:ext>
              </a:extLst>
            </p:cNvPr>
            <p:cNvSpPr/>
            <p:nvPr/>
          </p:nvSpPr>
          <p:spPr>
            <a:xfrm>
              <a:off x="10044718" y="2527232"/>
              <a:ext cx="144729" cy="144783"/>
            </a:xfrm>
            <a:custGeom>
              <a:avLst/>
              <a:gdLst>
                <a:gd name="connsiteX0" fmla="*/ 25712 w 144729"/>
                <a:gd name="connsiteY0" fmla="*/ 127766 h 144783"/>
                <a:gd name="connsiteX1" fmla="*/ 127712 w 144729"/>
                <a:gd name="connsiteY1" fmla="*/ 119022 h 144783"/>
                <a:gd name="connsiteX2" fmla="*/ 118968 w 144729"/>
                <a:gd name="connsiteY2" fmla="*/ 17016 h 144783"/>
                <a:gd name="connsiteX3" fmla="*/ 16968 w 144729"/>
                <a:gd name="connsiteY3" fmla="*/ 25766 h 144783"/>
                <a:gd name="connsiteX4" fmla="*/ 16949 w 144729"/>
                <a:gd name="connsiteY4" fmla="*/ 25785 h 144783"/>
                <a:gd name="connsiteX5" fmla="*/ 25712 w 144729"/>
                <a:gd name="connsiteY5" fmla="*/ 127766 h 144783"/>
                <a:gd name="connsiteX6" fmla="*/ 115627 w 144729"/>
                <a:gd name="connsiteY6" fmla="*/ 20895 h 144783"/>
                <a:gd name="connsiteX7" fmla="*/ 123756 w 144729"/>
                <a:gd name="connsiteY7" fmla="*/ 115650 h 144783"/>
                <a:gd name="connsiteX8" fmla="*/ 29001 w 144729"/>
                <a:gd name="connsiteY8" fmla="*/ 123778 h 144783"/>
                <a:gd name="connsiteX9" fmla="*/ 20822 w 144729"/>
                <a:gd name="connsiteY9" fmla="*/ 29087 h 144783"/>
                <a:gd name="connsiteX10" fmla="*/ 115627 w 144729"/>
                <a:gd name="connsiteY10" fmla="*/ 20895 h 14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729" h="144783">
                  <a:moveTo>
                    <a:pt x="25712" y="127766"/>
                  </a:moveTo>
                  <a:cubicBezTo>
                    <a:pt x="56293" y="153515"/>
                    <a:pt x="101962" y="149604"/>
                    <a:pt x="127712" y="119022"/>
                  </a:cubicBezTo>
                  <a:cubicBezTo>
                    <a:pt x="153461" y="88440"/>
                    <a:pt x="149549" y="42771"/>
                    <a:pt x="118968" y="17016"/>
                  </a:cubicBezTo>
                  <a:cubicBezTo>
                    <a:pt x="88386" y="-8734"/>
                    <a:pt x="42717" y="-4816"/>
                    <a:pt x="16968" y="25766"/>
                  </a:cubicBezTo>
                  <a:cubicBezTo>
                    <a:pt x="16961" y="25772"/>
                    <a:pt x="16955" y="25779"/>
                    <a:pt x="16949" y="25785"/>
                  </a:cubicBezTo>
                  <a:cubicBezTo>
                    <a:pt x="-8712" y="56392"/>
                    <a:pt x="-4794" y="101985"/>
                    <a:pt x="25712" y="127766"/>
                  </a:cubicBezTo>
                  <a:close/>
                  <a:moveTo>
                    <a:pt x="115627" y="20895"/>
                  </a:moveTo>
                  <a:cubicBezTo>
                    <a:pt x="144037" y="44816"/>
                    <a:pt x="147676" y="87240"/>
                    <a:pt x="123756" y="115650"/>
                  </a:cubicBezTo>
                  <a:cubicBezTo>
                    <a:pt x="99835" y="144060"/>
                    <a:pt x="57411" y="147698"/>
                    <a:pt x="29001" y="123778"/>
                  </a:cubicBezTo>
                  <a:cubicBezTo>
                    <a:pt x="616" y="99877"/>
                    <a:pt x="-3041" y="57503"/>
                    <a:pt x="20822" y="29087"/>
                  </a:cubicBezTo>
                  <a:cubicBezTo>
                    <a:pt x="44749" y="658"/>
                    <a:pt x="87180" y="-3012"/>
                    <a:pt x="115627" y="20895"/>
                  </a:cubicBezTo>
                  <a:close/>
                </a:path>
              </a:pathLst>
            </a:custGeom>
            <a:solidFill>
              <a:schemeClr val="bg2">
                <a:alpha val="55000"/>
              </a:schemeClr>
            </a:solidFill>
            <a:ln w="6343"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00439700-C3E7-7446-AA70-191CE5A90AE0}"/>
                </a:ext>
              </a:extLst>
            </p:cNvPr>
            <p:cNvSpPr/>
            <p:nvPr/>
          </p:nvSpPr>
          <p:spPr>
            <a:xfrm>
              <a:off x="10034366" y="2516991"/>
              <a:ext cx="165102" cy="165103"/>
            </a:xfrm>
            <a:custGeom>
              <a:avLst/>
              <a:gdLst>
                <a:gd name="connsiteX0" fmla="*/ 29523 w 165102"/>
                <a:gd name="connsiteY0" fmla="*/ 145818 h 165103"/>
                <a:gd name="connsiteX1" fmla="*/ 145817 w 165102"/>
                <a:gd name="connsiteY1" fmla="*/ 135581 h 165103"/>
                <a:gd name="connsiteX2" fmla="*/ 135581 w 165102"/>
                <a:gd name="connsiteY2" fmla="*/ 19288 h 165103"/>
                <a:gd name="connsiteX3" fmla="*/ 19427 w 165102"/>
                <a:gd name="connsiteY3" fmla="*/ 29359 h 165103"/>
                <a:gd name="connsiteX4" fmla="*/ 29358 w 165102"/>
                <a:gd name="connsiteY4" fmla="*/ 145678 h 165103"/>
                <a:gd name="connsiteX5" fmla="*/ 29523 w 165102"/>
                <a:gd name="connsiteY5" fmla="*/ 145818 h 165103"/>
                <a:gd name="connsiteX6" fmla="*/ 134235 w 165102"/>
                <a:gd name="connsiteY6" fmla="*/ 21358 h 165103"/>
                <a:gd name="connsiteX7" fmla="*/ 143836 w 165102"/>
                <a:gd name="connsiteY7" fmla="*/ 134102 h 165103"/>
                <a:gd name="connsiteX8" fmla="*/ 31092 w 165102"/>
                <a:gd name="connsiteY8" fmla="*/ 143703 h 165103"/>
                <a:gd name="connsiteX9" fmla="*/ 21395 w 165102"/>
                <a:gd name="connsiteY9" fmla="*/ 31073 h 165103"/>
                <a:gd name="connsiteX10" fmla="*/ 134235 w 165102"/>
                <a:gd name="connsiteY10" fmla="*/ 21358 h 16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02" h="165103">
                  <a:moveTo>
                    <a:pt x="29523" y="145818"/>
                  </a:moveTo>
                  <a:cubicBezTo>
                    <a:pt x="64461" y="175104"/>
                    <a:pt x="116531" y="170519"/>
                    <a:pt x="145817" y="135581"/>
                  </a:cubicBezTo>
                  <a:cubicBezTo>
                    <a:pt x="175103" y="100644"/>
                    <a:pt x="170518" y="48574"/>
                    <a:pt x="135581" y="19288"/>
                  </a:cubicBezTo>
                  <a:cubicBezTo>
                    <a:pt x="100707" y="-9948"/>
                    <a:pt x="48751" y="-5439"/>
                    <a:pt x="19427" y="29359"/>
                  </a:cubicBezTo>
                  <a:cubicBezTo>
                    <a:pt x="-9955" y="64220"/>
                    <a:pt x="-5503" y="116303"/>
                    <a:pt x="29358" y="145678"/>
                  </a:cubicBezTo>
                  <a:cubicBezTo>
                    <a:pt x="29415" y="145723"/>
                    <a:pt x="29466" y="145773"/>
                    <a:pt x="29523" y="145818"/>
                  </a:cubicBezTo>
                  <a:close/>
                  <a:moveTo>
                    <a:pt x="134235" y="21358"/>
                  </a:moveTo>
                  <a:cubicBezTo>
                    <a:pt x="168017" y="49837"/>
                    <a:pt x="172316" y="100314"/>
                    <a:pt x="143836" y="134102"/>
                  </a:cubicBezTo>
                  <a:cubicBezTo>
                    <a:pt x="115356" y="167884"/>
                    <a:pt x="64874" y="172183"/>
                    <a:pt x="31092" y="143703"/>
                  </a:cubicBezTo>
                  <a:cubicBezTo>
                    <a:pt x="-2646" y="115255"/>
                    <a:pt x="-6983" y="64868"/>
                    <a:pt x="21395" y="31073"/>
                  </a:cubicBezTo>
                  <a:cubicBezTo>
                    <a:pt x="49888" y="-2741"/>
                    <a:pt x="100383" y="-7090"/>
                    <a:pt x="134235" y="21358"/>
                  </a:cubicBezTo>
                  <a:close/>
                </a:path>
              </a:pathLst>
            </a:custGeom>
            <a:solidFill>
              <a:schemeClr val="bg2">
                <a:alpha val="55000"/>
              </a:schemeClr>
            </a:solidFill>
            <a:ln w="634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29467E1D-A96A-7241-929F-169EF5E64493}"/>
                </a:ext>
              </a:extLst>
            </p:cNvPr>
            <p:cNvSpPr/>
            <p:nvPr/>
          </p:nvSpPr>
          <p:spPr>
            <a:xfrm>
              <a:off x="10086710" y="2568984"/>
              <a:ext cx="60680" cy="60706"/>
            </a:xfrm>
            <a:custGeom>
              <a:avLst/>
              <a:gdLst>
                <a:gd name="connsiteX0" fmla="*/ 10770 w 60680"/>
                <a:gd name="connsiteY0" fmla="*/ 53565 h 60706"/>
                <a:gd name="connsiteX1" fmla="*/ 53538 w 60680"/>
                <a:gd name="connsiteY1" fmla="*/ 49914 h 60706"/>
                <a:gd name="connsiteX2" fmla="*/ 49886 w 60680"/>
                <a:gd name="connsiteY2" fmla="*/ 7140 h 60706"/>
                <a:gd name="connsiteX3" fmla="*/ 7119 w 60680"/>
                <a:gd name="connsiteY3" fmla="*/ 10798 h 60706"/>
                <a:gd name="connsiteX4" fmla="*/ 7087 w 60680"/>
                <a:gd name="connsiteY4" fmla="*/ 10830 h 60706"/>
                <a:gd name="connsiteX5" fmla="*/ 10770 w 60680"/>
                <a:gd name="connsiteY5" fmla="*/ 53565 h 60706"/>
                <a:gd name="connsiteX6" fmla="*/ 48235 w 60680"/>
                <a:gd name="connsiteY6" fmla="*/ 9115 h 60706"/>
                <a:gd name="connsiteX7" fmla="*/ 51671 w 60680"/>
                <a:gd name="connsiteY7" fmla="*/ 48301 h 60706"/>
                <a:gd name="connsiteX8" fmla="*/ 12485 w 60680"/>
                <a:gd name="connsiteY8" fmla="*/ 51730 h 60706"/>
                <a:gd name="connsiteX9" fmla="*/ 9049 w 60680"/>
                <a:gd name="connsiteY9" fmla="*/ 12551 h 60706"/>
                <a:gd name="connsiteX10" fmla="*/ 9056 w 60680"/>
                <a:gd name="connsiteY10" fmla="*/ 12544 h 60706"/>
                <a:gd name="connsiteX11" fmla="*/ 48235 w 60680"/>
                <a:gd name="connsiteY11" fmla="*/ 9115 h 6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80" h="60706">
                  <a:moveTo>
                    <a:pt x="10770" y="53565"/>
                  </a:moveTo>
                  <a:cubicBezTo>
                    <a:pt x="23591" y="64367"/>
                    <a:pt x="42736" y="62728"/>
                    <a:pt x="53538" y="49914"/>
                  </a:cubicBezTo>
                  <a:cubicBezTo>
                    <a:pt x="64339" y="37094"/>
                    <a:pt x="62707" y="17942"/>
                    <a:pt x="49886" y="7140"/>
                  </a:cubicBezTo>
                  <a:cubicBezTo>
                    <a:pt x="37066" y="-3661"/>
                    <a:pt x="17920" y="-2023"/>
                    <a:pt x="7119" y="10798"/>
                  </a:cubicBezTo>
                  <a:cubicBezTo>
                    <a:pt x="7106" y="10804"/>
                    <a:pt x="7094" y="10817"/>
                    <a:pt x="7087" y="10830"/>
                  </a:cubicBezTo>
                  <a:cubicBezTo>
                    <a:pt x="-3651" y="23663"/>
                    <a:pt x="-2000" y="42758"/>
                    <a:pt x="10770" y="53565"/>
                  </a:cubicBezTo>
                  <a:close/>
                  <a:moveTo>
                    <a:pt x="48235" y="9115"/>
                  </a:moveTo>
                  <a:cubicBezTo>
                    <a:pt x="60002" y="18990"/>
                    <a:pt x="61539" y="36528"/>
                    <a:pt x="51671" y="48301"/>
                  </a:cubicBezTo>
                  <a:cubicBezTo>
                    <a:pt x="41796" y="60068"/>
                    <a:pt x="24251" y="61604"/>
                    <a:pt x="12485" y="51730"/>
                  </a:cubicBezTo>
                  <a:cubicBezTo>
                    <a:pt x="718" y="41862"/>
                    <a:pt x="-818" y="24317"/>
                    <a:pt x="9049" y="12551"/>
                  </a:cubicBezTo>
                  <a:cubicBezTo>
                    <a:pt x="9056" y="12544"/>
                    <a:pt x="9056" y="12544"/>
                    <a:pt x="9056" y="12544"/>
                  </a:cubicBezTo>
                  <a:cubicBezTo>
                    <a:pt x="18962" y="848"/>
                    <a:pt x="36443" y="-683"/>
                    <a:pt x="48235" y="9115"/>
                  </a:cubicBezTo>
                  <a:close/>
                </a:path>
              </a:pathLst>
            </a:custGeom>
            <a:solidFill>
              <a:schemeClr val="bg2">
                <a:alpha val="55000"/>
              </a:schemeClr>
            </a:solidFill>
            <a:ln w="634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872EE4B-3048-914F-B77A-07AB57BA978B}"/>
                </a:ext>
              </a:extLst>
            </p:cNvPr>
            <p:cNvSpPr/>
            <p:nvPr/>
          </p:nvSpPr>
          <p:spPr>
            <a:xfrm>
              <a:off x="10191081" y="5307396"/>
              <a:ext cx="85575" cy="85597"/>
            </a:xfrm>
            <a:custGeom>
              <a:avLst/>
              <a:gdLst>
                <a:gd name="connsiteX0" fmla="*/ 15239 w 85575"/>
                <a:gd name="connsiteY0" fmla="*/ 75563 h 85597"/>
                <a:gd name="connsiteX1" fmla="*/ 75539 w 85575"/>
                <a:gd name="connsiteY1" fmla="*/ 70337 h 85597"/>
                <a:gd name="connsiteX2" fmla="*/ 70312 w 85575"/>
                <a:gd name="connsiteY2" fmla="*/ 10037 h 85597"/>
                <a:gd name="connsiteX3" fmla="*/ 10032 w 85575"/>
                <a:gd name="connsiteY3" fmla="*/ 15238 h 85597"/>
                <a:gd name="connsiteX4" fmla="*/ 15239 w 85575"/>
                <a:gd name="connsiteY4" fmla="*/ 75563 h 85597"/>
                <a:gd name="connsiteX5" fmla="*/ 66928 w 85575"/>
                <a:gd name="connsiteY5" fmla="*/ 13904 h 85597"/>
                <a:gd name="connsiteX6" fmla="*/ 71557 w 85575"/>
                <a:gd name="connsiteY6" fmla="*/ 67047 h 85597"/>
                <a:gd name="connsiteX7" fmla="*/ 18414 w 85575"/>
                <a:gd name="connsiteY7" fmla="*/ 71670 h 85597"/>
                <a:gd name="connsiteX8" fmla="*/ 13778 w 85575"/>
                <a:gd name="connsiteY8" fmla="*/ 18539 h 85597"/>
                <a:gd name="connsiteX9" fmla="*/ 66928 w 85575"/>
                <a:gd name="connsiteY9" fmla="*/ 13904 h 8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75" h="85597">
                  <a:moveTo>
                    <a:pt x="15239" y="75563"/>
                  </a:moveTo>
                  <a:cubicBezTo>
                    <a:pt x="33336" y="90771"/>
                    <a:pt x="60330" y="88428"/>
                    <a:pt x="75539" y="70337"/>
                  </a:cubicBezTo>
                  <a:cubicBezTo>
                    <a:pt x="90747" y="52239"/>
                    <a:pt x="88410" y="25245"/>
                    <a:pt x="70312" y="10037"/>
                  </a:cubicBezTo>
                  <a:cubicBezTo>
                    <a:pt x="52228" y="-5165"/>
                    <a:pt x="25246" y="-2835"/>
                    <a:pt x="10032" y="15238"/>
                  </a:cubicBezTo>
                  <a:cubicBezTo>
                    <a:pt x="-5164" y="33341"/>
                    <a:pt x="-2833" y="60329"/>
                    <a:pt x="15239" y="75563"/>
                  </a:cubicBezTo>
                  <a:close/>
                  <a:moveTo>
                    <a:pt x="66928" y="13904"/>
                  </a:moveTo>
                  <a:cubicBezTo>
                    <a:pt x="82879" y="27302"/>
                    <a:pt x="84949" y="51096"/>
                    <a:pt x="71557" y="67047"/>
                  </a:cubicBezTo>
                  <a:cubicBezTo>
                    <a:pt x="58159" y="82998"/>
                    <a:pt x="34365" y="85068"/>
                    <a:pt x="18414" y="71670"/>
                  </a:cubicBezTo>
                  <a:cubicBezTo>
                    <a:pt x="2463" y="58278"/>
                    <a:pt x="386" y="34491"/>
                    <a:pt x="13778" y="18539"/>
                  </a:cubicBezTo>
                  <a:cubicBezTo>
                    <a:pt x="27278" y="2779"/>
                    <a:pt x="50907" y="715"/>
                    <a:pt x="66928" y="13904"/>
                  </a:cubicBezTo>
                  <a:close/>
                </a:path>
              </a:pathLst>
            </a:custGeom>
            <a:solidFill>
              <a:schemeClr val="bg2">
                <a:alpha val="55000"/>
              </a:schemeClr>
            </a:solidFill>
            <a:ln w="634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06890405-C8CC-4C4F-9613-2B27075831C5}"/>
                </a:ext>
              </a:extLst>
            </p:cNvPr>
            <p:cNvSpPr/>
            <p:nvPr/>
          </p:nvSpPr>
          <p:spPr>
            <a:xfrm>
              <a:off x="10185697" y="5301966"/>
              <a:ext cx="96368" cy="96393"/>
            </a:xfrm>
            <a:custGeom>
              <a:avLst/>
              <a:gdLst>
                <a:gd name="connsiteX0" fmla="*/ 17194 w 96368"/>
                <a:gd name="connsiteY0" fmla="*/ 85119 h 96393"/>
                <a:gd name="connsiteX1" fmla="*/ 85094 w 96368"/>
                <a:gd name="connsiteY1" fmla="*/ 79175 h 96393"/>
                <a:gd name="connsiteX2" fmla="*/ 79151 w 96368"/>
                <a:gd name="connsiteY2" fmla="*/ 11275 h 96393"/>
                <a:gd name="connsiteX3" fmla="*/ 11288 w 96368"/>
                <a:gd name="connsiteY3" fmla="*/ 17174 h 96393"/>
                <a:gd name="connsiteX4" fmla="*/ 17194 w 96368"/>
                <a:gd name="connsiteY4" fmla="*/ 85119 h 96393"/>
                <a:gd name="connsiteX5" fmla="*/ 77582 w 96368"/>
                <a:gd name="connsiteY5" fmla="*/ 13300 h 96393"/>
                <a:gd name="connsiteX6" fmla="*/ 83113 w 96368"/>
                <a:gd name="connsiteY6" fmla="*/ 77633 h 96393"/>
                <a:gd name="connsiteX7" fmla="*/ 18781 w 96368"/>
                <a:gd name="connsiteY7" fmla="*/ 83163 h 96393"/>
                <a:gd name="connsiteX8" fmla="*/ 13250 w 96368"/>
                <a:gd name="connsiteY8" fmla="*/ 18831 h 96393"/>
                <a:gd name="connsiteX9" fmla="*/ 13257 w 96368"/>
                <a:gd name="connsiteY9" fmla="*/ 18825 h 96393"/>
                <a:gd name="connsiteX10" fmla="*/ 77582 w 96368"/>
                <a:gd name="connsiteY10" fmla="*/ 1330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368" h="96393">
                  <a:moveTo>
                    <a:pt x="17194" y="85119"/>
                  </a:moveTo>
                  <a:cubicBezTo>
                    <a:pt x="37584" y="102226"/>
                    <a:pt x="67987" y="99565"/>
                    <a:pt x="85094" y="79175"/>
                  </a:cubicBezTo>
                  <a:cubicBezTo>
                    <a:pt x="102201" y="58786"/>
                    <a:pt x="99541" y="28382"/>
                    <a:pt x="79151" y="11275"/>
                  </a:cubicBezTo>
                  <a:cubicBezTo>
                    <a:pt x="58780" y="-5819"/>
                    <a:pt x="28408" y="-3178"/>
                    <a:pt x="11288" y="17174"/>
                  </a:cubicBezTo>
                  <a:cubicBezTo>
                    <a:pt x="-5825" y="37576"/>
                    <a:pt x="-3183" y="67980"/>
                    <a:pt x="17194" y="85119"/>
                  </a:cubicBezTo>
                  <a:close/>
                  <a:moveTo>
                    <a:pt x="77582" y="13300"/>
                  </a:moveTo>
                  <a:cubicBezTo>
                    <a:pt x="96874" y="29537"/>
                    <a:pt x="99350" y="58341"/>
                    <a:pt x="83113" y="77633"/>
                  </a:cubicBezTo>
                  <a:cubicBezTo>
                    <a:pt x="66876" y="96924"/>
                    <a:pt x="38072" y="99400"/>
                    <a:pt x="18781" y="83163"/>
                  </a:cubicBezTo>
                  <a:cubicBezTo>
                    <a:pt x="-510" y="66926"/>
                    <a:pt x="-2986" y="38123"/>
                    <a:pt x="13250" y="18831"/>
                  </a:cubicBezTo>
                  <a:cubicBezTo>
                    <a:pt x="13250" y="18831"/>
                    <a:pt x="13257" y="18825"/>
                    <a:pt x="13257" y="18825"/>
                  </a:cubicBezTo>
                  <a:cubicBezTo>
                    <a:pt x="29494" y="-460"/>
                    <a:pt x="58291" y="-2937"/>
                    <a:pt x="77582" y="13300"/>
                  </a:cubicBezTo>
                  <a:close/>
                </a:path>
              </a:pathLst>
            </a:custGeom>
            <a:solidFill>
              <a:schemeClr val="bg2">
                <a:alpha val="55000"/>
              </a:schemeClr>
            </a:solidFill>
            <a:ln w="634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AA5C0F3D-5F6A-3341-AA33-FA3637840120}"/>
                </a:ext>
              </a:extLst>
            </p:cNvPr>
            <p:cNvSpPr/>
            <p:nvPr/>
          </p:nvSpPr>
          <p:spPr>
            <a:xfrm>
              <a:off x="10215856" y="5332156"/>
              <a:ext cx="36068" cy="36069"/>
            </a:xfrm>
            <a:custGeom>
              <a:avLst/>
              <a:gdLst>
                <a:gd name="connsiteX0" fmla="*/ 6402 w 36068"/>
                <a:gd name="connsiteY0" fmla="*/ 31815 h 36069"/>
                <a:gd name="connsiteX1" fmla="*/ 31815 w 36068"/>
                <a:gd name="connsiteY1" fmla="*/ 29669 h 36069"/>
                <a:gd name="connsiteX2" fmla="*/ 29669 w 36068"/>
                <a:gd name="connsiteY2" fmla="*/ 4256 h 36069"/>
                <a:gd name="connsiteX3" fmla="*/ 4256 w 36068"/>
                <a:gd name="connsiteY3" fmla="*/ 6403 h 36069"/>
                <a:gd name="connsiteX4" fmla="*/ 4244 w 36068"/>
                <a:gd name="connsiteY4" fmla="*/ 6415 h 36069"/>
                <a:gd name="connsiteX5" fmla="*/ 6402 w 36068"/>
                <a:gd name="connsiteY5" fmla="*/ 31815 h 36069"/>
                <a:gd name="connsiteX6" fmla="*/ 27992 w 36068"/>
                <a:gd name="connsiteY6" fmla="*/ 6415 h 36069"/>
                <a:gd name="connsiteX7" fmla="*/ 29878 w 36068"/>
                <a:gd name="connsiteY7" fmla="*/ 28247 h 36069"/>
                <a:gd name="connsiteX8" fmla="*/ 8053 w 36068"/>
                <a:gd name="connsiteY8" fmla="*/ 30132 h 36069"/>
                <a:gd name="connsiteX9" fmla="*/ 6148 w 36068"/>
                <a:gd name="connsiteY9" fmla="*/ 8320 h 36069"/>
                <a:gd name="connsiteX10" fmla="*/ 27992 w 36068"/>
                <a:gd name="connsiteY10" fmla="*/ 6161 h 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68" h="36069">
                  <a:moveTo>
                    <a:pt x="6402" y="31815"/>
                  </a:moveTo>
                  <a:cubicBezTo>
                    <a:pt x="14016" y="38241"/>
                    <a:pt x="25389" y="37276"/>
                    <a:pt x="31815" y="29669"/>
                  </a:cubicBezTo>
                  <a:cubicBezTo>
                    <a:pt x="38241" y="22055"/>
                    <a:pt x="37276" y="10676"/>
                    <a:pt x="29669" y="4256"/>
                  </a:cubicBezTo>
                  <a:cubicBezTo>
                    <a:pt x="22055" y="-2170"/>
                    <a:pt x="10676" y="-1211"/>
                    <a:pt x="4256" y="6403"/>
                  </a:cubicBezTo>
                  <a:cubicBezTo>
                    <a:pt x="4250" y="6409"/>
                    <a:pt x="4250" y="6409"/>
                    <a:pt x="4244" y="6415"/>
                  </a:cubicBezTo>
                  <a:cubicBezTo>
                    <a:pt x="-2170" y="14029"/>
                    <a:pt x="-1205" y="25395"/>
                    <a:pt x="6402" y="31815"/>
                  </a:cubicBezTo>
                  <a:close/>
                  <a:moveTo>
                    <a:pt x="27992" y="6415"/>
                  </a:moveTo>
                  <a:cubicBezTo>
                    <a:pt x="34546" y="11920"/>
                    <a:pt x="35390" y="21693"/>
                    <a:pt x="29878" y="28247"/>
                  </a:cubicBezTo>
                  <a:cubicBezTo>
                    <a:pt x="24373" y="34793"/>
                    <a:pt x="14600" y="35638"/>
                    <a:pt x="8053" y="30132"/>
                  </a:cubicBezTo>
                  <a:cubicBezTo>
                    <a:pt x="1507" y="24633"/>
                    <a:pt x="656" y="14873"/>
                    <a:pt x="6148" y="8320"/>
                  </a:cubicBezTo>
                  <a:cubicBezTo>
                    <a:pt x="11597" y="1710"/>
                    <a:pt x="21356" y="745"/>
                    <a:pt x="27992" y="6161"/>
                  </a:cubicBezTo>
                  <a:close/>
                </a:path>
              </a:pathLst>
            </a:custGeom>
            <a:solidFill>
              <a:schemeClr val="bg2">
                <a:alpha val="55000"/>
              </a:schemeClr>
            </a:solidFill>
            <a:ln w="634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1B1AD7AD-BABD-0A4C-80CB-69F4FAF54BAB}"/>
                </a:ext>
              </a:extLst>
            </p:cNvPr>
            <p:cNvSpPr/>
            <p:nvPr/>
          </p:nvSpPr>
          <p:spPr>
            <a:xfrm>
              <a:off x="10751096" y="3244246"/>
              <a:ext cx="80343" cy="80394"/>
            </a:xfrm>
            <a:custGeom>
              <a:avLst/>
              <a:gdLst>
                <a:gd name="connsiteX0" fmla="*/ 14278 w 80343"/>
                <a:gd name="connsiteY0" fmla="*/ 70962 h 80394"/>
                <a:gd name="connsiteX1" fmla="*/ 70913 w 80343"/>
                <a:gd name="connsiteY1" fmla="*/ 66066 h 80394"/>
                <a:gd name="connsiteX2" fmla="*/ 66017 w 80343"/>
                <a:gd name="connsiteY2" fmla="*/ 9430 h 80394"/>
                <a:gd name="connsiteX3" fmla="*/ 9388 w 80343"/>
                <a:gd name="connsiteY3" fmla="*/ 14320 h 80394"/>
                <a:gd name="connsiteX4" fmla="*/ 14278 w 80343"/>
                <a:gd name="connsiteY4" fmla="*/ 70962 h 80394"/>
                <a:gd name="connsiteX5" fmla="*/ 62728 w 80343"/>
                <a:gd name="connsiteY5" fmla="*/ 13304 h 80394"/>
                <a:gd name="connsiteX6" fmla="*/ 67052 w 80343"/>
                <a:gd name="connsiteY6" fmla="*/ 62777 h 80394"/>
                <a:gd name="connsiteX7" fmla="*/ 17579 w 80343"/>
                <a:gd name="connsiteY7" fmla="*/ 67101 h 80394"/>
                <a:gd name="connsiteX8" fmla="*/ 13255 w 80343"/>
                <a:gd name="connsiteY8" fmla="*/ 17628 h 80394"/>
                <a:gd name="connsiteX9" fmla="*/ 13261 w 80343"/>
                <a:gd name="connsiteY9" fmla="*/ 17622 h 80394"/>
                <a:gd name="connsiteX10" fmla="*/ 62728 w 80343"/>
                <a:gd name="connsiteY10" fmla="*/ 13304 h 8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43" h="80394">
                  <a:moveTo>
                    <a:pt x="14278" y="70962"/>
                  </a:moveTo>
                  <a:cubicBezTo>
                    <a:pt x="31270" y="85249"/>
                    <a:pt x="56625" y="83058"/>
                    <a:pt x="70913" y="66066"/>
                  </a:cubicBezTo>
                  <a:cubicBezTo>
                    <a:pt x="85200" y="49073"/>
                    <a:pt x="83004" y="23718"/>
                    <a:pt x="66017" y="9430"/>
                  </a:cubicBezTo>
                  <a:cubicBezTo>
                    <a:pt x="49025" y="-4851"/>
                    <a:pt x="23675" y="-2667"/>
                    <a:pt x="9388" y="14320"/>
                  </a:cubicBezTo>
                  <a:cubicBezTo>
                    <a:pt x="-4836" y="31331"/>
                    <a:pt x="-2652" y="56636"/>
                    <a:pt x="14278" y="70962"/>
                  </a:cubicBezTo>
                  <a:close/>
                  <a:moveTo>
                    <a:pt x="62728" y="13304"/>
                  </a:moveTo>
                  <a:cubicBezTo>
                    <a:pt x="77587" y="25769"/>
                    <a:pt x="79517" y="47918"/>
                    <a:pt x="67052" y="62777"/>
                  </a:cubicBezTo>
                  <a:cubicBezTo>
                    <a:pt x="54587" y="77629"/>
                    <a:pt x="32438" y="79566"/>
                    <a:pt x="17579" y="67101"/>
                  </a:cubicBezTo>
                  <a:cubicBezTo>
                    <a:pt x="2727" y="54636"/>
                    <a:pt x="790" y="32487"/>
                    <a:pt x="13255" y="17628"/>
                  </a:cubicBezTo>
                  <a:cubicBezTo>
                    <a:pt x="13255" y="17628"/>
                    <a:pt x="13261" y="17622"/>
                    <a:pt x="13261" y="17622"/>
                  </a:cubicBezTo>
                  <a:cubicBezTo>
                    <a:pt x="25745" y="2807"/>
                    <a:pt x="47863" y="877"/>
                    <a:pt x="62728" y="13304"/>
                  </a:cubicBezTo>
                  <a:close/>
                </a:path>
              </a:pathLst>
            </a:custGeom>
            <a:solidFill>
              <a:schemeClr val="bg2">
                <a:alpha val="55000"/>
              </a:schemeClr>
            </a:solidFill>
            <a:ln w="634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31D16B4C-66B7-C045-BEA3-2774821B078B}"/>
                </a:ext>
              </a:extLst>
            </p:cNvPr>
            <p:cNvSpPr/>
            <p:nvPr/>
          </p:nvSpPr>
          <p:spPr>
            <a:xfrm>
              <a:off x="10672078" y="3165147"/>
              <a:ext cx="238460" cy="238512"/>
            </a:xfrm>
            <a:custGeom>
              <a:avLst/>
              <a:gdLst>
                <a:gd name="connsiteX0" fmla="*/ 42432 w 238460"/>
                <a:gd name="connsiteY0" fmla="*/ 210512 h 238512"/>
                <a:gd name="connsiteX1" fmla="*/ 210460 w 238460"/>
                <a:gd name="connsiteY1" fmla="*/ 196028 h 238512"/>
                <a:gd name="connsiteX2" fmla="*/ 195975 w 238460"/>
                <a:gd name="connsiteY2" fmla="*/ 28001 h 238512"/>
                <a:gd name="connsiteX3" fmla="*/ 27948 w 238460"/>
                <a:gd name="connsiteY3" fmla="*/ 42485 h 238512"/>
                <a:gd name="connsiteX4" fmla="*/ 27891 w 238460"/>
                <a:gd name="connsiteY4" fmla="*/ 42555 h 238512"/>
                <a:gd name="connsiteX5" fmla="*/ 42432 w 238460"/>
                <a:gd name="connsiteY5" fmla="*/ 210512 h 238512"/>
                <a:gd name="connsiteX6" fmla="*/ 194261 w 238460"/>
                <a:gd name="connsiteY6" fmla="*/ 29982 h 238512"/>
                <a:gd name="connsiteX7" fmla="*/ 208434 w 238460"/>
                <a:gd name="connsiteY7" fmla="*/ 194339 h 238512"/>
                <a:gd name="connsiteX8" fmla="*/ 44077 w 238460"/>
                <a:gd name="connsiteY8" fmla="*/ 208512 h 238512"/>
                <a:gd name="connsiteX9" fmla="*/ 29859 w 238460"/>
                <a:gd name="connsiteY9" fmla="*/ 44206 h 238512"/>
                <a:gd name="connsiteX10" fmla="*/ 194261 w 238460"/>
                <a:gd name="connsiteY10" fmla="*/ 29982 h 2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460" h="238512">
                  <a:moveTo>
                    <a:pt x="42432" y="210512"/>
                  </a:moveTo>
                  <a:cubicBezTo>
                    <a:pt x="92832" y="252911"/>
                    <a:pt x="168061" y="246428"/>
                    <a:pt x="210460" y="196028"/>
                  </a:cubicBezTo>
                  <a:cubicBezTo>
                    <a:pt x="252859" y="145628"/>
                    <a:pt x="246375" y="70400"/>
                    <a:pt x="195975" y="28001"/>
                  </a:cubicBezTo>
                  <a:cubicBezTo>
                    <a:pt x="145575" y="-14398"/>
                    <a:pt x="70347" y="-7915"/>
                    <a:pt x="27948" y="42485"/>
                  </a:cubicBezTo>
                  <a:cubicBezTo>
                    <a:pt x="27929" y="42510"/>
                    <a:pt x="27910" y="42529"/>
                    <a:pt x="27891" y="42555"/>
                  </a:cubicBezTo>
                  <a:cubicBezTo>
                    <a:pt x="-14375" y="92980"/>
                    <a:pt x="-7872" y="168101"/>
                    <a:pt x="42432" y="210512"/>
                  </a:cubicBezTo>
                  <a:close/>
                  <a:moveTo>
                    <a:pt x="194261" y="29982"/>
                  </a:moveTo>
                  <a:cubicBezTo>
                    <a:pt x="243562" y="71454"/>
                    <a:pt x="249906" y="145038"/>
                    <a:pt x="208434" y="194339"/>
                  </a:cubicBezTo>
                  <a:cubicBezTo>
                    <a:pt x="166962" y="243640"/>
                    <a:pt x="93372" y="249984"/>
                    <a:pt x="44077" y="208512"/>
                  </a:cubicBezTo>
                  <a:cubicBezTo>
                    <a:pt x="-5205" y="167053"/>
                    <a:pt x="-11568" y="93507"/>
                    <a:pt x="29859" y="44206"/>
                  </a:cubicBezTo>
                  <a:cubicBezTo>
                    <a:pt x="71357" y="-5070"/>
                    <a:pt x="144915" y="-11433"/>
                    <a:pt x="194261" y="29982"/>
                  </a:cubicBezTo>
                  <a:close/>
                </a:path>
              </a:pathLst>
            </a:custGeom>
            <a:solidFill>
              <a:schemeClr val="bg2">
                <a:alpha val="55000"/>
              </a:schemeClr>
            </a:solidFill>
            <a:ln w="634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41169F4E-52B6-7542-A5CC-6053C513F284}"/>
                </a:ext>
              </a:extLst>
            </p:cNvPr>
            <p:cNvSpPr/>
            <p:nvPr/>
          </p:nvSpPr>
          <p:spPr>
            <a:xfrm>
              <a:off x="10763341" y="3256504"/>
              <a:ext cx="55753" cy="55753"/>
            </a:xfrm>
            <a:custGeom>
              <a:avLst/>
              <a:gdLst>
                <a:gd name="connsiteX0" fmla="*/ 9970 w 55753"/>
                <a:gd name="connsiteY0" fmla="*/ 49242 h 55753"/>
                <a:gd name="connsiteX1" fmla="*/ 49238 w 55753"/>
                <a:gd name="connsiteY1" fmla="*/ 45781 h 55753"/>
                <a:gd name="connsiteX2" fmla="*/ 45783 w 55753"/>
                <a:gd name="connsiteY2" fmla="*/ 6513 h 55753"/>
                <a:gd name="connsiteX3" fmla="*/ 6540 w 55753"/>
                <a:gd name="connsiteY3" fmla="*/ 9935 h 55753"/>
                <a:gd name="connsiteX4" fmla="*/ 9931 w 55753"/>
                <a:gd name="connsiteY4" fmla="*/ 49210 h 55753"/>
                <a:gd name="connsiteX5" fmla="*/ 9970 w 55753"/>
                <a:gd name="connsiteY5" fmla="*/ 49242 h 55753"/>
                <a:gd name="connsiteX6" fmla="*/ 44196 w 55753"/>
                <a:gd name="connsiteY6" fmla="*/ 8538 h 55753"/>
                <a:gd name="connsiteX7" fmla="*/ 47358 w 55753"/>
                <a:gd name="connsiteY7" fmla="*/ 44321 h 55753"/>
                <a:gd name="connsiteX8" fmla="*/ 11576 w 55753"/>
                <a:gd name="connsiteY8" fmla="*/ 47483 h 55753"/>
                <a:gd name="connsiteX9" fmla="*/ 8414 w 55753"/>
                <a:gd name="connsiteY9" fmla="*/ 11700 h 55753"/>
                <a:gd name="connsiteX10" fmla="*/ 8509 w 55753"/>
                <a:gd name="connsiteY10" fmla="*/ 11586 h 55753"/>
                <a:gd name="connsiteX11" fmla="*/ 44196 w 55753"/>
                <a:gd name="connsiteY11" fmla="*/ 8538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53" h="55753">
                  <a:moveTo>
                    <a:pt x="9970" y="49242"/>
                  </a:moveTo>
                  <a:cubicBezTo>
                    <a:pt x="21768" y="59129"/>
                    <a:pt x="39351" y="57586"/>
                    <a:pt x="49238" y="45781"/>
                  </a:cubicBezTo>
                  <a:cubicBezTo>
                    <a:pt x="59131" y="33983"/>
                    <a:pt x="57582" y="16400"/>
                    <a:pt x="45783" y="6513"/>
                  </a:cubicBezTo>
                  <a:cubicBezTo>
                    <a:pt x="33998" y="-3368"/>
                    <a:pt x="16440" y="-1831"/>
                    <a:pt x="6540" y="9935"/>
                  </a:cubicBezTo>
                  <a:cubicBezTo>
                    <a:pt x="-3366" y="21721"/>
                    <a:pt x="-1848" y="39304"/>
                    <a:pt x="9931" y="49210"/>
                  </a:cubicBezTo>
                  <a:cubicBezTo>
                    <a:pt x="9944" y="49223"/>
                    <a:pt x="9957" y="49235"/>
                    <a:pt x="9970" y="49242"/>
                  </a:cubicBezTo>
                  <a:close/>
                  <a:moveTo>
                    <a:pt x="44196" y="8538"/>
                  </a:moveTo>
                  <a:cubicBezTo>
                    <a:pt x="54946" y="17549"/>
                    <a:pt x="56363" y="33563"/>
                    <a:pt x="47358" y="44321"/>
                  </a:cubicBezTo>
                  <a:cubicBezTo>
                    <a:pt x="38348" y="55071"/>
                    <a:pt x="22327" y="56487"/>
                    <a:pt x="11576" y="47483"/>
                  </a:cubicBezTo>
                  <a:cubicBezTo>
                    <a:pt x="819" y="38472"/>
                    <a:pt x="-597" y="22451"/>
                    <a:pt x="8414" y="11700"/>
                  </a:cubicBezTo>
                  <a:cubicBezTo>
                    <a:pt x="8445" y="11662"/>
                    <a:pt x="8477" y="11624"/>
                    <a:pt x="8509" y="11586"/>
                  </a:cubicBezTo>
                  <a:cubicBezTo>
                    <a:pt x="17545" y="931"/>
                    <a:pt x="33484" y="-434"/>
                    <a:pt x="44196" y="8538"/>
                  </a:cubicBezTo>
                  <a:close/>
                </a:path>
              </a:pathLst>
            </a:custGeom>
            <a:solidFill>
              <a:schemeClr val="bg2">
                <a:alpha val="55000"/>
              </a:schemeClr>
            </a:solidFill>
            <a:ln w="634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B8C9D8C3-95DB-8648-9037-3055AD84B160}"/>
                </a:ext>
              </a:extLst>
            </p:cNvPr>
            <p:cNvSpPr/>
            <p:nvPr/>
          </p:nvSpPr>
          <p:spPr>
            <a:xfrm>
              <a:off x="9912215" y="3544886"/>
              <a:ext cx="42824" cy="42801"/>
            </a:xfrm>
            <a:custGeom>
              <a:avLst/>
              <a:gdLst>
                <a:gd name="connsiteX0" fmla="*/ 7656 w 42824"/>
                <a:gd name="connsiteY0" fmla="*/ 37783 h 42801"/>
                <a:gd name="connsiteX1" fmla="*/ 37806 w 42824"/>
                <a:gd name="connsiteY1" fmla="*/ 35167 h 42801"/>
                <a:gd name="connsiteX2" fmla="*/ 35190 w 42824"/>
                <a:gd name="connsiteY2" fmla="*/ 5017 h 42801"/>
                <a:gd name="connsiteX3" fmla="*/ 5053 w 42824"/>
                <a:gd name="connsiteY3" fmla="*/ 7621 h 42801"/>
                <a:gd name="connsiteX4" fmla="*/ 7548 w 42824"/>
                <a:gd name="connsiteY4" fmla="*/ 37688 h 42801"/>
                <a:gd name="connsiteX5" fmla="*/ 7656 w 42824"/>
                <a:gd name="connsiteY5" fmla="*/ 37783 h 42801"/>
                <a:gd name="connsiteX6" fmla="*/ 31977 w 42824"/>
                <a:gd name="connsiteY6" fmla="*/ 8954 h 42801"/>
                <a:gd name="connsiteX7" fmla="*/ 34402 w 42824"/>
                <a:gd name="connsiteY7" fmla="*/ 31903 h 42801"/>
                <a:gd name="connsiteX8" fmla="*/ 11447 w 42824"/>
                <a:gd name="connsiteY8" fmla="*/ 34329 h 42801"/>
                <a:gd name="connsiteX9" fmla="*/ 9028 w 42824"/>
                <a:gd name="connsiteY9" fmla="*/ 11380 h 42801"/>
                <a:gd name="connsiteX10" fmla="*/ 9244 w 42824"/>
                <a:gd name="connsiteY10" fmla="*/ 11113 h 42801"/>
                <a:gd name="connsiteX11" fmla="*/ 31977 w 42824"/>
                <a:gd name="connsiteY11" fmla="*/ 8954 h 4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24" h="42801">
                  <a:moveTo>
                    <a:pt x="7656" y="37783"/>
                  </a:moveTo>
                  <a:cubicBezTo>
                    <a:pt x="16705" y="45391"/>
                    <a:pt x="30205" y="44216"/>
                    <a:pt x="37806" y="35167"/>
                  </a:cubicBezTo>
                  <a:cubicBezTo>
                    <a:pt x="45413" y="26125"/>
                    <a:pt x="44239" y="12624"/>
                    <a:pt x="35190" y="5017"/>
                  </a:cubicBezTo>
                  <a:cubicBezTo>
                    <a:pt x="26147" y="-2584"/>
                    <a:pt x="12660" y="-1416"/>
                    <a:pt x="5053" y="7621"/>
                  </a:cubicBezTo>
                  <a:cubicBezTo>
                    <a:pt x="-2561" y="16612"/>
                    <a:pt x="-1443" y="30074"/>
                    <a:pt x="7548" y="37688"/>
                  </a:cubicBezTo>
                  <a:cubicBezTo>
                    <a:pt x="7586" y="37720"/>
                    <a:pt x="7618" y="37751"/>
                    <a:pt x="7656" y="37783"/>
                  </a:cubicBezTo>
                  <a:close/>
                  <a:moveTo>
                    <a:pt x="31977" y="8954"/>
                  </a:moveTo>
                  <a:cubicBezTo>
                    <a:pt x="38987" y="14625"/>
                    <a:pt x="40067" y="24899"/>
                    <a:pt x="34402" y="31903"/>
                  </a:cubicBezTo>
                  <a:cubicBezTo>
                    <a:pt x="28732" y="38913"/>
                    <a:pt x="18458" y="39999"/>
                    <a:pt x="11447" y="34329"/>
                  </a:cubicBezTo>
                  <a:cubicBezTo>
                    <a:pt x="4443" y="28658"/>
                    <a:pt x="3357" y="18384"/>
                    <a:pt x="9028" y="11380"/>
                  </a:cubicBezTo>
                  <a:cubicBezTo>
                    <a:pt x="9098" y="11291"/>
                    <a:pt x="9167" y="11202"/>
                    <a:pt x="9244" y="11113"/>
                  </a:cubicBezTo>
                  <a:cubicBezTo>
                    <a:pt x="14991" y="4363"/>
                    <a:pt x="25062" y="3404"/>
                    <a:pt x="31977" y="8954"/>
                  </a:cubicBezTo>
                  <a:close/>
                </a:path>
              </a:pathLst>
            </a:custGeom>
            <a:solidFill>
              <a:schemeClr val="bg2">
                <a:alpha val="55000"/>
              </a:schemeClr>
            </a:solidFill>
            <a:ln w="634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CD87DBA0-068C-BA4B-ACED-E484A2514CBA}"/>
                </a:ext>
              </a:extLst>
            </p:cNvPr>
            <p:cNvSpPr/>
            <p:nvPr/>
          </p:nvSpPr>
          <p:spPr>
            <a:xfrm>
              <a:off x="9873255" y="3505896"/>
              <a:ext cx="120778" cy="120779"/>
            </a:xfrm>
            <a:custGeom>
              <a:avLst/>
              <a:gdLst>
                <a:gd name="connsiteX0" fmla="*/ 21533 w 120778"/>
                <a:gd name="connsiteY0" fmla="*/ 106618 h 120779"/>
                <a:gd name="connsiteX1" fmla="*/ 106617 w 120778"/>
                <a:gd name="connsiteY1" fmla="*/ 99246 h 120779"/>
                <a:gd name="connsiteX2" fmla="*/ 99245 w 120778"/>
                <a:gd name="connsiteY2" fmla="*/ 14162 h 120779"/>
                <a:gd name="connsiteX3" fmla="*/ 14168 w 120778"/>
                <a:gd name="connsiteY3" fmla="*/ 21528 h 120779"/>
                <a:gd name="connsiteX4" fmla="*/ 21527 w 120778"/>
                <a:gd name="connsiteY4" fmla="*/ 106612 h 120779"/>
                <a:gd name="connsiteX5" fmla="*/ 21533 w 120778"/>
                <a:gd name="connsiteY5" fmla="*/ 106618 h 120779"/>
                <a:gd name="connsiteX6" fmla="*/ 97733 w 120778"/>
                <a:gd name="connsiteY6" fmla="*/ 16131 h 120779"/>
                <a:gd name="connsiteX7" fmla="*/ 105023 w 120778"/>
                <a:gd name="connsiteY7" fmla="*/ 97614 h 120779"/>
                <a:gd name="connsiteX8" fmla="*/ 23540 w 120778"/>
                <a:gd name="connsiteY8" fmla="*/ 104910 h 120779"/>
                <a:gd name="connsiteX9" fmla="*/ 16250 w 120778"/>
                <a:gd name="connsiteY9" fmla="*/ 23420 h 120779"/>
                <a:gd name="connsiteX10" fmla="*/ 16453 w 120778"/>
                <a:gd name="connsiteY10" fmla="*/ 23179 h 120779"/>
                <a:gd name="connsiteX11" fmla="*/ 97670 w 120778"/>
                <a:gd name="connsiteY11" fmla="*/ 16131 h 12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778" h="120779">
                  <a:moveTo>
                    <a:pt x="21533" y="106618"/>
                  </a:moveTo>
                  <a:cubicBezTo>
                    <a:pt x="47067" y="128075"/>
                    <a:pt x="85161" y="124779"/>
                    <a:pt x="106617" y="99246"/>
                  </a:cubicBezTo>
                  <a:cubicBezTo>
                    <a:pt x="128074" y="73719"/>
                    <a:pt x="124778" y="35625"/>
                    <a:pt x="99245" y="14162"/>
                  </a:cubicBezTo>
                  <a:cubicBezTo>
                    <a:pt x="73718" y="-7294"/>
                    <a:pt x="35631" y="-3999"/>
                    <a:pt x="14168" y="21528"/>
                  </a:cubicBezTo>
                  <a:cubicBezTo>
                    <a:pt x="-7295" y="47055"/>
                    <a:pt x="-4000" y="85149"/>
                    <a:pt x="21527" y="106612"/>
                  </a:cubicBezTo>
                  <a:cubicBezTo>
                    <a:pt x="21527" y="106612"/>
                    <a:pt x="21533" y="106618"/>
                    <a:pt x="21533" y="106618"/>
                  </a:cubicBezTo>
                  <a:close/>
                  <a:moveTo>
                    <a:pt x="97733" y="16131"/>
                  </a:moveTo>
                  <a:cubicBezTo>
                    <a:pt x="122251" y="36616"/>
                    <a:pt x="125515" y="73103"/>
                    <a:pt x="105023" y="97614"/>
                  </a:cubicBezTo>
                  <a:cubicBezTo>
                    <a:pt x="84538" y="122131"/>
                    <a:pt x="48057" y="125395"/>
                    <a:pt x="23540" y="104910"/>
                  </a:cubicBezTo>
                  <a:cubicBezTo>
                    <a:pt x="-977" y="84419"/>
                    <a:pt x="-4241" y="47938"/>
                    <a:pt x="16250" y="23420"/>
                  </a:cubicBezTo>
                  <a:cubicBezTo>
                    <a:pt x="16314" y="23344"/>
                    <a:pt x="16384" y="23262"/>
                    <a:pt x="16453" y="23179"/>
                  </a:cubicBezTo>
                  <a:cubicBezTo>
                    <a:pt x="37008" y="-1053"/>
                    <a:pt x="73248" y="-4202"/>
                    <a:pt x="97670" y="16131"/>
                  </a:cubicBezTo>
                  <a:close/>
                </a:path>
              </a:pathLst>
            </a:custGeom>
            <a:solidFill>
              <a:schemeClr val="bg2">
                <a:alpha val="55000"/>
              </a:schemeClr>
            </a:solidFill>
            <a:ln w="634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8FA80563-9953-264B-8822-E30E2BB9E57C}"/>
                </a:ext>
              </a:extLst>
            </p:cNvPr>
            <p:cNvSpPr/>
            <p:nvPr/>
          </p:nvSpPr>
          <p:spPr>
            <a:xfrm>
              <a:off x="9919023" y="3551680"/>
              <a:ext cx="29235" cy="29213"/>
            </a:xfrm>
            <a:custGeom>
              <a:avLst/>
              <a:gdLst>
                <a:gd name="connsiteX0" fmla="*/ 5229 w 29235"/>
                <a:gd name="connsiteY0" fmla="*/ 25783 h 29213"/>
                <a:gd name="connsiteX1" fmla="*/ 25810 w 29235"/>
                <a:gd name="connsiteY1" fmla="*/ 24011 h 29213"/>
                <a:gd name="connsiteX2" fmla="*/ 24032 w 29235"/>
                <a:gd name="connsiteY2" fmla="*/ 3431 h 29213"/>
                <a:gd name="connsiteX3" fmla="*/ 3458 w 29235"/>
                <a:gd name="connsiteY3" fmla="*/ 5202 h 29213"/>
                <a:gd name="connsiteX4" fmla="*/ 3451 w 29235"/>
                <a:gd name="connsiteY4" fmla="*/ 5209 h 29213"/>
                <a:gd name="connsiteX5" fmla="*/ 5134 w 29235"/>
                <a:gd name="connsiteY5" fmla="*/ 25707 h 29213"/>
                <a:gd name="connsiteX6" fmla="*/ 5229 w 29235"/>
                <a:gd name="connsiteY6" fmla="*/ 25783 h 29213"/>
                <a:gd name="connsiteX7" fmla="*/ 22438 w 29235"/>
                <a:gd name="connsiteY7" fmla="*/ 5399 h 29213"/>
                <a:gd name="connsiteX8" fmla="*/ 23879 w 29235"/>
                <a:gd name="connsiteY8" fmla="*/ 22398 h 29213"/>
                <a:gd name="connsiteX9" fmla="*/ 6880 w 29235"/>
                <a:gd name="connsiteY9" fmla="*/ 23840 h 29213"/>
                <a:gd name="connsiteX10" fmla="*/ 5420 w 29235"/>
                <a:gd name="connsiteY10" fmla="*/ 6860 h 29213"/>
                <a:gd name="connsiteX11" fmla="*/ 22419 w 29235"/>
                <a:gd name="connsiteY11" fmla="*/ 5380 h 29213"/>
                <a:gd name="connsiteX12" fmla="*/ 22438 w 29235"/>
                <a:gd name="connsiteY12" fmla="*/ 5399 h 2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35" h="29213">
                  <a:moveTo>
                    <a:pt x="5229" y="25783"/>
                  </a:moveTo>
                  <a:cubicBezTo>
                    <a:pt x="11401" y="30977"/>
                    <a:pt x="20615" y="30183"/>
                    <a:pt x="25810" y="24011"/>
                  </a:cubicBezTo>
                  <a:cubicBezTo>
                    <a:pt x="30997" y="17839"/>
                    <a:pt x="30204" y="8625"/>
                    <a:pt x="24032" y="3431"/>
                  </a:cubicBezTo>
                  <a:cubicBezTo>
                    <a:pt x="17860" y="-1763"/>
                    <a:pt x="8646" y="-970"/>
                    <a:pt x="3458" y="5202"/>
                  </a:cubicBezTo>
                  <a:cubicBezTo>
                    <a:pt x="3451" y="5209"/>
                    <a:pt x="3451" y="5209"/>
                    <a:pt x="3451" y="5209"/>
                  </a:cubicBezTo>
                  <a:cubicBezTo>
                    <a:pt x="-1743" y="11336"/>
                    <a:pt x="-987" y="20512"/>
                    <a:pt x="5134" y="25707"/>
                  </a:cubicBezTo>
                  <a:cubicBezTo>
                    <a:pt x="5166" y="25732"/>
                    <a:pt x="5198" y="25757"/>
                    <a:pt x="5229" y="25783"/>
                  </a:cubicBezTo>
                  <a:close/>
                  <a:moveTo>
                    <a:pt x="22438" y="5399"/>
                  </a:moveTo>
                  <a:cubicBezTo>
                    <a:pt x="27531" y="9698"/>
                    <a:pt x="28178" y="17305"/>
                    <a:pt x="23879" y="22398"/>
                  </a:cubicBezTo>
                  <a:cubicBezTo>
                    <a:pt x="19580" y="27491"/>
                    <a:pt x="11973" y="28139"/>
                    <a:pt x="6880" y="23840"/>
                  </a:cubicBezTo>
                  <a:cubicBezTo>
                    <a:pt x="1794" y="19553"/>
                    <a:pt x="1140" y="11953"/>
                    <a:pt x="5420" y="6860"/>
                  </a:cubicBezTo>
                  <a:cubicBezTo>
                    <a:pt x="9706" y="1761"/>
                    <a:pt x="17320" y="1094"/>
                    <a:pt x="22419" y="5380"/>
                  </a:cubicBezTo>
                  <a:cubicBezTo>
                    <a:pt x="22425" y="5387"/>
                    <a:pt x="22431" y="5393"/>
                    <a:pt x="22438" y="5399"/>
                  </a:cubicBezTo>
                  <a:close/>
                </a:path>
              </a:pathLst>
            </a:custGeom>
            <a:solidFill>
              <a:schemeClr val="bg2">
                <a:alpha val="55000"/>
              </a:schemeClr>
            </a:solidFill>
            <a:ln w="634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DB9A05A3-037F-9245-802B-A87DA885958C}"/>
                </a:ext>
              </a:extLst>
            </p:cNvPr>
            <p:cNvSpPr/>
            <p:nvPr/>
          </p:nvSpPr>
          <p:spPr>
            <a:xfrm>
              <a:off x="11251275" y="5266782"/>
              <a:ext cx="68933" cy="68964"/>
            </a:xfrm>
            <a:custGeom>
              <a:avLst/>
              <a:gdLst>
                <a:gd name="connsiteX0" fmla="*/ 12256 w 68933"/>
                <a:gd name="connsiteY0" fmla="*/ 60867 h 68964"/>
                <a:gd name="connsiteX1" fmla="*/ 60840 w 68933"/>
                <a:gd name="connsiteY1" fmla="*/ 56683 h 68964"/>
                <a:gd name="connsiteX2" fmla="*/ 56649 w 68933"/>
                <a:gd name="connsiteY2" fmla="*/ 8099 h 68964"/>
                <a:gd name="connsiteX3" fmla="*/ 8072 w 68933"/>
                <a:gd name="connsiteY3" fmla="*/ 12283 h 68964"/>
                <a:gd name="connsiteX4" fmla="*/ 8065 w 68933"/>
                <a:gd name="connsiteY4" fmla="*/ 12290 h 68964"/>
                <a:gd name="connsiteX5" fmla="*/ 12256 w 68933"/>
                <a:gd name="connsiteY5" fmla="*/ 60867 h 68964"/>
                <a:gd name="connsiteX6" fmla="*/ 53341 w 68933"/>
                <a:gd name="connsiteY6" fmla="*/ 12036 h 68964"/>
                <a:gd name="connsiteX7" fmla="*/ 56897 w 68933"/>
                <a:gd name="connsiteY7" fmla="*/ 53374 h 68964"/>
                <a:gd name="connsiteX8" fmla="*/ 15558 w 68933"/>
                <a:gd name="connsiteY8" fmla="*/ 56924 h 68964"/>
                <a:gd name="connsiteX9" fmla="*/ 12002 w 68933"/>
                <a:gd name="connsiteY9" fmla="*/ 15592 h 68964"/>
                <a:gd name="connsiteX10" fmla="*/ 53341 w 68933"/>
                <a:gd name="connsiteY10" fmla="*/ 12226 h 6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33" h="68964">
                  <a:moveTo>
                    <a:pt x="12256" y="60867"/>
                  </a:moveTo>
                  <a:cubicBezTo>
                    <a:pt x="26830" y="73129"/>
                    <a:pt x="48578" y="71250"/>
                    <a:pt x="60840" y="56683"/>
                  </a:cubicBezTo>
                  <a:cubicBezTo>
                    <a:pt x="73096" y="42110"/>
                    <a:pt x="71222" y="20360"/>
                    <a:pt x="56649" y="8099"/>
                  </a:cubicBezTo>
                  <a:cubicBezTo>
                    <a:pt x="42082" y="-4163"/>
                    <a:pt x="20327" y="-2290"/>
                    <a:pt x="8072" y="12283"/>
                  </a:cubicBezTo>
                  <a:cubicBezTo>
                    <a:pt x="8065" y="12283"/>
                    <a:pt x="8065" y="12290"/>
                    <a:pt x="8065" y="12290"/>
                  </a:cubicBezTo>
                  <a:cubicBezTo>
                    <a:pt x="-4152" y="26876"/>
                    <a:pt x="-2279" y="48593"/>
                    <a:pt x="12256" y="60867"/>
                  </a:cubicBezTo>
                  <a:close/>
                  <a:moveTo>
                    <a:pt x="53341" y="12036"/>
                  </a:moveTo>
                  <a:cubicBezTo>
                    <a:pt x="65736" y="22469"/>
                    <a:pt x="67330" y="40979"/>
                    <a:pt x="56897" y="53374"/>
                  </a:cubicBezTo>
                  <a:cubicBezTo>
                    <a:pt x="46464" y="65769"/>
                    <a:pt x="27954" y="67357"/>
                    <a:pt x="15558" y="56924"/>
                  </a:cubicBezTo>
                  <a:cubicBezTo>
                    <a:pt x="3163" y="46491"/>
                    <a:pt x="1569" y="27987"/>
                    <a:pt x="12002" y="15592"/>
                  </a:cubicBezTo>
                  <a:cubicBezTo>
                    <a:pt x="22505" y="3286"/>
                    <a:pt x="40984" y="1781"/>
                    <a:pt x="53341" y="12226"/>
                  </a:cubicBezTo>
                  <a:close/>
                </a:path>
              </a:pathLst>
            </a:custGeom>
            <a:solidFill>
              <a:schemeClr val="bg2">
                <a:alpha val="55000"/>
              </a:schemeClr>
            </a:solidFill>
            <a:ln w="634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F034EE8E-702F-0649-830F-243AE25DE1A8}"/>
                </a:ext>
              </a:extLst>
            </p:cNvPr>
            <p:cNvSpPr/>
            <p:nvPr/>
          </p:nvSpPr>
          <p:spPr>
            <a:xfrm>
              <a:off x="11163373" y="5179023"/>
              <a:ext cx="244808" cy="244860"/>
            </a:xfrm>
            <a:custGeom>
              <a:avLst/>
              <a:gdLst>
                <a:gd name="connsiteX0" fmla="*/ 43579 w 244808"/>
                <a:gd name="connsiteY0" fmla="*/ 216127 h 244860"/>
                <a:gd name="connsiteX1" fmla="*/ 216077 w 244808"/>
                <a:gd name="connsiteY1" fmla="*/ 201229 h 244860"/>
                <a:gd name="connsiteX2" fmla="*/ 201180 w 244808"/>
                <a:gd name="connsiteY2" fmla="*/ 28732 h 244860"/>
                <a:gd name="connsiteX3" fmla="*/ 28682 w 244808"/>
                <a:gd name="connsiteY3" fmla="*/ 43629 h 244860"/>
                <a:gd name="connsiteX4" fmla="*/ 28657 w 244808"/>
                <a:gd name="connsiteY4" fmla="*/ 43660 h 244860"/>
                <a:gd name="connsiteX5" fmla="*/ 43579 w 244808"/>
                <a:gd name="connsiteY5" fmla="*/ 216127 h 244860"/>
                <a:gd name="connsiteX6" fmla="*/ 199535 w 244808"/>
                <a:gd name="connsiteY6" fmla="*/ 30707 h 244860"/>
                <a:gd name="connsiteX7" fmla="*/ 214121 w 244808"/>
                <a:gd name="connsiteY7" fmla="*/ 199534 h 244860"/>
                <a:gd name="connsiteX8" fmla="*/ 45287 w 244808"/>
                <a:gd name="connsiteY8" fmla="*/ 214120 h 244860"/>
                <a:gd name="connsiteX9" fmla="*/ 30689 w 244808"/>
                <a:gd name="connsiteY9" fmla="*/ 45311 h 244860"/>
                <a:gd name="connsiteX10" fmla="*/ 199535 w 244808"/>
                <a:gd name="connsiteY10" fmla="*/ 30707 h 24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808" h="244860">
                  <a:moveTo>
                    <a:pt x="43579" y="216127"/>
                  </a:moveTo>
                  <a:cubicBezTo>
                    <a:pt x="95325" y="259650"/>
                    <a:pt x="172554" y="252976"/>
                    <a:pt x="216077" y="201229"/>
                  </a:cubicBezTo>
                  <a:cubicBezTo>
                    <a:pt x="259594" y="149483"/>
                    <a:pt x="252926" y="72255"/>
                    <a:pt x="201180" y="28732"/>
                  </a:cubicBezTo>
                  <a:cubicBezTo>
                    <a:pt x="149434" y="-14785"/>
                    <a:pt x="72205" y="-8117"/>
                    <a:pt x="28682" y="43629"/>
                  </a:cubicBezTo>
                  <a:cubicBezTo>
                    <a:pt x="28676" y="43641"/>
                    <a:pt x="28663" y="43648"/>
                    <a:pt x="28657" y="43660"/>
                  </a:cubicBezTo>
                  <a:cubicBezTo>
                    <a:pt x="-14764" y="95432"/>
                    <a:pt x="-8091" y="172585"/>
                    <a:pt x="43579" y="216127"/>
                  </a:cubicBezTo>
                  <a:close/>
                  <a:moveTo>
                    <a:pt x="199535" y="30707"/>
                  </a:moveTo>
                  <a:cubicBezTo>
                    <a:pt x="250183" y="73302"/>
                    <a:pt x="256711" y="148887"/>
                    <a:pt x="214121" y="199534"/>
                  </a:cubicBezTo>
                  <a:cubicBezTo>
                    <a:pt x="171525" y="250182"/>
                    <a:pt x="95941" y="256716"/>
                    <a:pt x="45287" y="214120"/>
                  </a:cubicBezTo>
                  <a:cubicBezTo>
                    <a:pt x="-5348" y="171530"/>
                    <a:pt x="-11888" y="95959"/>
                    <a:pt x="30689" y="45311"/>
                  </a:cubicBezTo>
                  <a:cubicBezTo>
                    <a:pt x="73310" y="-5285"/>
                    <a:pt x="148856" y="-11820"/>
                    <a:pt x="199535" y="30707"/>
                  </a:cubicBezTo>
                  <a:close/>
                </a:path>
              </a:pathLst>
            </a:custGeom>
            <a:solidFill>
              <a:schemeClr val="bg2">
                <a:alpha val="55000"/>
              </a:schemeClr>
            </a:solidFill>
            <a:ln w="634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63E73311-0201-0E48-B7CA-1D568ED12D12}"/>
                </a:ext>
              </a:extLst>
            </p:cNvPr>
            <p:cNvSpPr/>
            <p:nvPr/>
          </p:nvSpPr>
          <p:spPr>
            <a:xfrm>
              <a:off x="11113669" y="5129299"/>
              <a:ext cx="344251" cy="344304"/>
            </a:xfrm>
            <a:custGeom>
              <a:avLst/>
              <a:gdLst>
                <a:gd name="connsiteX0" fmla="*/ 61280 w 344251"/>
                <a:gd name="connsiteY0" fmla="*/ 303888 h 344304"/>
                <a:gd name="connsiteX1" fmla="*/ 303837 w 344251"/>
                <a:gd name="connsiteY1" fmla="*/ 282971 h 344304"/>
                <a:gd name="connsiteX2" fmla="*/ 282920 w 344251"/>
                <a:gd name="connsiteY2" fmla="*/ 40420 h 344304"/>
                <a:gd name="connsiteX3" fmla="*/ 40363 w 344251"/>
                <a:gd name="connsiteY3" fmla="*/ 61330 h 344304"/>
                <a:gd name="connsiteX4" fmla="*/ 40324 w 344251"/>
                <a:gd name="connsiteY4" fmla="*/ 61381 h 344304"/>
                <a:gd name="connsiteX5" fmla="*/ 61280 w 344251"/>
                <a:gd name="connsiteY5" fmla="*/ 303888 h 344304"/>
                <a:gd name="connsiteX6" fmla="*/ 282005 w 344251"/>
                <a:gd name="connsiteY6" fmla="*/ 41379 h 344304"/>
                <a:gd name="connsiteX7" fmla="*/ 302865 w 344251"/>
                <a:gd name="connsiteY7" fmla="*/ 282132 h 344304"/>
                <a:gd name="connsiteX8" fmla="*/ 62111 w 344251"/>
                <a:gd name="connsiteY8" fmla="*/ 302998 h 344304"/>
                <a:gd name="connsiteX9" fmla="*/ 41252 w 344251"/>
                <a:gd name="connsiteY9" fmla="*/ 62238 h 344304"/>
                <a:gd name="connsiteX10" fmla="*/ 41277 w 344251"/>
                <a:gd name="connsiteY10" fmla="*/ 62207 h 344304"/>
                <a:gd name="connsiteX11" fmla="*/ 282005 w 344251"/>
                <a:gd name="connsiteY11" fmla="*/ 41379 h 34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251" h="344304">
                  <a:moveTo>
                    <a:pt x="61280" y="303888"/>
                  </a:moveTo>
                  <a:cubicBezTo>
                    <a:pt x="134032" y="365089"/>
                    <a:pt x="242629" y="355729"/>
                    <a:pt x="303837" y="282971"/>
                  </a:cubicBezTo>
                  <a:cubicBezTo>
                    <a:pt x="365038" y="210219"/>
                    <a:pt x="355672" y="101621"/>
                    <a:pt x="282920" y="40420"/>
                  </a:cubicBezTo>
                  <a:cubicBezTo>
                    <a:pt x="210162" y="-20788"/>
                    <a:pt x="101570" y="-11421"/>
                    <a:pt x="40363" y="61330"/>
                  </a:cubicBezTo>
                  <a:cubicBezTo>
                    <a:pt x="40350" y="61349"/>
                    <a:pt x="40337" y="61362"/>
                    <a:pt x="40324" y="61381"/>
                  </a:cubicBezTo>
                  <a:cubicBezTo>
                    <a:pt x="-20763" y="134165"/>
                    <a:pt x="-11390" y="242667"/>
                    <a:pt x="61280" y="303888"/>
                  </a:cubicBezTo>
                  <a:close/>
                  <a:moveTo>
                    <a:pt x="282005" y="41379"/>
                  </a:moveTo>
                  <a:cubicBezTo>
                    <a:pt x="354249" y="102104"/>
                    <a:pt x="363590" y="209889"/>
                    <a:pt x="302865" y="282132"/>
                  </a:cubicBezTo>
                  <a:cubicBezTo>
                    <a:pt x="242147" y="354376"/>
                    <a:pt x="134356" y="363717"/>
                    <a:pt x="62111" y="302998"/>
                  </a:cubicBezTo>
                  <a:cubicBezTo>
                    <a:pt x="-10133" y="242274"/>
                    <a:pt x="-19473" y="134482"/>
                    <a:pt x="41252" y="62238"/>
                  </a:cubicBezTo>
                  <a:cubicBezTo>
                    <a:pt x="41258" y="62232"/>
                    <a:pt x="41264" y="62219"/>
                    <a:pt x="41277" y="62207"/>
                  </a:cubicBezTo>
                  <a:cubicBezTo>
                    <a:pt x="102040" y="-9942"/>
                    <a:pt x="209749" y="-19257"/>
                    <a:pt x="282005" y="41379"/>
                  </a:cubicBezTo>
                  <a:close/>
                </a:path>
              </a:pathLst>
            </a:custGeom>
            <a:solidFill>
              <a:schemeClr val="bg2">
                <a:alpha val="55000"/>
              </a:schemeClr>
            </a:solidFill>
            <a:ln w="634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4D8D7629-2CE6-7944-BB5D-437B116B0CDA}"/>
                </a:ext>
              </a:extLst>
            </p:cNvPr>
            <p:cNvSpPr/>
            <p:nvPr/>
          </p:nvSpPr>
          <p:spPr>
            <a:xfrm>
              <a:off x="7927916" y="0"/>
              <a:ext cx="232369" cy="253197"/>
            </a:xfrm>
            <a:custGeom>
              <a:avLst/>
              <a:gdLst>
                <a:gd name="connsiteX0" fmla="*/ 232370 w 232369"/>
                <a:gd name="connsiteY0" fmla="*/ 0 h 253197"/>
                <a:gd name="connsiteX1" fmla="*/ 4468 w 232369"/>
                <a:gd name="connsiteY1" fmla="*/ 252349 h 253197"/>
                <a:gd name="connsiteX2" fmla="*/ 849 w 232369"/>
                <a:gd name="connsiteY2" fmla="*/ 252540 h 253197"/>
                <a:gd name="connsiteX3" fmla="*/ 658 w 232369"/>
                <a:gd name="connsiteY3" fmla="*/ 248920 h 253197"/>
                <a:gd name="connsiteX4" fmla="*/ 225512 w 232369"/>
                <a:gd name="connsiteY4" fmla="*/ 0 h 25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69" h="253197">
                  <a:moveTo>
                    <a:pt x="232370" y="0"/>
                  </a:moveTo>
                  <a:lnTo>
                    <a:pt x="4468" y="252349"/>
                  </a:lnTo>
                  <a:cubicBezTo>
                    <a:pt x="3522" y="253401"/>
                    <a:pt x="1903" y="253486"/>
                    <a:pt x="849" y="252540"/>
                  </a:cubicBezTo>
                  <a:cubicBezTo>
                    <a:pt x="-205" y="251593"/>
                    <a:pt x="-288" y="249972"/>
                    <a:pt x="658" y="248920"/>
                  </a:cubicBezTo>
                  <a:lnTo>
                    <a:pt x="225512" y="0"/>
                  </a:lnTo>
                  <a:close/>
                </a:path>
              </a:pathLst>
            </a:custGeom>
            <a:solidFill>
              <a:schemeClr val="bg2">
                <a:alpha val="55000"/>
              </a:schemeClr>
            </a:solidFill>
            <a:ln w="6343"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CD6FAE1F-9D34-435C-84C8-063790402F6B}"/>
              </a:ext>
            </a:extLst>
          </p:cNvPr>
          <p:cNvGrpSpPr/>
          <p:nvPr userDrawn="1"/>
        </p:nvGrpSpPr>
        <p:grpSpPr>
          <a:xfrm>
            <a:off x="8761444" y="5451834"/>
            <a:ext cx="3023197" cy="824055"/>
            <a:chOff x="1233488" y="677863"/>
            <a:chExt cx="2882900" cy="785813"/>
          </a:xfrm>
          <a:solidFill>
            <a:schemeClr val="bg1"/>
          </a:solidFill>
        </p:grpSpPr>
        <p:sp>
          <p:nvSpPr>
            <p:cNvPr id="21" name="Freeform 35">
              <a:extLst>
                <a:ext uri="{FF2B5EF4-FFF2-40B4-BE49-F238E27FC236}">
                  <a16:creationId xmlns:a16="http://schemas.microsoft.com/office/drawing/2014/main" id="{1E521351-849C-474F-8FF8-995ECCE83EBD}"/>
                </a:ext>
              </a:extLst>
            </p:cNvPr>
            <p:cNvSpPr>
              <a:spLocks/>
            </p:cNvSpPr>
            <p:nvPr/>
          </p:nvSpPr>
          <p:spPr bwMode="auto">
            <a:xfrm>
              <a:off x="2346326" y="944563"/>
              <a:ext cx="417513" cy="354013"/>
            </a:xfrm>
            <a:custGeom>
              <a:avLst/>
              <a:gdLst>
                <a:gd name="T0" fmla="*/ 310 w 525"/>
                <a:gd name="T1" fmla="*/ 445 h 445"/>
                <a:gd name="T2" fmla="*/ 250 w 525"/>
                <a:gd name="T3" fmla="*/ 440 h 445"/>
                <a:gd name="T4" fmla="*/ 193 w 525"/>
                <a:gd name="T5" fmla="*/ 428 h 445"/>
                <a:gd name="T6" fmla="*/ 140 w 525"/>
                <a:gd name="T7" fmla="*/ 409 h 445"/>
                <a:gd name="T8" fmla="*/ 94 w 525"/>
                <a:gd name="T9" fmla="*/ 383 h 445"/>
                <a:gd name="T10" fmla="*/ 55 w 525"/>
                <a:gd name="T11" fmla="*/ 350 h 445"/>
                <a:gd name="T12" fmla="*/ 25 w 525"/>
                <a:gd name="T13" fmla="*/ 313 h 445"/>
                <a:gd name="T14" fmla="*/ 14 w 525"/>
                <a:gd name="T15" fmla="*/ 291 h 445"/>
                <a:gd name="T16" fmla="*/ 7 w 525"/>
                <a:gd name="T17" fmla="*/ 269 h 445"/>
                <a:gd name="T18" fmla="*/ 1 w 525"/>
                <a:gd name="T19" fmla="*/ 246 h 445"/>
                <a:gd name="T20" fmla="*/ 0 w 525"/>
                <a:gd name="T21" fmla="*/ 222 h 445"/>
                <a:gd name="T22" fmla="*/ 0 w 525"/>
                <a:gd name="T23" fmla="*/ 210 h 445"/>
                <a:gd name="T24" fmla="*/ 3 w 525"/>
                <a:gd name="T25" fmla="*/ 187 h 445"/>
                <a:gd name="T26" fmla="*/ 11 w 525"/>
                <a:gd name="T27" fmla="*/ 164 h 445"/>
                <a:gd name="T28" fmla="*/ 19 w 525"/>
                <a:gd name="T29" fmla="*/ 143 h 445"/>
                <a:gd name="T30" fmla="*/ 38 w 525"/>
                <a:gd name="T31" fmla="*/ 113 h 445"/>
                <a:gd name="T32" fmla="*/ 73 w 525"/>
                <a:gd name="T33" fmla="*/ 78 h 445"/>
                <a:gd name="T34" fmla="*/ 116 w 525"/>
                <a:gd name="T35" fmla="*/ 48 h 445"/>
                <a:gd name="T36" fmla="*/ 166 w 525"/>
                <a:gd name="T37" fmla="*/ 25 h 445"/>
                <a:gd name="T38" fmla="*/ 221 w 525"/>
                <a:gd name="T39" fmla="*/ 9 h 445"/>
                <a:gd name="T40" fmla="*/ 281 w 525"/>
                <a:gd name="T41" fmla="*/ 1 h 445"/>
                <a:gd name="T42" fmla="*/ 311 w 525"/>
                <a:gd name="T43" fmla="*/ 0 h 445"/>
                <a:gd name="T44" fmla="*/ 364 w 525"/>
                <a:gd name="T45" fmla="*/ 3 h 445"/>
                <a:gd name="T46" fmla="*/ 416 w 525"/>
                <a:gd name="T47" fmla="*/ 14 h 445"/>
                <a:gd name="T48" fmla="*/ 468 w 525"/>
                <a:gd name="T49" fmla="*/ 32 h 445"/>
                <a:gd name="T50" fmla="*/ 523 w 525"/>
                <a:gd name="T51" fmla="*/ 58 h 445"/>
                <a:gd name="T52" fmla="*/ 471 w 525"/>
                <a:gd name="T53" fmla="*/ 124 h 445"/>
                <a:gd name="T54" fmla="*/ 434 w 525"/>
                <a:gd name="T55" fmla="*/ 108 h 445"/>
                <a:gd name="T56" fmla="*/ 396 w 525"/>
                <a:gd name="T57" fmla="*/ 98 h 445"/>
                <a:gd name="T58" fmla="*/ 355 w 525"/>
                <a:gd name="T59" fmla="*/ 90 h 445"/>
                <a:gd name="T60" fmla="*/ 311 w 525"/>
                <a:gd name="T61" fmla="*/ 88 h 445"/>
                <a:gd name="T62" fmla="*/ 298 w 525"/>
                <a:gd name="T63" fmla="*/ 89 h 445"/>
                <a:gd name="T64" fmla="*/ 271 w 525"/>
                <a:gd name="T65" fmla="*/ 93 h 445"/>
                <a:gd name="T66" fmla="*/ 246 w 525"/>
                <a:gd name="T67" fmla="*/ 100 h 445"/>
                <a:gd name="T68" fmla="*/ 222 w 525"/>
                <a:gd name="T69" fmla="*/ 112 h 445"/>
                <a:gd name="T70" fmla="*/ 200 w 525"/>
                <a:gd name="T71" fmla="*/ 128 h 445"/>
                <a:gd name="T72" fmla="*/ 182 w 525"/>
                <a:gd name="T73" fmla="*/ 150 h 445"/>
                <a:gd name="T74" fmla="*/ 170 w 525"/>
                <a:gd name="T75" fmla="*/ 175 h 445"/>
                <a:gd name="T76" fmla="*/ 163 w 525"/>
                <a:gd name="T77" fmla="*/ 205 h 445"/>
                <a:gd name="T78" fmla="*/ 162 w 525"/>
                <a:gd name="T79" fmla="*/ 222 h 445"/>
                <a:gd name="T80" fmla="*/ 165 w 525"/>
                <a:gd name="T81" fmla="*/ 256 h 445"/>
                <a:gd name="T82" fmla="*/ 175 w 525"/>
                <a:gd name="T83" fmla="*/ 284 h 445"/>
                <a:gd name="T84" fmla="*/ 191 w 525"/>
                <a:gd name="T85" fmla="*/ 306 h 445"/>
                <a:gd name="T86" fmla="*/ 210 w 525"/>
                <a:gd name="T87" fmla="*/ 326 h 445"/>
                <a:gd name="T88" fmla="*/ 233 w 525"/>
                <a:gd name="T89" fmla="*/ 339 h 445"/>
                <a:gd name="T90" fmla="*/ 258 w 525"/>
                <a:gd name="T91" fmla="*/ 349 h 445"/>
                <a:gd name="T92" fmla="*/ 285 w 525"/>
                <a:gd name="T93" fmla="*/ 355 h 445"/>
                <a:gd name="T94" fmla="*/ 311 w 525"/>
                <a:gd name="T95" fmla="*/ 357 h 445"/>
                <a:gd name="T96" fmla="*/ 333 w 525"/>
                <a:gd name="T97" fmla="*/ 356 h 445"/>
                <a:gd name="T98" fmla="*/ 375 w 525"/>
                <a:gd name="T99" fmla="*/ 352 h 445"/>
                <a:gd name="T100" fmla="*/ 416 w 525"/>
                <a:gd name="T101" fmla="*/ 344 h 445"/>
                <a:gd name="T102" fmla="*/ 455 w 525"/>
                <a:gd name="T103" fmla="*/ 332 h 445"/>
                <a:gd name="T104" fmla="*/ 525 w 525"/>
                <a:gd name="T105" fmla="*/ 393 h 445"/>
                <a:gd name="T106" fmla="*/ 501 w 525"/>
                <a:gd name="T107" fmla="*/ 405 h 445"/>
                <a:gd name="T108" fmla="*/ 451 w 525"/>
                <a:gd name="T109" fmla="*/ 425 h 445"/>
                <a:gd name="T110" fmla="*/ 397 w 525"/>
                <a:gd name="T111" fmla="*/ 438 h 445"/>
                <a:gd name="T112" fmla="*/ 340 w 525"/>
                <a:gd name="T113" fmla="*/ 444 h 445"/>
                <a:gd name="T114" fmla="*/ 310 w 525"/>
                <a:gd name="T11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 h="445">
                  <a:moveTo>
                    <a:pt x="310" y="445"/>
                  </a:moveTo>
                  <a:lnTo>
                    <a:pt x="310" y="445"/>
                  </a:lnTo>
                  <a:lnTo>
                    <a:pt x="280" y="444"/>
                  </a:lnTo>
                  <a:lnTo>
                    <a:pt x="250" y="440"/>
                  </a:lnTo>
                  <a:lnTo>
                    <a:pt x="221" y="436"/>
                  </a:lnTo>
                  <a:lnTo>
                    <a:pt x="193" y="428"/>
                  </a:lnTo>
                  <a:lnTo>
                    <a:pt x="165" y="420"/>
                  </a:lnTo>
                  <a:lnTo>
                    <a:pt x="140" y="409"/>
                  </a:lnTo>
                  <a:lnTo>
                    <a:pt x="116" y="397"/>
                  </a:lnTo>
                  <a:lnTo>
                    <a:pt x="94" y="383"/>
                  </a:lnTo>
                  <a:lnTo>
                    <a:pt x="73" y="367"/>
                  </a:lnTo>
                  <a:lnTo>
                    <a:pt x="55" y="350"/>
                  </a:lnTo>
                  <a:lnTo>
                    <a:pt x="38" y="332"/>
                  </a:lnTo>
                  <a:lnTo>
                    <a:pt x="25" y="313"/>
                  </a:lnTo>
                  <a:lnTo>
                    <a:pt x="19" y="302"/>
                  </a:lnTo>
                  <a:lnTo>
                    <a:pt x="14" y="291"/>
                  </a:lnTo>
                  <a:lnTo>
                    <a:pt x="11" y="280"/>
                  </a:lnTo>
                  <a:lnTo>
                    <a:pt x="7" y="269"/>
                  </a:lnTo>
                  <a:lnTo>
                    <a:pt x="3" y="258"/>
                  </a:lnTo>
                  <a:lnTo>
                    <a:pt x="1" y="246"/>
                  </a:lnTo>
                  <a:lnTo>
                    <a:pt x="0" y="234"/>
                  </a:lnTo>
                  <a:lnTo>
                    <a:pt x="0" y="222"/>
                  </a:lnTo>
                  <a:lnTo>
                    <a:pt x="0" y="222"/>
                  </a:lnTo>
                  <a:lnTo>
                    <a:pt x="0" y="210"/>
                  </a:lnTo>
                  <a:lnTo>
                    <a:pt x="1" y="199"/>
                  </a:lnTo>
                  <a:lnTo>
                    <a:pt x="3" y="187"/>
                  </a:lnTo>
                  <a:lnTo>
                    <a:pt x="7" y="176"/>
                  </a:lnTo>
                  <a:lnTo>
                    <a:pt x="11" y="164"/>
                  </a:lnTo>
                  <a:lnTo>
                    <a:pt x="14" y="153"/>
                  </a:lnTo>
                  <a:lnTo>
                    <a:pt x="19" y="143"/>
                  </a:lnTo>
                  <a:lnTo>
                    <a:pt x="25" y="133"/>
                  </a:lnTo>
                  <a:lnTo>
                    <a:pt x="38" y="113"/>
                  </a:lnTo>
                  <a:lnTo>
                    <a:pt x="55" y="95"/>
                  </a:lnTo>
                  <a:lnTo>
                    <a:pt x="73" y="78"/>
                  </a:lnTo>
                  <a:lnTo>
                    <a:pt x="94" y="63"/>
                  </a:lnTo>
                  <a:lnTo>
                    <a:pt x="116" y="48"/>
                  </a:lnTo>
                  <a:lnTo>
                    <a:pt x="140" y="36"/>
                  </a:lnTo>
                  <a:lnTo>
                    <a:pt x="166" y="25"/>
                  </a:lnTo>
                  <a:lnTo>
                    <a:pt x="193" y="17"/>
                  </a:lnTo>
                  <a:lnTo>
                    <a:pt x="221" y="9"/>
                  </a:lnTo>
                  <a:lnTo>
                    <a:pt x="251" y="3"/>
                  </a:lnTo>
                  <a:lnTo>
                    <a:pt x="281" y="1"/>
                  </a:lnTo>
                  <a:lnTo>
                    <a:pt x="311" y="0"/>
                  </a:lnTo>
                  <a:lnTo>
                    <a:pt x="311" y="0"/>
                  </a:lnTo>
                  <a:lnTo>
                    <a:pt x="338" y="1"/>
                  </a:lnTo>
                  <a:lnTo>
                    <a:pt x="364" y="3"/>
                  </a:lnTo>
                  <a:lnTo>
                    <a:pt x="390" y="7"/>
                  </a:lnTo>
                  <a:lnTo>
                    <a:pt x="416" y="14"/>
                  </a:lnTo>
                  <a:lnTo>
                    <a:pt x="443" y="22"/>
                  </a:lnTo>
                  <a:lnTo>
                    <a:pt x="468" y="32"/>
                  </a:lnTo>
                  <a:lnTo>
                    <a:pt x="495" y="44"/>
                  </a:lnTo>
                  <a:lnTo>
                    <a:pt x="523" y="58"/>
                  </a:lnTo>
                  <a:lnTo>
                    <a:pt x="471" y="124"/>
                  </a:lnTo>
                  <a:lnTo>
                    <a:pt x="471" y="124"/>
                  </a:lnTo>
                  <a:lnTo>
                    <a:pt x="454" y="116"/>
                  </a:lnTo>
                  <a:lnTo>
                    <a:pt x="434" y="108"/>
                  </a:lnTo>
                  <a:lnTo>
                    <a:pt x="415" y="102"/>
                  </a:lnTo>
                  <a:lnTo>
                    <a:pt x="396" y="98"/>
                  </a:lnTo>
                  <a:lnTo>
                    <a:pt x="375" y="94"/>
                  </a:lnTo>
                  <a:lnTo>
                    <a:pt x="355" y="90"/>
                  </a:lnTo>
                  <a:lnTo>
                    <a:pt x="333" y="89"/>
                  </a:lnTo>
                  <a:lnTo>
                    <a:pt x="311" y="88"/>
                  </a:lnTo>
                  <a:lnTo>
                    <a:pt x="311" y="88"/>
                  </a:lnTo>
                  <a:lnTo>
                    <a:pt x="298" y="89"/>
                  </a:lnTo>
                  <a:lnTo>
                    <a:pt x="285" y="90"/>
                  </a:lnTo>
                  <a:lnTo>
                    <a:pt x="271" y="93"/>
                  </a:lnTo>
                  <a:lnTo>
                    <a:pt x="258" y="95"/>
                  </a:lnTo>
                  <a:lnTo>
                    <a:pt x="246" y="100"/>
                  </a:lnTo>
                  <a:lnTo>
                    <a:pt x="234" y="105"/>
                  </a:lnTo>
                  <a:lnTo>
                    <a:pt x="222" y="112"/>
                  </a:lnTo>
                  <a:lnTo>
                    <a:pt x="211" y="119"/>
                  </a:lnTo>
                  <a:lnTo>
                    <a:pt x="200" y="128"/>
                  </a:lnTo>
                  <a:lnTo>
                    <a:pt x="191" y="137"/>
                  </a:lnTo>
                  <a:lnTo>
                    <a:pt x="182" y="150"/>
                  </a:lnTo>
                  <a:lnTo>
                    <a:pt x="176" y="162"/>
                  </a:lnTo>
                  <a:lnTo>
                    <a:pt x="170" y="175"/>
                  </a:lnTo>
                  <a:lnTo>
                    <a:pt x="165" y="189"/>
                  </a:lnTo>
                  <a:lnTo>
                    <a:pt x="163" y="205"/>
                  </a:lnTo>
                  <a:lnTo>
                    <a:pt x="162" y="222"/>
                  </a:lnTo>
                  <a:lnTo>
                    <a:pt x="162" y="222"/>
                  </a:lnTo>
                  <a:lnTo>
                    <a:pt x="163" y="240"/>
                  </a:lnTo>
                  <a:lnTo>
                    <a:pt x="165" y="256"/>
                  </a:lnTo>
                  <a:lnTo>
                    <a:pt x="170" y="270"/>
                  </a:lnTo>
                  <a:lnTo>
                    <a:pt x="175" y="284"/>
                  </a:lnTo>
                  <a:lnTo>
                    <a:pt x="182" y="296"/>
                  </a:lnTo>
                  <a:lnTo>
                    <a:pt x="191" y="306"/>
                  </a:lnTo>
                  <a:lnTo>
                    <a:pt x="200" y="317"/>
                  </a:lnTo>
                  <a:lnTo>
                    <a:pt x="210" y="326"/>
                  </a:lnTo>
                  <a:lnTo>
                    <a:pt x="221" y="333"/>
                  </a:lnTo>
                  <a:lnTo>
                    <a:pt x="233" y="339"/>
                  </a:lnTo>
                  <a:lnTo>
                    <a:pt x="245" y="345"/>
                  </a:lnTo>
                  <a:lnTo>
                    <a:pt x="258" y="349"/>
                  </a:lnTo>
                  <a:lnTo>
                    <a:pt x="271" y="352"/>
                  </a:lnTo>
                  <a:lnTo>
                    <a:pt x="285" y="355"/>
                  </a:lnTo>
                  <a:lnTo>
                    <a:pt x="298" y="356"/>
                  </a:lnTo>
                  <a:lnTo>
                    <a:pt x="311" y="357"/>
                  </a:lnTo>
                  <a:lnTo>
                    <a:pt x="311" y="357"/>
                  </a:lnTo>
                  <a:lnTo>
                    <a:pt x="333" y="356"/>
                  </a:lnTo>
                  <a:lnTo>
                    <a:pt x="355" y="355"/>
                  </a:lnTo>
                  <a:lnTo>
                    <a:pt x="375" y="352"/>
                  </a:lnTo>
                  <a:lnTo>
                    <a:pt x="396" y="349"/>
                  </a:lnTo>
                  <a:lnTo>
                    <a:pt x="416" y="344"/>
                  </a:lnTo>
                  <a:lnTo>
                    <a:pt x="436" y="338"/>
                  </a:lnTo>
                  <a:lnTo>
                    <a:pt x="455" y="332"/>
                  </a:lnTo>
                  <a:lnTo>
                    <a:pt x="473" y="325"/>
                  </a:lnTo>
                  <a:lnTo>
                    <a:pt x="525" y="393"/>
                  </a:lnTo>
                  <a:lnTo>
                    <a:pt x="525" y="393"/>
                  </a:lnTo>
                  <a:lnTo>
                    <a:pt x="501" y="405"/>
                  </a:lnTo>
                  <a:lnTo>
                    <a:pt x="477" y="415"/>
                  </a:lnTo>
                  <a:lnTo>
                    <a:pt x="451" y="425"/>
                  </a:lnTo>
                  <a:lnTo>
                    <a:pt x="425" y="432"/>
                  </a:lnTo>
                  <a:lnTo>
                    <a:pt x="397" y="438"/>
                  </a:lnTo>
                  <a:lnTo>
                    <a:pt x="369" y="442"/>
                  </a:lnTo>
                  <a:lnTo>
                    <a:pt x="340" y="444"/>
                  </a:lnTo>
                  <a:lnTo>
                    <a:pt x="310" y="445"/>
                  </a:lnTo>
                  <a:lnTo>
                    <a:pt x="310"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2" name="Freeform 36">
              <a:extLst>
                <a:ext uri="{FF2B5EF4-FFF2-40B4-BE49-F238E27FC236}">
                  <a16:creationId xmlns:a16="http://schemas.microsoft.com/office/drawing/2014/main" id="{5BB58305-532D-4367-B3BE-E838CCEA7D58}"/>
                </a:ext>
              </a:extLst>
            </p:cNvPr>
            <p:cNvSpPr>
              <a:spLocks noEditPoints="1"/>
            </p:cNvSpPr>
            <p:nvPr/>
          </p:nvSpPr>
          <p:spPr bwMode="auto">
            <a:xfrm>
              <a:off x="3087688" y="942976"/>
              <a:ext cx="493713" cy="355600"/>
            </a:xfrm>
            <a:custGeom>
              <a:avLst/>
              <a:gdLst>
                <a:gd name="T0" fmla="*/ 459 w 622"/>
                <a:gd name="T1" fmla="*/ 241 h 447"/>
                <a:gd name="T2" fmla="*/ 447 w 622"/>
                <a:gd name="T3" fmla="*/ 285 h 447"/>
                <a:gd name="T4" fmla="*/ 421 w 622"/>
                <a:gd name="T5" fmla="*/ 318 h 447"/>
                <a:gd name="T6" fmla="*/ 389 w 622"/>
                <a:gd name="T7" fmla="*/ 341 h 447"/>
                <a:gd name="T8" fmla="*/ 350 w 622"/>
                <a:gd name="T9" fmla="*/ 354 h 447"/>
                <a:gd name="T10" fmla="*/ 310 w 622"/>
                <a:gd name="T11" fmla="*/ 358 h 447"/>
                <a:gd name="T12" fmla="*/ 285 w 622"/>
                <a:gd name="T13" fmla="*/ 357 h 447"/>
                <a:gd name="T14" fmla="*/ 245 w 622"/>
                <a:gd name="T15" fmla="*/ 346 h 447"/>
                <a:gd name="T16" fmla="*/ 210 w 622"/>
                <a:gd name="T17" fmla="*/ 326 h 447"/>
                <a:gd name="T18" fmla="*/ 182 w 622"/>
                <a:gd name="T19" fmla="*/ 297 h 447"/>
                <a:gd name="T20" fmla="*/ 165 w 622"/>
                <a:gd name="T21" fmla="*/ 258 h 447"/>
                <a:gd name="T22" fmla="*/ 162 w 622"/>
                <a:gd name="T23" fmla="*/ 224 h 447"/>
                <a:gd name="T24" fmla="*/ 169 w 622"/>
                <a:gd name="T25" fmla="*/ 175 h 447"/>
                <a:gd name="T26" fmla="*/ 191 w 622"/>
                <a:gd name="T27" fmla="*/ 139 h 447"/>
                <a:gd name="T28" fmla="*/ 221 w 622"/>
                <a:gd name="T29" fmla="*/ 113 h 447"/>
                <a:gd name="T30" fmla="*/ 258 w 622"/>
                <a:gd name="T31" fmla="*/ 97 h 447"/>
                <a:gd name="T32" fmla="*/ 298 w 622"/>
                <a:gd name="T33" fmla="*/ 90 h 447"/>
                <a:gd name="T34" fmla="*/ 323 w 622"/>
                <a:gd name="T35" fmla="*/ 90 h 447"/>
                <a:gd name="T36" fmla="*/ 363 w 622"/>
                <a:gd name="T37" fmla="*/ 97 h 447"/>
                <a:gd name="T38" fmla="*/ 400 w 622"/>
                <a:gd name="T39" fmla="*/ 113 h 447"/>
                <a:gd name="T40" fmla="*/ 431 w 622"/>
                <a:gd name="T41" fmla="*/ 139 h 447"/>
                <a:gd name="T42" fmla="*/ 451 w 622"/>
                <a:gd name="T43" fmla="*/ 175 h 447"/>
                <a:gd name="T44" fmla="*/ 460 w 622"/>
                <a:gd name="T45" fmla="*/ 224 h 447"/>
                <a:gd name="T46" fmla="*/ 310 w 622"/>
                <a:gd name="T47" fmla="*/ 447 h 447"/>
                <a:gd name="T48" fmla="*/ 401 w 622"/>
                <a:gd name="T49" fmla="*/ 437 h 447"/>
                <a:gd name="T50" fmla="*/ 482 w 622"/>
                <a:gd name="T51" fmla="*/ 411 h 447"/>
                <a:gd name="T52" fmla="*/ 548 w 622"/>
                <a:gd name="T53" fmla="*/ 369 h 447"/>
                <a:gd name="T54" fmla="*/ 596 w 622"/>
                <a:gd name="T55" fmla="*/ 313 h 447"/>
                <a:gd name="T56" fmla="*/ 612 w 622"/>
                <a:gd name="T57" fmla="*/ 282 h 447"/>
                <a:gd name="T58" fmla="*/ 620 w 622"/>
                <a:gd name="T59" fmla="*/ 248 h 447"/>
                <a:gd name="T60" fmla="*/ 622 w 622"/>
                <a:gd name="T61" fmla="*/ 224 h 447"/>
                <a:gd name="T62" fmla="*/ 618 w 622"/>
                <a:gd name="T63" fmla="*/ 189 h 447"/>
                <a:gd name="T64" fmla="*/ 607 w 622"/>
                <a:gd name="T65" fmla="*/ 155 h 447"/>
                <a:gd name="T66" fmla="*/ 583 w 622"/>
                <a:gd name="T67" fmla="*/ 115 h 447"/>
                <a:gd name="T68" fmla="*/ 529 w 622"/>
                <a:gd name="T69" fmla="*/ 63 h 447"/>
                <a:gd name="T70" fmla="*/ 456 w 622"/>
                <a:gd name="T71" fmla="*/ 27 h 447"/>
                <a:gd name="T72" fmla="*/ 372 w 622"/>
                <a:gd name="T73" fmla="*/ 5 h 447"/>
                <a:gd name="T74" fmla="*/ 310 w 622"/>
                <a:gd name="T75" fmla="*/ 0 h 447"/>
                <a:gd name="T76" fmla="*/ 221 w 622"/>
                <a:gd name="T77" fmla="*/ 10 h 447"/>
                <a:gd name="T78" fmla="*/ 140 w 622"/>
                <a:gd name="T79" fmla="*/ 38 h 447"/>
                <a:gd name="T80" fmla="*/ 72 w 622"/>
                <a:gd name="T81" fmla="*/ 79 h 447"/>
                <a:gd name="T82" fmla="*/ 25 w 622"/>
                <a:gd name="T83" fmla="*/ 134 h 447"/>
                <a:gd name="T84" fmla="*/ 10 w 622"/>
                <a:gd name="T85" fmla="*/ 166 h 447"/>
                <a:gd name="T86" fmla="*/ 1 w 622"/>
                <a:gd name="T87" fmla="*/ 200 h 447"/>
                <a:gd name="T88" fmla="*/ 0 w 622"/>
                <a:gd name="T89" fmla="*/ 224 h 447"/>
                <a:gd name="T90" fmla="*/ 4 w 622"/>
                <a:gd name="T91" fmla="*/ 259 h 447"/>
                <a:gd name="T92" fmla="*/ 14 w 622"/>
                <a:gd name="T93" fmla="*/ 293 h 447"/>
                <a:gd name="T94" fmla="*/ 39 w 622"/>
                <a:gd name="T95" fmla="*/ 332 h 447"/>
                <a:gd name="T96" fmla="*/ 93 w 622"/>
                <a:gd name="T97" fmla="*/ 384 h 447"/>
                <a:gd name="T98" fmla="*/ 165 w 622"/>
                <a:gd name="T99" fmla="*/ 421 h 447"/>
                <a:gd name="T100" fmla="*/ 250 w 622"/>
                <a:gd name="T101" fmla="*/ 442 h 447"/>
                <a:gd name="T102" fmla="*/ 310 w 622"/>
                <a:gd name="T103"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2" h="447">
                  <a:moveTo>
                    <a:pt x="460" y="224"/>
                  </a:moveTo>
                  <a:lnTo>
                    <a:pt x="460" y="224"/>
                  </a:lnTo>
                  <a:lnTo>
                    <a:pt x="459" y="241"/>
                  </a:lnTo>
                  <a:lnTo>
                    <a:pt x="456" y="258"/>
                  </a:lnTo>
                  <a:lnTo>
                    <a:pt x="451" y="272"/>
                  </a:lnTo>
                  <a:lnTo>
                    <a:pt x="447" y="285"/>
                  </a:lnTo>
                  <a:lnTo>
                    <a:pt x="439" y="297"/>
                  </a:lnTo>
                  <a:lnTo>
                    <a:pt x="431" y="308"/>
                  </a:lnTo>
                  <a:lnTo>
                    <a:pt x="421" y="318"/>
                  </a:lnTo>
                  <a:lnTo>
                    <a:pt x="412" y="326"/>
                  </a:lnTo>
                  <a:lnTo>
                    <a:pt x="400" y="335"/>
                  </a:lnTo>
                  <a:lnTo>
                    <a:pt x="389" y="341"/>
                  </a:lnTo>
                  <a:lnTo>
                    <a:pt x="375" y="346"/>
                  </a:lnTo>
                  <a:lnTo>
                    <a:pt x="363" y="351"/>
                  </a:lnTo>
                  <a:lnTo>
                    <a:pt x="350" y="354"/>
                  </a:lnTo>
                  <a:lnTo>
                    <a:pt x="337" y="357"/>
                  </a:lnTo>
                  <a:lnTo>
                    <a:pt x="323" y="358"/>
                  </a:lnTo>
                  <a:lnTo>
                    <a:pt x="310" y="358"/>
                  </a:lnTo>
                  <a:lnTo>
                    <a:pt x="310" y="358"/>
                  </a:lnTo>
                  <a:lnTo>
                    <a:pt x="298" y="358"/>
                  </a:lnTo>
                  <a:lnTo>
                    <a:pt x="285" y="357"/>
                  </a:lnTo>
                  <a:lnTo>
                    <a:pt x="272" y="354"/>
                  </a:lnTo>
                  <a:lnTo>
                    <a:pt x="258" y="351"/>
                  </a:lnTo>
                  <a:lnTo>
                    <a:pt x="245" y="346"/>
                  </a:lnTo>
                  <a:lnTo>
                    <a:pt x="233" y="341"/>
                  </a:lnTo>
                  <a:lnTo>
                    <a:pt x="221" y="335"/>
                  </a:lnTo>
                  <a:lnTo>
                    <a:pt x="210" y="326"/>
                  </a:lnTo>
                  <a:lnTo>
                    <a:pt x="200" y="318"/>
                  </a:lnTo>
                  <a:lnTo>
                    <a:pt x="191" y="308"/>
                  </a:lnTo>
                  <a:lnTo>
                    <a:pt x="182" y="297"/>
                  </a:lnTo>
                  <a:lnTo>
                    <a:pt x="175" y="285"/>
                  </a:lnTo>
                  <a:lnTo>
                    <a:pt x="169" y="272"/>
                  </a:lnTo>
                  <a:lnTo>
                    <a:pt x="165" y="258"/>
                  </a:lnTo>
                  <a:lnTo>
                    <a:pt x="163" y="241"/>
                  </a:lnTo>
                  <a:lnTo>
                    <a:pt x="162" y="224"/>
                  </a:lnTo>
                  <a:lnTo>
                    <a:pt x="162" y="224"/>
                  </a:lnTo>
                  <a:lnTo>
                    <a:pt x="163" y="207"/>
                  </a:lnTo>
                  <a:lnTo>
                    <a:pt x="165" y="191"/>
                  </a:lnTo>
                  <a:lnTo>
                    <a:pt x="169" y="175"/>
                  </a:lnTo>
                  <a:lnTo>
                    <a:pt x="175" y="162"/>
                  </a:lnTo>
                  <a:lnTo>
                    <a:pt x="182" y="150"/>
                  </a:lnTo>
                  <a:lnTo>
                    <a:pt x="191" y="139"/>
                  </a:lnTo>
                  <a:lnTo>
                    <a:pt x="200" y="130"/>
                  </a:lnTo>
                  <a:lnTo>
                    <a:pt x="210" y="121"/>
                  </a:lnTo>
                  <a:lnTo>
                    <a:pt x="221" y="113"/>
                  </a:lnTo>
                  <a:lnTo>
                    <a:pt x="233" y="107"/>
                  </a:lnTo>
                  <a:lnTo>
                    <a:pt x="245" y="102"/>
                  </a:lnTo>
                  <a:lnTo>
                    <a:pt x="258" y="97"/>
                  </a:lnTo>
                  <a:lnTo>
                    <a:pt x="272" y="93"/>
                  </a:lnTo>
                  <a:lnTo>
                    <a:pt x="285" y="91"/>
                  </a:lnTo>
                  <a:lnTo>
                    <a:pt x="298" y="90"/>
                  </a:lnTo>
                  <a:lnTo>
                    <a:pt x="310" y="90"/>
                  </a:lnTo>
                  <a:lnTo>
                    <a:pt x="310" y="90"/>
                  </a:lnTo>
                  <a:lnTo>
                    <a:pt x="323" y="90"/>
                  </a:lnTo>
                  <a:lnTo>
                    <a:pt x="337" y="91"/>
                  </a:lnTo>
                  <a:lnTo>
                    <a:pt x="350" y="93"/>
                  </a:lnTo>
                  <a:lnTo>
                    <a:pt x="363" y="97"/>
                  </a:lnTo>
                  <a:lnTo>
                    <a:pt x="375" y="102"/>
                  </a:lnTo>
                  <a:lnTo>
                    <a:pt x="389" y="107"/>
                  </a:lnTo>
                  <a:lnTo>
                    <a:pt x="400" y="113"/>
                  </a:lnTo>
                  <a:lnTo>
                    <a:pt x="412" y="121"/>
                  </a:lnTo>
                  <a:lnTo>
                    <a:pt x="421" y="130"/>
                  </a:lnTo>
                  <a:lnTo>
                    <a:pt x="431" y="139"/>
                  </a:lnTo>
                  <a:lnTo>
                    <a:pt x="439" y="150"/>
                  </a:lnTo>
                  <a:lnTo>
                    <a:pt x="447" y="162"/>
                  </a:lnTo>
                  <a:lnTo>
                    <a:pt x="451" y="175"/>
                  </a:lnTo>
                  <a:lnTo>
                    <a:pt x="456" y="191"/>
                  </a:lnTo>
                  <a:lnTo>
                    <a:pt x="459" y="207"/>
                  </a:lnTo>
                  <a:lnTo>
                    <a:pt x="460" y="224"/>
                  </a:lnTo>
                  <a:lnTo>
                    <a:pt x="460" y="224"/>
                  </a:lnTo>
                  <a:close/>
                  <a:moveTo>
                    <a:pt x="310" y="447"/>
                  </a:moveTo>
                  <a:lnTo>
                    <a:pt x="310" y="447"/>
                  </a:lnTo>
                  <a:lnTo>
                    <a:pt x="342" y="446"/>
                  </a:lnTo>
                  <a:lnTo>
                    <a:pt x="372" y="442"/>
                  </a:lnTo>
                  <a:lnTo>
                    <a:pt x="401" y="437"/>
                  </a:lnTo>
                  <a:lnTo>
                    <a:pt x="429" y="430"/>
                  </a:lnTo>
                  <a:lnTo>
                    <a:pt x="456" y="421"/>
                  </a:lnTo>
                  <a:lnTo>
                    <a:pt x="482" y="411"/>
                  </a:lnTo>
                  <a:lnTo>
                    <a:pt x="506" y="398"/>
                  </a:lnTo>
                  <a:lnTo>
                    <a:pt x="529" y="384"/>
                  </a:lnTo>
                  <a:lnTo>
                    <a:pt x="548" y="369"/>
                  </a:lnTo>
                  <a:lnTo>
                    <a:pt x="567" y="352"/>
                  </a:lnTo>
                  <a:lnTo>
                    <a:pt x="583" y="332"/>
                  </a:lnTo>
                  <a:lnTo>
                    <a:pt x="596" y="313"/>
                  </a:lnTo>
                  <a:lnTo>
                    <a:pt x="602" y="303"/>
                  </a:lnTo>
                  <a:lnTo>
                    <a:pt x="607" y="293"/>
                  </a:lnTo>
                  <a:lnTo>
                    <a:pt x="612" y="282"/>
                  </a:lnTo>
                  <a:lnTo>
                    <a:pt x="616" y="271"/>
                  </a:lnTo>
                  <a:lnTo>
                    <a:pt x="618" y="259"/>
                  </a:lnTo>
                  <a:lnTo>
                    <a:pt x="620" y="248"/>
                  </a:lnTo>
                  <a:lnTo>
                    <a:pt x="622" y="236"/>
                  </a:lnTo>
                  <a:lnTo>
                    <a:pt x="622" y="224"/>
                  </a:lnTo>
                  <a:lnTo>
                    <a:pt x="622" y="224"/>
                  </a:lnTo>
                  <a:lnTo>
                    <a:pt x="622" y="212"/>
                  </a:lnTo>
                  <a:lnTo>
                    <a:pt x="620" y="200"/>
                  </a:lnTo>
                  <a:lnTo>
                    <a:pt x="618" y="189"/>
                  </a:lnTo>
                  <a:lnTo>
                    <a:pt x="616" y="177"/>
                  </a:lnTo>
                  <a:lnTo>
                    <a:pt x="612" y="166"/>
                  </a:lnTo>
                  <a:lnTo>
                    <a:pt x="607" y="155"/>
                  </a:lnTo>
                  <a:lnTo>
                    <a:pt x="602" y="144"/>
                  </a:lnTo>
                  <a:lnTo>
                    <a:pt x="596" y="134"/>
                  </a:lnTo>
                  <a:lnTo>
                    <a:pt x="583" y="115"/>
                  </a:lnTo>
                  <a:lnTo>
                    <a:pt x="567" y="96"/>
                  </a:lnTo>
                  <a:lnTo>
                    <a:pt x="548" y="79"/>
                  </a:lnTo>
                  <a:lnTo>
                    <a:pt x="529" y="63"/>
                  </a:lnTo>
                  <a:lnTo>
                    <a:pt x="506" y="50"/>
                  </a:lnTo>
                  <a:lnTo>
                    <a:pt x="482" y="38"/>
                  </a:lnTo>
                  <a:lnTo>
                    <a:pt x="456" y="27"/>
                  </a:lnTo>
                  <a:lnTo>
                    <a:pt x="429" y="17"/>
                  </a:lnTo>
                  <a:lnTo>
                    <a:pt x="401" y="10"/>
                  </a:lnTo>
                  <a:lnTo>
                    <a:pt x="372" y="5"/>
                  </a:lnTo>
                  <a:lnTo>
                    <a:pt x="342" y="2"/>
                  </a:lnTo>
                  <a:lnTo>
                    <a:pt x="310" y="0"/>
                  </a:lnTo>
                  <a:lnTo>
                    <a:pt x="310" y="0"/>
                  </a:lnTo>
                  <a:lnTo>
                    <a:pt x="280" y="2"/>
                  </a:lnTo>
                  <a:lnTo>
                    <a:pt x="250" y="5"/>
                  </a:lnTo>
                  <a:lnTo>
                    <a:pt x="221" y="10"/>
                  </a:lnTo>
                  <a:lnTo>
                    <a:pt x="193" y="17"/>
                  </a:lnTo>
                  <a:lnTo>
                    <a:pt x="165" y="27"/>
                  </a:lnTo>
                  <a:lnTo>
                    <a:pt x="140" y="38"/>
                  </a:lnTo>
                  <a:lnTo>
                    <a:pt x="116" y="50"/>
                  </a:lnTo>
                  <a:lnTo>
                    <a:pt x="93" y="63"/>
                  </a:lnTo>
                  <a:lnTo>
                    <a:pt x="72" y="79"/>
                  </a:lnTo>
                  <a:lnTo>
                    <a:pt x="54" y="96"/>
                  </a:lnTo>
                  <a:lnTo>
                    <a:pt x="39" y="115"/>
                  </a:lnTo>
                  <a:lnTo>
                    <a:pt x="25" y="134"/>
                  </a:lnTo>
                  <a:lnTo>
                    <a:pt x="19" y="144"/>
                  </a:lnTo>
                  <a:lnTo>
                    <a:pt x="14" y="155"/>
                  </a:lnTo>
                  <a:lnTo>
                    <a:pt x="10" y="166"/>
                  </a:lnTo>
                  <a:lnTo>
                    <a:pt x="6" y="177"/>
                  </a:lnTo>
                  <a:lnTo>
                    <a:pt x="4" y="189"/>
                  </a:lnTo>
                  <a:lnTo>
                    <a:pt x="1" y="200"/>
                  </a:lnTo>
                  <a:lnTo>
                    <a:pt x="0" y="212"/>
                  </a:lnTo>
                  <a:lnTo>
                    <a:pt x="0" y="224"/>
                  </a:lnTo>
                  <a:lnTo>
                    <a:pt x="0" y="224"/>
                  </a:lnTo>
                  <a:lnTo>
                    <a:pt x="0" y="236"/>
                  </a:lnTo>
                  <a:lnTo>
                    <a:pt x="1" y="248"/>
                  </a:lnTo>
                  <a:lnTo>
                    <a:pt x="4" y="259"/>
                  </a:lnTo>
                  <a:lnTo>
                    <a:pt x="6" y="271"/>
                  </a:lnTo>
                  <a:lnTo>
                    <a:pt x="10" y="282"/>
                  </a:lnTo>
                  <a:lnTo>
                    <a:pt x="14" y="293"/>
                  </a:lnTo>
                  <a:lnTo>
                    <a:pt x="19" y="303"/>
                  </a:lnTo>
                  <a:lnTo>
                    <a:pt x="25" y="313"/>
                  </a:lnTo>
                  <a:lnTo>
                    <a:pt x="39" y="332"/>
                  </a:lnTo>
                  <a:lnTo>
                    <a:pt x="54" y="352"/>
                  </a:lnTo>
                  <a:lnTo>
                    <a:pt x="72" y="369"/>
                  </a:lnTo>
                  <a:lnTo>
                    <a:pt x="93" y="384"/>
                  </a:lnTo>
                  <a:lnTo>
                    <a:pt x="116" y="398"/>
                  </a:lnTo>
                  <a:lnTo>
                    <a:pt x="140" y="411"/>
                  </a:lnTo>
                  <a:lnTo>
                    <a:pt x="165" y="421"/>
                  </a:lnTo>
                  <a:lnTo>
                    <a:pt x="193" y="430"/>
                  </a:lnTo>
                  <a:lnTo>
                    <a:pt x="221" y="437"/>
                  </a:lnTo>
                  <a:lnTo>
                    <a:pt x="250" y="442"/>
                  </a:lnTo>
                  <a:lnTo>
                    <a:pt x="280" y="446"/>
                  </a:lnTo>
                  <a:lnTo>
                    <a:pt x="310" y="447"/>
                  </a:lnTo>
                  <a:lnTo>
                    <a:pt x="31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3" name="Freeform 37">
              <a:extLst>
                <a:ext uri="{FF2B5EF4-FFF2-40B4-BE49-F238E27FC236}">
                  <a16:creationId xmlns:a16="http://schemas.microsoft.com/office/drawing/2014/main" id="{4159F456-03AC-4AC3-B81D-F1A08E83F442}"/>
                </a:ext>
              </a:extLst>
            </p:cNvPr>
            <p:cNvSpPr>
              <a:spLocks/>
            </p:cNvSpPr>
            <p:nvPr/>
          </p:nvSpPr>
          <p:spPr bwMode="auto">
            <a:xfrm>
              <a:off x="3633788" y="938213"/>
              <a:ext cx="360363" cy="350838"/>
            </a:xfrm>
            <a:custGeom>
              <a:avLst/>
              <a:gdLst>
                <a:gd name="T0" fmla="*/ 155 w 454"/>
                <a:gd name="T1" fmla="*/ 442 h 442"/>
                <a:gd name="T2" fmla="*/ 155 w 454"/>
                <a:gd name="T3" fmla="*/ 177 h 442"/>
                <a:gd name="T4" fmla="*/ 159 w 454"/>
                <a:gd name="T5" fmla="*/ 149 h 442"/>
                <a:gd name="T6" fmla="*/ 174 w 454"/>
                <a:gd name="T7" fmla="*/ 125 h 442"/>
                <a:gd name="T8" fmla="*/ 185 w 454"/>
                <a:gd name="T9" fmla="*/ 114 h 442"/>
                <a:gd name="T10" fmla="*/ 198 w 454"/>
                <a:gd name="T11" fmla="*/ 105 h 442"/>
                <a:gd name="T12" fmla="*/ 214 w 454"/>
                <a:gd name="T13" fmla="*/ 101 h 442"/>
                <a:gd name="T14" fmla="*/ 232 w 454"/>
                <a:gd name="T15" fmla="*/ 98 h 442"/>
                <a:gd name="T16" fmla="*/ 245 w 454"/>
                <a:gd name="T17" fmla="*/ 99 h 442"/>
                <a:gd name="T18" fmla="*/ 268 w 454"/>
                <a:gd name="T19" fmla="*/ 108 h 442"/>
                <a:gd name="T20" fmla="*/ 287 w 454"/>
                <a:gd name="T21" fmla="*/ 122 h 442"/>
                <a:gd name="T22" fmla="*/ 298 w 454"/>
                <a:gd name="T23" fmla="*/ 142 h 442"/>
                <a:gd name="T24" fmla="*/ 299 w 454"/>
                <a:gd name="T25" fmla="*/ 152 h 442"/>
                <a:gd name="T26" fmla="*/ 454 w 454"/>
                <a:gd name="T27" fmla="*/ 442 h 442"/>
                <a:gd name="T28" fmla="*/ 454 w 454"/>
                <a:gd name="T29" fmla="*/ 144 h 442"/>
                <a:gd name="T30" fmla="*/ 450 w 454"/>
                <a:gd name="T31" fmla="*/ 116 h 442"/>
                <a:gd name="T32" fmla="*/ 439 w 454"/>
                <a:gd name="T33" fmla="*/ 89 h 442"/>
                <a:gd name="T34" fmla="*/ 421 w 454"/>
                <a:gd name="T35" fmla="*/ 64 h 442"/>
                <a:gd name="T36" fmla="*/ 400 w 454"/>
                <a:gd name="T37" fmla="*/ 43 h 442"/>
                <a:gd name="T38" fmla="*/ 372 w 454"/>
                <a:gd name="T39" fmla="*/ 26 h 442"/>
                <a:gd name="T40" fmla="*/ 341 w 454"/>
                <a:gd name="T41" fmla="*/ 12 h 442"/>
                <a:gd name="T42" fmla="*/ 307 w 454"/>
                <a:gd name="T43" fmla="*/ 4 h 442"/>
                <a:gd name="T44" fmla="*/ 269 w 454"/>
                <a:gd name="T45" fmla="*/ 0 h 442"/>
                <a:gd name="T46" fmla="*/ 267 w 454"/>
                <a:gd name="T47" fmla="*/ 0 h 442"/>
                <a:gd name="T48" fmla="*/ 263 w 454"/>
                <a:gd name="T49" fmla="*/ 0 h 442"/>
                <a:gd name="T50" fmla="*/ 249 w 454"/>
                <a:gd name="T51" fmla="*/ 2 h 442"/>
                <a:gd name="T52" fmla="*/ 219 w 454"/>
                <a:gd name="T53" fmla="*/ 5 h 442"/>
                <a:gd name="T54" fmla="*/ 190 w 454"/>
                <a:gd name="T55" fmla="*/ 14 h 442"/>
                <a:gd name="T56" fmla="*/ 163 w 454"/>
                <a:gd name="T57" fmla="*/ 26 h 442"/>
                <a:gd name="T58" fmla="*/ 151 w 454"/>
                <a:gd name="T59" fmla="*/ 33 h 442"/>
                <a:gd name="T60" fmla="*/ 147 w 454"/>
                <a:gd name="T61" fmla="*/ 28 h 442"/>
                <a:gd name="T62" fmla="*/ 129 w 454"/>
                <a:gd name="T63" fmla="*/ 17 h 442"/>
                <a:gd name="T64" fmla="*/ 83 w 454"/>
                <a:gd name="T65" fmla="*/ 8 h 442"/>
                <a:gd name="T66" fmla="*/ 0 w 454"/>
                <a:gd name="T67" fmla="*/ 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42">
                  <a:moveTo>
                    <a:pt x="0" y="442"/>
                  </a:moveTo>
                  <a:lnTo>
                    <a:pt x="155" y="442"/>
                  </a:lnTo>
                  <a:lnTo>
                    <a:pt x="155" y="177"/>
                  </a:lnTo>
                  <a:lnTo>
                    <a:pt x="155" y="177"/>
                  </a:lnTo>
                  <a:lnTo>
                    <a:pt x="156" y="163"/>
                  </a:lnTo>
                  <a:lnTo>
                    <a:pt x="159" y="149"/>
                  </a:lnTo>
                  <a:lnTo>
                    <a:pt x="165" y="136"/>
                  </a:lnTo>
                  <a:lnTo>
                    <a:pt x="174" y="125"/>
                  </a:lnTo>
                  <a:lnTo>
                    <a:pt x="180" y="119"/>
                  </a:lnTo>
                  <a:lnTo>
                    <a:pt x="185" y="114"/>
                  </a:lnTo>
                  <a:lnTo>
                    <a:pt x="192" y="109"/>
                  </a:lnTo>
                  <a:lnTo>
                    <a:pt x="198" y="105"/>
                  </a:lnTo>
                  <a:lnTo>
                    <a:pt x="207" y="103"/>
                  </a:lnTo>
                  <a:lnTo>
                    <a:pt x="214" y="101"/>
                  </a:lnTo>
                  <a:lnTo>
                    <a:pt x="222" y="99"/>
                  </a:lnTo>
                  <a:lnTo>
                    <a:pt x="232" y="98"/>
                  </a:lnTo>
                  <a:lnTo>
                    <a:pt x="232" y="98"/>
                  </a:lnTo>
                  <a:lnTo>
                    <a:pt x="245" y="99"/>
                  </a:lnTo>
                  <a:lnTo>
                    <a:pt x="257" y="103"/>
                  </a:lnTo>
                  <a:lnTo>
                    <a:pt x="268" y="108"/>
                  </a:lnTo>
                  <a:lnTo>
                    <a:pt x="279" y="114"/>
                  </a:lnTo>
                  <a:lnTo>
                    <a:pt x="287" y="122"/>
                  </a:lnTo>
                  <a:lnTo>
                    <a:pt x="295" y="132"/>
                  </a:lnTo>
                  <a:lnTo>
                    <a:pt x="298" y="142"/>
                  </a:lnTo>
                  <a:lnTo>
                    <a:pt x="299" y="146"/>
                  </a:lnTo>
                  <a:lnTo>
                    <a:pt x="299" y="152"/>
                  </a:lnTo>
                  <a:lnTo>
                    <a:pt x="299" y="442"/>
                  </a:lnTo>
                  <a:lnTo>
                    <a:pt x="454" y="442"/>
                  </a:lnTo>
                  <a:lnTo>
                    <a:pt x="454" y="144"/>
                  </a:lnTo>
                  <a:lnTo>
                    <a:pt x="454" y="144"/>
                  </a:lnTo>
                  <a:lnTo>
                    <a:pt x="453" y="130"/>
                  </a:lnTo>
                  <a:lnTo>
                    <a:pt x="450" y="116"/>
                  </a:lnTo>
                  <a:lnTo>
                    <a:pt x="446" y="102"/>
                  </a:lnTo>
                  <a:lnTo>
                    <a:pt x="439" y="89"/>
                  </a:lnTo>
                  <a:lnTo>
                    <a:pt x="431" y="76"/>
                  </a:lnTo>
                  <a:lnTo>
                    <a:pt x="421" y="64"/>
                  </a:lnTo>
                  <a:lnTo>
                    <a:pt x="411" y="53"/>
                  </a:lnTo>
                  <a:lnTo>
                    <a:pt x="400" y="43"/>
                  </a:lnTo>
                  <a:lnTo>
                    <a:pt x="386" y="34"/>
                  </a:lnTo>
                  <a:lnTo>
                    <a:pt x="372" y="26"/>
                  </a:lnTo>
                  <a:lnTo>
                    <a:pt x="356" y="18"/>
                  </a:lnTo>
                  <a:lnTo>
                    <a:pt x="341" y="12"/>
                  </a:lnTo>
                  <a:lnTo>
                    <a:pt x="324" y="8"/>
                  </a:lnTo>
                  <a:lnTo>
                    <a:pt x="307" y="4"/>
                  </a:lnTo>
                  <a:lnTo>
                    <a:pt x="289" y="2"/>
                  </a:lnTo>
                  <a:lnTo>
                    <a:pt x="269" y="0"/>
                  </a:lnTo>
                  <a:lnTo>
                    <a:pt x="269" y="0"/>
                  </a:lnTo>
                  <a:lnTo>
                    <a:pt x="267" y="0"/>
                  </a:lnTo>
                  <a:lnTo>
                    <a:pt x="267" y="0"/>
                  </a:lnTo>
                  <a:lnTo>
                    <a:pt x="263" y="0"/>
                  </a:lnTo>
                  <a:lnTo>
                    <a:pt x="263" y="0"/>
                  </a:lnTo>
                  <a:lnTo>
                    <a:pt x="249" y="2"/>
                  </a:lnTo>
                  <a:lnTo>
                    <a:pt x="233" y="3"/>
                  </a:lnTo>
                  <a:lnTo>
                    <a:pt x="219" y="5"/>
                  </a:lnTo>
                  <a:lnTo>
                    <a:pt x="204" y="9"/>
                  </a:lnTo>
                  <a:lnTo>
                    <a:pt x="190" y="14"/>
                  </a:lnTo>
                  <a:lnTo>
                    <a:pt x="176" y="20"/>
                  </a:lnTo>
                  <a:lnTo>
                    <a:pt x="163" y="26"/>
                  </a:lnTo>
                  <a:lnTo>
                    <a:pt x="151" y="33"/>
                  </a:lnTo>
                  <a:lnTo>
                    <a:pt x="151" y="33"/>
                  </a:lnTo>
                  <a:lnTo>
                    <a:pt x="150" y="32"/>
                  </a:lnTo>
                  <a:lnTo>
                    <a:pt x="147" y="28"/>
                  </a:lnTo>
                  <a:lnTo>
                    <a:pt x="140" y="23"/>
                  </a:lnTo>
                  <a:lnTo>
                    <a:pt x="129" y="17"/>
                  </a:lnTo>
                  <a:lnTo>
                    <a:pt x="110" y="12"/>
                  </a:lnTo>
                  <a:lnTo>
                    <a:pt x="83" y="8"/>
                  </a:lnTo>
                  <a:lnTo>
                    <a:pt x="47" y="5"/>
                  </a:lnTo>
                  <a:lnTo>
                    <a:pt x="0" y="4"/>
                  </a:lnTo>
                  <a:lnTo>
                    <a:pt x="0"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4" name="Rectangle 38">
              <a:extLst>
                <a:ext uri="{FF2B5EF4-FFF2-40B4-BE49-F238E27FC236}">
                  <a16:creationId xmlns:a16="http://schemas.microsoft.com/office/drawing/2014/main" id="{2274111D-B67F-4663-BDB9-69BE9E740E78}"/>
                </a:ext>
              </a:extLst>
            </p:cNvPr>
            <p:cNvSpPr>
              <a:spLocks noChangeArrowheads="1"/>
            </p:cNvSpPr>
            <p:nvPr/>
          </p:nvSpPr>
          <p:spPr bwMode="auto">
            <a:xfrm>
              <a:off x="2168526" y="952501"/>
              <a:ext cx="120650"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5" name="Freeform 39">
              <a:extLst>
                <a:ext uri="{FF2B5EF4-FFF2-40B4-BE49-F238E27FC236}">
                  <a16:creationId xmlns:a16="http://schemas.microsoft.com/office/drawing/2014/main" id="{25EB74B4-19B8-4466-9202-DEF3FEB72723}"/>
                </a:ext>
              </a:extLst>
            </p:cNvPr>
            <p:cNvSpPr>
              <a:spLocks/>
            </p:cNvSpPr>
            <p:nvPr/>
          </p:nvSpPr>
          <p:spPr bwMode="auto">
            <a:xfrm>
              <a:off x="2820988" y="946151"/>
              <a:ext cx="252413" cy="342900"/>
            </a:xfrm>
            <a:custGeom>
              <a:avLst/>
              <a:gdLst>
                <a:gd name="T0" fmla="*/ 0 w 319"/>
                <a:gd name="T1" fmla="*/ 432 h 432"/>
                <a:gd name="T2" fmla="*/ 151 w 319"/>
                <a:gd name="T3" fmla="*/ 432 h 432"/>
                <a:gd name="T4" fmla="*/ 151 w 319"/>
                <a:gd name="T5" fmla="*/ 175 h 432"/>
                <a:gd name="T6" fmla="*/ 151 w 319"/>
                <a:gd name="T7" fmla="*/ 175 h 432"/>
                <a:gd name="T8" fmla="*/ 152 w 319"/>
                <a:gd name="T9" fmla="*/ 167 h 432"/>
                <a:gd name="T10" fmla="*/ 153 w 319"/>
                <a:gd name="T11" fmla="*/ 159 h 432"/>
                <a:gd name="T12" fmla="*/ 156 w 319"/>
                <a:gd name="T13" fmla="*/ 153 h 432"/>
                <a:gd name="T14" fmla="*/ 159 w 319"/>
                <a:gd name="T15" fmla="*/ 146 h 432"/>
                <a:gd name="T16" fmla="*/ 164 w 319"/>
                <a:gd name="T17" fmla="*/ 140 h 432"/>
                <a:gd name="T18" fmla="*/ 169 w 319"/>
                <a:gd name="T19" fmla="*/ 134 h 432"/>
                <a:gd name="T20" fmla="*/ 175 w 319"/>
                <a:gd name="T21" fmla="*/ 128 h 432"/>
                <a:gd name="T22" fmla="*/ 181 w 319"/>
                <a:gd name="T23" fmla="*/ 123 h 432"/>
                <a:gd name="T24" fmla="*/ 196 w 319"/>
                <a:gd name="T25" fmla="*/ 114 h 432"/>
                <a:gd name="T26" fmla="*/ 213 w 319"/>
                <a:gd name="T27" fmla="*/ 107 h 432"/>
                <a:gd name="T28" fmla="*/ 231 w 319"/>
                <a:gd name="T29" fmla="*/ 103 h 432"/>
                <a:gd name="T30" fmla="*/ 240 w 319"/>
                <a:gd name="T31" fmla="*/ 101 h 432"/>
                <a:gd name="T32" fmla="*/ 250 w 319"/>
                <a:gd name="T33" fmla="*/ 101 h 432"/>
                <a:gd name="T34" fmla="*/ 250 w 319"/>
                <a:gd name="T35" fmla="*/ 101 h 432"/>
                <a:gd name="T36" fmla="*/ 268 w 319"/>
                <a:gd name="T37" fmla="*/ 103 h 432"/>
                <a:gd name="T38" fmla="*/ 286 w 319"/>
                <a:gd name="T39" fmla="*/ 105 h 432"/>
                <a:gd name="T40" fmla="*/ 303 w 319"/>
                <a:gd name="T41" fmla="*/ 110 h 432"/>
                <a:gd name="T42" fmla="*/ 319 w 319"/>
                <a:gd name="T43" fmla="*/ 116 h 432"/>
                <a:gd name="T44" fmla="*/ 319 w 319"/>
                <a:gd name="T45" fmla="*/ 116 h 432"/>
                <a:gd name="T46" fmla="*/ 319 w 319"/>
                <a:gd name="T47" fmla="*/ 4 h 432"/>
                <a:gd name="T48" fmla="*/ 319 w 319"/>
                <a:gd name="T49" fmla="*/ 4 h 432"/>
                <a:gd name="T50" fmla="*/ 291 w 319"/>
                <a:gd name="T51" fmla="*/ 1 h 432"/>
                <a:gd name="T52" fmla="*/ 265 w 319"/>
                <a:gd name="T53" fmla="*/ 0 h 432"/>
                <a:gd name="T54" fmla="*/ 265 w 319"/>
                <a:gd name="T55" fmla="*/ 0 h 432"/>
                <a:gd name="T56" fmla="*/ 250 w 319"/>
                <a:gd name="T57" fmla="*/ 0 h 432"/>
                <a:gd name="T58" fmla="*/ 234 w 319"/>
                <a:gd name="T59" fmla="*/ 2 h 432"/>
                <a:gd name="T60" fmla="*/ 220 w 319"/>
                <a:gd name="T61" fmla="*/ 5 h 432"/>
                <a:gd name="T62" fmla="*/ 205 w 319"/>
                <a:gd name="T63" fmla="*/ 8 h 432"/>
                <a:gd name="T64" fmla="*/ 191 w 319"/>
                <a:gd name="T65" fmla="*/ 12 h 432"/>
                <a:gd name="T66" fmla="*/ 176 w 319"/>
                <a:gd name="T67" fmla="*/ 18 h 432"/>
                <a:gd name="T68" fmla="*/ 163 w 319"/>
                <a:gd name="T69" fmla="*/ 24 h 432"/>
                <a:gd name="T70" fmla="*/ 151 w 319"/>
                <a:gd name="T71" fmla="*/ 31 h 432"/>
                <a:gd name="T72" fmla="*/ 151 w 319"/>
                <a:gd name="T73" fmla="*/ 31 h 432"/>
                <a:gd name="T74" fmla="*/ 149 w 319"/>
                <a:gd name="T75" fmla="*/ 29 h 432"/>
                <a:gd name="T76" fmla="*/ 144 w 319"/>
                <a:gd name="T77" fmla="*/ 24 h 432"/>
                <a:gd name="T78" fmla="*/ 137 w 319"/>
                <a:gd name="T79" fmla="*/ 19 h 432"/>
                <a:gd name="T80" fmla="*/ 123 w 319"/>
                <a:gd name="T81" fmla="*/ 15 h 432"/>
                <a:gd name="T82" fmla="*/ 104 w 319"/>
                <a:gd name="T83" fmla="*/ 10 h 432"/>
                <a:gd name="T84" fmla="*/ 79 w 319"/>
                <a:gd name="T85" fmla="*/ 6 h 432"/>
                <a:gd name="T86" fmla="*/ 44 w 319"/>
                <a:gd name="T87" fmla="*/ 4 h 432"/>
                <a:gd name="T88" fmla="*/ 0 w 319"/>
                <a:gd name="T89" fmla="*/ 2 h 432"/>
                <a:gd name="T90" fmla="*/ 0 w 319"/>
                <a:gd name="T9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432">
                  <a:moveTo>
                    <a:pt x="0" y="432"/>
                  </a:moveTo>
                  <a:lnTo>
                    <a:pt x="151" y="432"/>
                  </a:lnTo>
                  <a:lnTo>
                    <a:pt x="151" y="175"/>
                  </a:lnTo>
                  <a:lnTo>
                    <a:pt x="151" y="175"/>
                  </a:lnTo>
                  <a:lnTo>
                    <a:pt x="152" y="167"/>
                  </a:lnTo>
                  <a:lnTo>
                    <a:pt x="153" y="159"/>
                  </a:lnTo>
                  <a:lnTo>
                    <a:pt x="156" y="153"/>
                  </a:lnTo>
                  <a:lnTo>
                    <a:pt x="159" y="146"/>
                  </a:lnTo>
                  <a:lnTo>
                    <a:pt x="164" y="140"/>
                  </a:lnTo>
                  <a:lnTo>
                    <a:pt x="169" y="134"/>
                  </a:lnTo>
                  <a:lnTo>
                    <a:pt x="175" y="128"/>
                  </a:lnTo>
                  <a:lnTo>
                    <a:pt x="181" y="123"/>
                  </a:lnTo>
                  <a:lnTo>
                    <a:pt x="196" y="114"/>
                  </a:lnTo>
                  <a:lnTo>
                    <a:pt x="213" y="107"/>
                  </a:lnTo>
                  <a:lnTo>
                    <a:pt x="231" y="103"/>
                  </a:lnTo>
                  <a:lnTo>
                    <a:pt x="240" y="101"/>
                  </a:lnTo>
                  <a:lnTo>
                    <a:pt x="250" y="101"/>
                  </a:lnTo>
                  <a:lnTo>
                    <a:pt x="250" y="101"/>
                  </a:lnTo>
                  <a:lnTo>
                    <a:pt x="268" y="103"/>
                  </a:lnTo>
                  <a:lnTo>
                    <a:pt x="286" y="105"/>
                  </a:lnTo>
                  <a:lnTo>
                    <a:pt x="303" y="110"/>
                  </a:lnTo>
                  <a:lnTo>
                    <a:pt x="319" y="116"/>
                  </a:lnTo>
                  <a:lnTo>
                    <a:pt x="319" y="116"/>
                  </a:lnTo>
                  <a:lnTo>
                    <a:pt x="319" y="4"/>
                  </a:lnTo>
                  <a:lnTo>
                    <a:pt x="319" y="4"/>
                  </a:lnTo>
                  <a:lnTo>
                    <a:pt x="291" y="1"/>
                  </a:lnTo>
                  <a:lnTo>
                    <a:pt x="265" y="0"/>
                  </a:lnTo>
                  <a:lnTo>
                    <a:pt x="265" y="0"/>
                  </a:lnTo>
                  <a:lnTo>
                    <a:pt x="250" y="0"/>
                  </a:lnTo>
                  <a:lnTo>
                    <a:pt x="234" y="2"/>
                  </a:lnTo>
                  <a:lnTo>
                    <a:pt x="220" y="5"/>
                  </a:lnTo>
                  <a:lnTo>
                    <a:pt x="205" y="8"/>
                  </a:lnTo>
                  <a:lnTo>
                    <a:pt x="191" y="12"/>
                  </a:lnTo>
                  <a:lnTo>
                    <a:pt x="176" y="18"/>
                  </a:lnTo>
                  <a:lnTo>
                    <a:pt x="163" y="24"/>
                  </a:lnTo>
                  <a:lnTo>
                    <a:pt x="151" y="31"/>
                  </a:lnTo>
                  <a:lnTo>
                    <a:pt x="151" y="31"/>
                  </a:lnTo>
                  <a:lnTo>
                    <a:pt x="149" y="29"/>
                  </a:lnTo>
                  <a:lnTo>
                    <a:pt x="144" y="24"/>
                  </a:lnTo>
                  <a:lnTo>
                    <a:pt x="137" y="19"/>
                  </a:lnTo>
                  <a:lnTo>
                    <a:pt x="123" y="15"/>
                  </a:lnTo>
                  <a:lnTo>
                    <a:pt x="104" y="10"/>
                  </a:lnTo>
                  <a:lnTo>
                    <a:pt x="79" y="6"/>
                  </a:lnTo>
                  <a:lnTo>
                    <a:pt x="44" y="4"/>
                  </a:lnTo>
                  <a:lnTo>
                    <a:pt x="0" y="2"/>
                  </a:lnTo>
                  <a:lnTo>
                    <a:pt x="0"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6" name="Freeform 40">
              <a:extLst>
                <a:ext uri="{FF2B5EF4-FFF2-40B4-BE49-F238E27FC236}">
                  <a16:creationId xmlns:a16="http://schemas.microsoft.com/office/drawing/2014/main" id="{3D8B74E7-8876-4757-9D35-98BCD82EB3AD}"/>
                </a:ext>
              </a:extLst>
            </p:cNvPr>
            <p:cNvSpPr>
              <a:spLocks/>
            </p:cNvSpPr>
            <p:nvPr/>
          </p:nvSpPr>
          <p:spPr bwMode="auto">
            <a:xfrm>
              <a:off x="1701801" y="677863"/>
              <a:ext cx="522288" cy="635000"/>
            </a:xfrm>
            <a:custGeom>
              <a:avLst/>
              <a:gdLst>
                <a:gd name="T0" fmla="*/ 635 w 658"/>
                <a:gd name="T1" fmla="*/ 37 h 800"/>
                <a:gd name="T2" fmla="*/ 614 w 658"/>
                <a:gd name="T3" fmla="*/ 19 h 800"/>
                <a:gd name="T4" fmla="*/ 587 w 658"/>
                <a:gd name="T5" fmla="*/ 7 h 800"/>
                <a:gd name="T6" fmla="*/ 529 w 658"/>
                <a:gd name="T7" fmla="*/ 0 h 800"/>
                <a:gd name="T8" fmla="*/ 442 w 658"/>
                <a:gd name="T9" fmla="*/ 11 h 800"/>
                <a:gd name="T10" fmla="*/ 337 w 658"/>
                <a:gd name="T11" fmla="*/ 43 h 800"/>
                <a:gd name="T12" fmla="*/ 218 w 658"/>
                <a:gd name="T13" fmla="*/ 95 h 800"/>
                <a:gd name="T14" fmla="*/ 161 w 658"/>
                <a:gd name="T15" fmla="*/ 126 h 800"/>
                <a:gd name="T16" fmla="*/ 146 w 658"/>
                <a:gd name="T17" fmla="*/ 135 h 800"/>
                <a:gd name="T18" fmla="*/ 144 w 658"/>
                <a:gd name="T19" fmla="*/ 142 h 800"/>
                <a:gd name="T20" fmla="*/ 152 w 658"/>
                <a:gd name="T21" fmla="*/ 142 h 800"/>
                <a:gd name="T22" fmla="*/ 181 w 658"/>
                <a:gd name="T23" fmla="*/ 132 h 800"/>
                <a:gd name="T24" fmla="*/ 244 w 658"/>
                <a:gd name="T25" fmla="*/ 104 h 800"/>
                <a:gd name="T26" fmla="*/ 331 w 658"/>
                <a:gd name="T27" fmla="*/ 74 h 800"/>
                <a:gd name="T28" fmla="*/ 407 w 658"/>
                <a:gd name="T29" fmla="*/ 59 h 800"/>
                <a:gd name="T30" fmla="*/ 470 w 658"/>
                <a:gd name="T31" fmla="*/ 59 h 800"/>
                <a:gd name="T32" fmla="*/ 518 w 658"/>
                <a:gd name="T33" fmla="*/ 74 h 800"/>
                <a:gd name="T34" fmla="*/ 541 w 658"/>
                <a:gd name="T35" fmla="*/ 92 h 800"/>
                <a:gd name="T36" fmla="*/ 558 w 658"/>
                <a:gd name="T37" fmla="*/ 121 h 800"/>
                <a:gd name="T38" fmla="*/ 562 w 658"/>
                <a:gd name="T39" fmla="*/ 159 h 800"/>
                <a:gd name="T40" fmla="*/ 554 w 658"/>
                <a:gd name="T41" fmla="*/ 206 h 800"/>
                <a:gd name="T42" fmla="*/ 535 w 658"/>
                <a:gd name="T43" fmla="*/ 258 h 800"/>
                <a:gd name="T44" fmla="*/ 506 w 658"/>
                <a:gd name="T45" fmla="*/ 316 h 800"/>
                <a:gd name="T46" fmla="*/ 436 w 658"/>
                <a:gd name="T47" fmla="*/ 420 h 800"/>
                <a:gd name="T48" fmla="*/ 320 w 658"/>
                <a:gd name="T49" fmla="*/ 551 h 800"/>
                <a:gd name="T50" fmla="*/ 225 w 658"/>
                <a:gd name="T51" fmla="*/ 634 h 800"/>
                <a:gd name="T52" fmla="*/ 173 w 658"/>
                <a:gd name="T53" fmla="*/ 675 h 800"/>
                <a:gd name="T54" fmla="*/ 39 w 658"/>
                <a:gd name="T55" fmla="*/ 767 h 800"/>
                <a:gd name="T56" fmla="*/ 31 w 658"/>
                <a:gd name="T57" fmla="*/ 771 h 800"/>
                <a:gd name="T58" fmla="*/ 2 w 658"/>
                <a:gd name="T59" fmla="*/ 794 h 800"/>
                <a:gd name="T60" fmla="*/ 3 w 658"/>
                <a:gd name="T61" fmla="*/ 799 h 800"/>
                <a:gd name="T62" fmla="*/ 11 w 658"/>
                <a:gd name="T63" fmla="*/ 798 h 800"/>
                <a:gd name="T64" fmla="*/ 38 w 658"/>
                <a:gd name="T65" fmla="*/ 785 h 800"/>
                <a:gd name="T66" fmla="*/ 45 w 658"/>
                <a:gd name="T67" fmla="*/ 780 h 800"/>
                <a:gd name="T68" fmla="*/ 195 w 658"/>
                <a:gd name="T69" fmla="*/ 680 h 800"/>
                <a:gd name="T70" fmla="*/ 301 w 658"/>
                <a:gd name="T71" fmla="*/ 601 h 800"/>
                <a:gd name="T72" fmla="*/ 455 w 658"/>
                <a:gd name="T73" fmla="*/ 461 h 800"/>
                <a:gd name="T74" fmla="*/ 515 w 658"/>
                <a:gd name="T75" fmla="*/ 396 h 800"/>
                <a:gd name="T76" fmla="*/ 585 w 658"/>
                <a:gd name="T77" fmla="*/ 303 h 800"/>
                <a:gd name="T78" fmla="*/ 632 w 658"/>
                <a:gd name="T79" fmla="*/ 216 h 800"/>
                <a:gd name="T80" fmla="*/ 656 w 658"/>
                <a:gd name="T81" fmla="*/ 141 h 800"/>
                <a:gd name="T82" fmla="*/ 657 w 658"/>
                <a:gd name="T83" fmla="*/ 87 h 800"/>
                <a:gd name="T84" fmla="*/ 650 w 658"/>
                <a:gd name="T85" fmla="*/ 60 h 800"/>
                <a:gd name="T86" fmla="*/ 640 w 658"/>
                <a:gd name="T87" fmla="*/ 4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800">
                  <a:moveTo>
                    <a:pt x="640" y="45"/>
                  </a:moveTo>
                  <a:lnTo>
                    <a:pt x="640" y="45"/>
                  </a:lnTo>
                  <a:lnTo>
                    <a:pt x="635" y="37"/>
                  </a:lnTo>
                  <a:lnTo>
                    <a:pt x="628" y="30"/>
                  </a:lnTo>
                  <a:lnTo>
                    <a:pt x="621" y="24"/>
                  </a:lnTo>
                  <a:lnTo>
                    <a:pt x="614" y="19"/>
                  </a:lnTo>
                  <a:lnTo>
                    <a:pt x="605" y="14"/>
                  </a:lnTo>
                  <a:lnTo>
                    <a:pt x="597" y="11"/>
                  </a:lnTo>
                  <a:lnTo>
                    <a:pt x="587" y="7"/>
                  </a:lnTo>
                  <a:lnTo>
                    <a:pt x="576" y="5"/>
                  </a:lnTo>
                  <a:lnTo>
                    <a:pt x="553" y="1"/>
                  </a:lnTo>
                  <a:lnTo>
                    <a:pt x="529" y="0"/>
                  </a:lnTo>
                  <a:lnTo>
                    <a:pt x="503" y="1"/>
                  </a:lnTo>
                  <a:lnTo>
                    <a:pt x="474" y="5"/>
                  </a:lnTo>
                  <a:lnTo>
                    <a:pt x="442" y="11"/>
                  </a:lnTo>
                  <a:lnTo>
                    <a:pt x="408" y="19"/>
                  </a:lnTo>
                  <a:lnTo>
                    <a:pt x="373" y="30"/>
                  </a:lnTo>
                  <a:lnTo>
                    <a:pt x="337" y="43"/>
                  </a:lnTo>
                  <a:lnTo>
                    <a:pt x="299" y="59"/>
                  </a:lnTo>
                  <a:lnTo>
                    <a:pt x="260" y="76"/>
                  </a:lnTo>
                  <a:lnTo>
                    <a:pt x="218" y="95"/>
                  </a:lnTo>
                  <a:lnTo>
                    <a:pt x="175" y="117"/>
                  </a:lnTo>
                  <a:lnTo>
                    <a:pt x="175" y="117"/>
                  </a:lnTo>
                  <a:lnTo>
                    <a:pt x="161" y="126"/>
                  </a:lnTo>
                  <a:lnTo>
                    <a:pt x="150" y="133"/>
                  </a:lnTo>
                  <a:lnTo>
                    <a:pt x="150" y="133"/>
                  </a:lnTo>
                  <a:lnTo>
                    <a:pt x="146" y="135"/>
                  </a:lnTo>
                  <a:lnTo>
                    <a:pt x="144" y="138"/>
                  </a:lnTo>
                  <a:lnTo>
                    <a:pt x="144" y="140"/>
                  </a:lnTo>
                  <a:lnTo>
                    <a:pt x="144" y="142"/>
                  </a:lnTo>
                  <a:lnTo>
                    <a:pt x="145" y="144"/>
                  </a:lnTo>
                  <a:lnTo>
                    <a:pt x="148" y="144"/>
                  </a:lnTo>
                  <a:lnTo>
                    <a:pt x="152" y="142"/>
                  </a:lnTo>
                  <a:lnTo>
                    <a:pt x="152" y="142"/>
                  </a:lnTo>
                  <a:lnTo>
                    <a:pt x="167" y="138"/>
                  </a:lnTo>
                  <a:lnTo>
                    <a:pt x="181" y="132"/>
                  </a:lnTo>
                  <a:lnTo>
                    <a:pt x="181" y="132"/>
                  </a:lnTo>
                  <a:lnTo>
                    <a:pt x="214" y="116"/>
                  </a:lnTo>
                  <a:lnTo>
                    <a:pt x="244" y="104"/>
                  </a:lnTo>
                  <a:lnTo>
                    <a:pt x="274" y="92"/>
                  </a:lnTo>
                  <a:lnTo>
                    <a:pt x="303" y="82"/>
                  </a:lnTo>
                  <a:lnTo>
                    <a:pt x="331" y="74"/>
                  </a:lnTo>
                  <a:lnTo>
                    <a:pt x="358" y="68"/>
                  </a:lnTo>
                  <a:lnTo>
                    <a:pt x="383" y="63"/>
                  </a:lnTo>
                  <a:lnTo>
                    <a:pt x="407" y="59"/>
                  </a:lnTo>
                  <a:lnTo>
                    <a:pt x="429" y="58"/>
                  </a:lnTo>
                  <a:lnTo>
                    <a:pt x="451" y="58"/>
                  </a:lnTo>
                  <a:lnTo>
                    <a:pt x="470" y="59"/>
                  </a:lnTo>
                  <a:lnTo>
                    <a:pt x="488" y="62"/>
                  </a:lnTo>
                  <a:lnTo>
                    <a:pt x="504" y="66"/>
                  </a:lnTo>
                  <a:lnTo>
                    <a:pt x="518" y="74"/>
                  </a:lnTo>
                  <a:lnTo>
                    <a:pt x="530" y="82"/>
                  </a:lnTo>
                  <a:lnTo>
                    <a:pt x="541" y="92"/>
                  </a:lnTo>
                  <a:lnTo>
                    <a:pt x="541" y="92"/>
                  </a:lnTo>
                  <a:lnTo>
                    <a:pt x="548" y="100"/>
                  </a:lnTo>
                  <a:lnTo>
                    <a:pt x="554" y="110"/>
                  </a:lnTo>
                  <a:lnTo>
                    <a:pt x="558" y="121"/>
                  </a:lnTo>
                  <a:lnTo>
                    <a:pt x="560" y="133"/>
                  </a:lnTo>
                  <a:lnTo>
                    <a:pt x="562" y="146"/>
                  </a:lnTo>
                  <a:lnTo>
                    <a:pt x="562" y="159"/>
                  </a:lnTo>
                  <a:lnTo>
                    <a:pt x="560" y="174"/>
                  </a:lnTo>
                  <a:lnTo>
                    <a:pt x="558" y="190"/>
                  </a:lnTo>
                  <a:lnTo>
                    <a:pt x="554" y="206"/>
                  </a:lnTo>
                  <a:lnTo>
                    <a:pt x="548" y="223"/>
                  </a:lnTo>
                  <a:lnTo>
                    <a:pt x="542" y="240"/>
                  </a:lnTo>
                  <a:lnTo>
                    <a:pt x="535" y="258"/>
                  </a:lnTo>
                  <a:lnTo>
                    <a:pt x="527" y="278"/>
                  </a:lnTo>
                  <a:lnTo>
                    <a:pt x="517" y="297"/>
                  </a:lnTo>
                  <a:lnTo>
                    <a:pt x="506" y="316"/>
                  </a:lnTo>
                  <a:lnTo>
                    <a:pt x="494" y="337"/>
                  </a:lnTo>
                  <a:lnTo>
                    <a:pt x="468" y="378"/>
                  </a:lnTo>
                  <a:lnTo>
                    <a:pt x="436" y="420"/>
                  </a:lnTo>
                  <a:lnTo>
                    <a:pt x="401" y="464"/>
                  </a:lnTo>
                  <a:lnTo>
                    <a:pt x="362" y="507"/>
                  </a:lnTo>
                  <a:lnTo>
                    <a:pt x="320" y="551"/>
                  </a:lnTo>
                  <a:lnTo>
                    <a:pt x="274" y="593"/>
                  </a:lnTo>
                  <a:lnTo>
                    <a:pt x="250" y="613"/>
                  </a:lnTo>
                  <a:lnTo>
                    <a:pt x="225" y="634"/>
                  </a:lnTo>
                  <a:lnTo>
                    <a:pt x="200" y="654"/>
                  </a:lnTo>
                  <a:lnTo>
                    <a:pt x="173" y="675"/>
                  </a:lnTo>
                  <a:lnTo>
                    <a:pt x="173" y="675"/>
                  </a:lnTo>
                  <a:lnTo>
                    <a:pt x="107" y="723"/>
                  </a:lnTo>
                  <a:lnTo>
                    <a:pt x="70" y="747"/>
                  </a:lnTo>
                  <a:lnTo>
                    <a:pt x="39" y="767"/>
                  </a:lnTo>
                  <a:lnTo>
                    <a:pt x="39" y="767"/>
                  </a:lnTo>
                  <a:lnTo>
                    <a:pt x="31" y="771"/>
                  </a:lnTo>
                  <a:lnTo>
                    <a:pt x="31" y="771"/>
                  </a:lnTo>
                  <a:lnTo>
                    <a:pt x="5" y="790"/>
                  </a:lnTo>
                  <a:lnTo>
                    <a:pt x="5" y="790"/>
                  </a:lnTo>
                  <a:lnTo>
                    <a:pt x="2" y="794"/>
                  </a:lnTo>
                  <a:lnTo>
                    <a:pt x="0" y="797"/>
                  </a:lnTo>
                  <a:lnTo>
                    <a:pt x="2" y="798"/>
                  </a:lnTo>
                  <a:lnTo>
                    <a:pt x="3" y="799"/>
                  </a:lnTo>
                  <a:lnTo>
                    <a:pt x="4" y="800"/>
                  </a:lnTo>
                  <a:lnTo>
                    <a:pt x="8" y="800"/>
                  </a:lnTo>
                  <a:lnTo>
                    <a:pt x="11" y="798"/>
                  </a:lnTo>
                  <a:lnTo>
                    <a:pt x="11" y="798"/>
                  </a:lnTo>
                  <a:lnTo>
                    <a:pt x="24" y="792"/>
                  </a:lnTo>
                  <a:lnTo>
                    <a:pt x="38" y="785"/>
                  </a:lnTo>
                  <a:lnTo>
                    <a:pt x="38" y="785"/>
                  </a:lnTo>
                  <a:lnTo>
                    <a:pt x="45" y="780"/>
                  </a:lnTo>
                  <a:lnTo>
                    <a:pt x="45" y="780"/>
                  </a:lnTo>
                  <a:lnTo>
                    <a:pt x="80" y="758"/>
                  </a:lnTo>
                  <a:lnTo>
                    <a:pt x="120" y="732"/>
                  </a:lnTo>
                  <a:lnTo>
                    <a:pt x="195" y="680"/>
                  </a:lnTo>
                  <a:lnTo>
                    <a:pt x="195" y="680"/>
                  </a:lnTo>
                  <a:lnTo>
                    <a:pt x="249" y="641"/>
                  </a:lnTo>
                  <a:lnTo>
                    <a:pt x="301" y="601"/>
                  </a:lnTo>
                  <a:lnTo>
                    <a:pt x="301" y="770"/>
                  </a:lnTo>
                  <a:lnTo>
                    <a:pt x="455" y="770"/>
                  </a:lnTo>
                  <a:lnTo>
                    <a:pt x="455" y="461"/>
                  </a:lnTo>
                  <a:lnTo>
                    <a:pt x="455" y="461"/>
                  </a:lnTo>
                  <a:lnTo>
                    <a:pt x="486" y="429"/>
                  </a:lnTo>
                  <a:lnTo>
                    <a:pt x="515" y="396"/>
                  </a:lnTo>
                  <a:lnTo>
                    <a:pt x="540" y="365"/>
                  </a:lnTo>
                  <a:lnTo>
                    <a:pt x="563" y="333"/>
                  </a:lnTo>
                  <a:lnTo>
                    <a:pt x="585" y="303"/>
                  </a:lnTo>
                  <a:lnTo>
                    <a:pt x="603" y="273"/>
                  </a:lnTo>
                  <a:lnTo>
                    <a:pt x="618" y="244"/>
                  </a:lnTo>
                  <a:lnTo>
                    <a:pt x="632" y="216"/>
                  </a:lnTo>
                  <a:lnTo>
                    <a:pt x="643" y="190"/>
                  </a:lnTo>
                  <a:lnTo>
                    <a:pt x="651" y="164"/>
                  </a:lnTo>
                  <a:lnTo>
                    <a:pt x="656" y="141"/>
                  </a:lnTo>
                  <a:lnTo>
                    <a:pt x="658" y="118"/>
                  </a:lnTo>
                  <a:lnTo>
                    <a:pt x="658" y="98"/>
                  </a:lnTo>
                  <a:lnTo>
                    <a:pt x="657" y="87"/>
                  </a:lnTo>
                  <a:lnTo>
                    <a:pt x="656" y="78"/>
                  </a:lnTo>
                  <a:lnTo>
                    <a:pt x="652" y="69"/>
                  </a:lnTo>
                  <a:lnTo>
                    <a:pt x="650" y="60"/>
                  </a:lnTo>
                  <a:lnTo>
                    <a:pt x="645" y="52"/>
                  </a:lnTo>
                  <a:lnTo>
                    <a:pt x="640" y="45"/>
                  </a:lnTo>
                  <a:lnTo>
                    <a:pt x="64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 name="Freeform 41">
              <a:extLst>
                <a:ext uri="{FF2B5EF4-FFF2-40B4-BE49-F238E27FC236}">
                  <a16:creationId xmlns:a16="http://schemas.microsoft.com/office/drawing/2014/main" id="{7C8BC4AB-0259-44AF-9CCA-7AB78CD79EDB}"/>
                </a:ext>
              </a:extLst>
            </p:cNvPr>
            <p:cNvSpPr>
              <a:spLocks/>
            </p:cNvSpPr>
            <p:nvPr/>
          </p:nvSpPr>
          <p:spPr bwMode="auto">
            <a:xfrm>
              <a:off x="1233488" y="814388"/>
              <a:ext cx="819150" cy="649288"/>
            </a:xfrm>
            <a:custGeom>
              <a:avLst/>
              <a:gdLst>
                <a:gd name="T0" fmla="*/ 442 w 1032"/>
                <a:gd name="T1" fmla="*/ 660 h 819"/>
                <a:gd name="T2" fmla="*/ 582 w 1032"/>
                <a:gd name="T3" fmla="*/ 569 h 819"/>
                <a:gd name="T4" fmla="*/ 598 w 1032"/>
                <a:gd name="T5" fmla="*/ 553 h 819"/>
                <a:gd name="T6" fmla="*/ 594 w 1032"/>
                <a:gd name="T7" fmla="*/ 549 h 819"/>
                <a:gd name="T8" fmla="*/ 560 w 1032"/>
                <a:gd name="T9" fmla="*/ 567 h 819"/>
                <a:gd name="T10" fmla="*/ 397 w 1032"/>
                <a:gd name="T11" fmla="*/ 661 h 819"/>
                <a:gd name="T12" fmla="*/ 264 w 1032"/>
                <a:gd name="T13" fmla="*/ 713 h 819"/>
                <a:gd name="T14" fmla="*/ 175 w 1032"/>
                <a:gd name="T15" fmla="*/ 722 h 819"/>
                <a:gd name="T16" fmla="*/ 138 w 1032"/>
                <a:gd name="T17" fmla="*/ 713 h 819"/>
                <a:gd name="T18" fmla="*/ 107 w 1032"/>
                <a:gd name="T19" fmla="*/ 692 h 819"/>
                <a:gd name="T20" fmla="*/ 94 w 1032"/>
                <a:gd name="T21" fmla="*/ 670 h 819"/>
                <a:gd name="T22" fmla="*/ 87 w 1032"/>
                <a:gd name="T23" fmla="*/ 639 h 819"/>
                <a:gd name="T24" fmla="*/ 106 w 1032"/>
                <a:gd name="T25" fmla="*/ 559 h 819"/>
                <a:gd name="T26" fmla="*/ 167 w 1032"/>
                <a:gd name="T27" fmla="*/ 463 h 819"/>
                <a:gd name="T28" fmla="*/ 260 w 1032"/>
                <a:gd name="T29" fmla="*/ 354 h 819"/>
                <a:gd name="T30" fmla="*/ 322 w 1032"/>
                <a:gd name="T31" fmla="*/ 668 h 819"/>
                <a:gd name="T32" fmla="*/ 442 w 1032"/>
                <a:gd name="T33" fmla="*/ 281 h 819"/>
                <a:gd name="T34" fmla="*/ 491 w 1032"/>
                <a:gd name="T35" fmla="*/ 381 h 819"/>
                <a:gd name="T36" fmla="*/ 530 w 1032"/>
                <a:gd name="T37" fmla="*/ 428 h 819"/>
                <a:gd name="T38" fmla="*/ 578 w 1032"/>
                <a:gd name="T39" fmla="*/ 460 h 819"/>
                <a:gd name="T40" fmla="*/ 635 w 1032"/>
                <a:gd name="T41" fmla="*/ 479 h 819"/>
                <a:gd name="T42" fmla="*/ 682 w 1032"/>
                <a:gd name="T43" fmla="*/ 480 h 819"/>
                <a:gd name="T44" fmla="*/ 741 w 1032"/>
                <a:gd name="T45" fmla="*/ 466 h 819"/>
                <a:gd name="T46" fmla="*/ 792 w 1032"/>
                <a:gd name="T47" fmla="*/ 437 h 819"/>
                <a:gd name="T48" fmla="*/ 833 w 1032"/>
                <a:gd name="T49" fmla="*/ 394 h 819"/>
                <a:gd name="T50" fmla="*/ 891 w 1032"/>
                <a:gd name="T51" fmla="*/ 281 h 819"/>
                <a:gd name="T52" fmla="*/ 967 w 1032"/>
                <a:gd name="T53" fmla="*/ 284 h 819"/>
                <a:gd name="T54" fmla="*/ 1029 w 1032"/>
                <a:gd name="T55" fmla="*/ 206 h 819"/>
                <a:gd name="T56" fmla="*/ 1031 w 1032"/>
                <a:gd name="T57" fmla="*/ 188 h 819"/>
                <a:gd name="T58" fmla="*/ 994 w 1032"/>
                <a:gd name="T59" fmla="*/ 139 h 819"/>
                <a:gd name="T60" fmla="*/ 939 w 1032"/>
                <a:gd name="T61" fmla="*/ 110 h 819"/>
                <a:gd name="T62" fmla="*/ 897 w 1032"/>
                <a:gd name="T63" fmla="*/ 104 h 819"/>
                <a:gd name="T64" fmla="*/ 866 w 1032"/>
                <a:gd name="T65" fmla="*/ 108 h 819"/>
                <a:gd name="T66" fmla="*/ 818 w 1032"/>
                <a:gd name="T67" fmla="*/ 127 h 819"/>
                <a:gd name="T68" fmla="*/ 764 w 1032"/>
                <a:gd name="T69" fmla="*/ 186 h 819"/>
                <a:gd name="T70" fmla="*/ 694 w 1032"/>
                <a:gd name="T71" fmla="*/ 332 h 819"/>
                <a:gd name="T72" fmla="*/ 666 w 1032"/>
                <a:gd name="T73" fmla="*/ 344 h 819"/>
                <a:gd name="T74" fmla="*/ 643 w 1032"/>
                <a:gd name="T75" fmla="*/ 336 h 819"/>
                <a:gd name="T76" fmla="*/ 569 w 1032"/>
                <a:gd name="T77" fmla="*/ 186 h 819"/>
                <a:gd name="T78" fmla="*/ 546 w 1032"/>
                <a:gd name="T79" fmla="*/ 153 h 819"/>
                <a:gd name="T80" fmla="*/ 549 w 1032"/>
                <a:gd name="T81" fmla="*/ 99 h 819"/>
                <a:gd name="T82" fmla="*/ 652 w 1032"/>
                <a:gd name="T83" fmla="*/ 28 h 819"/>
                <a:gd name="T84" fmla="*/ 682 w 1032"/>
                <a:gd name="T85" fmla="*/ 6 h 819"/>
                <a:gd name="T86" fmla="*/ 678 w 1032"/>
                <a:gd name="T87" fmla="*/ 0 h 819"/>
                <a:gd name="T88" fmla="*/ 658 w 1032"/>
                <a:gd name="T89" fmla="*/ 8 h 819"/>
                <a:gd name="T90" fmla="*/ 540 w 1032"/>
                <a:gd name="T91" fmla="*/ 80 h 819"/>
                <a:gd name="T92" fmla="*/ 489 w 1032"/>
                <a:gd name="T93" fmla="*/ 114 h 819"/>
                <a:gd name="T94" fmla="*/ 436 w 1032"/>
                <a:gd name="T95" fmla="*/ 104 h 819"/>
                <a:gd name="T96" fmla="*/ 391 w 1032"/>
                <a:gd name="T97" fmla="*/ 111 h 819"/>
                <a:gd name="T98" fmla="*/ 342 w 1032"/>
                <a:gd name="T99" fmla="*/ 138 h 819"/>
                <a:gd name="T100" fmla="*/ 305 w 1032"/>
                <a:gd name="T101" fmla="*/ 182 h 819"/>
                <a:gd name="T102" fmla="*/ 289 w 1032"/>
                <a:gd name="T103" fmla="*/ 237 h 819"/>
                <a:gd name="T104" fmla="*/ 249 w 1032"/>
                <a:gd name="T105" fmla="*/ 308 h 819"/>
                <a:gd name="T106" fmla="*/ 116 w 1032"/>
                <a:gd name="T107" fmla="*/ 451 h 819"/>
                <a:gd name="T108" fmla="*/ 31 w 1032"/>
                <a:gd name="T109" fmla="*/ 580 h 819"/>
                <a:gd name="T110" fmla="*/ 2 w 1032"/>
                <a:gd name="T111" fmla="*/ 662 h 819"/>
                <a:gd name="T112" fmla="*/ 1 w 1032"/>
                <a:gd name="T113" fmla="*/ 708 h 819"/>
                <a:gd name="T114" fmla="*/ 16 w 1032"/>
                <a:gd name="T115" fmla="*/ 745 h 819"/>
                <a:gd name="T116" fmla="*/ 46 w 1032"/>
                <a:gd name="T117" fmla="*/ 772 h 819"/>
                <a:gd name="T118" fmla="*/ 104 w 1032"/>
                <a:gd name="T119" fmla="*/ 786 h 819"/>
                <a:gd name="T120" fmla="*/ 179 w 1032"/>
                <a:gd name="T121" fmla="*/ 777 h 819"/>
                <a:gd name="T122" fmla="*/ 289 w 1032"/>
                <a:gd name="T123" fmla="*/ 73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2" h="819">
                  <a:moveTo>
                    <a:pt x="289" y="819"/>
                  </a:moveTo>
                  <a:lnTo>
                    <a:pt x="442" y="819"/>
                  </a:lnTo>
                  <a:lnTo>
                    <a:pt x="442" y="660"/>
                  </a:lnTo>
                  <a:lnTo>
                    <a:pt x="442" y="660"/>
                  </a:lnTo>
                  <a:lnTo>
                    <a:pt x="506" y="620"/>
                  </a:lnTo>
                  <a:lnTo>
                    <a:pt x="569" y="579"/>
                  </a:lnTo>
                  <a:lnTo>
                    <a:pt x="569" y="579"/>
                  </a:lnTo>
                  <a:lnTo>
                    <a:pt x="582" y="569"/>
                  </a:lnTo>
                  <a:lnTo>
                    <a:pt x="593" y="559"/>
                  </a:lnTo>
                  <a:lnTo>
                    <a:pt x="593" y="559"/>
                  </a:lnTo>
                  <a:lnTo>
                    <a:pt x="596" y="557"/>
                  </a:lnTo>
                  <a:lnTo>
                    <a:pt x="598" y="553"/>
                  </a:lnTo>
                  <a:lnTo>
                    <a:pt x="598" y="551"/>
                  </a:lnTo>
                  <a:lnTo>
                    <a:pt x="598" y="550"/>
                  </a:lnTo>
                  <a:lnTo>
                    <a:pt x="595" y="549"/>
                  </a:lnTo>
                  <a:lnTo>
                    <a:pt x="594" y="549"/>
                  </a:lnTo>
                  <a:lnTo>
                    <a:pt x="588" y="550"/>
                  </a:lnTo>
                  <a:lnTo>
                    <a:pt x="588" y="550"/>
                  </a:lnTo>
                  <a:lnTo>
                    <a:pt x="560" y="567"/>
                  </a:lnTo>
                  <a:lnTo>
                    <a:pt x="560" y="567"/>
                  </a:lnTo>
                  <a:lnTo>
                    <a:pt x="517" y="593"/>
                  </a:lnTo>
                  <a:lnTo>
                    <a:pt x="474" y="619"/>
                  </a:lnTo>
                  <a:lnTo>
                    <a:pt x="435" y="640"/>
                  </a:lnTo>
                  <a:lnTo>
                    <a:pt x="397" y="661"/>
                  </a:lnTo>
                  <a:lnTo>
                    <a:pt x="361" y="678"/>
                  </a:lnTo>
                  <a:lnTo>
                    <a:pt x="326" y="692"/>
                  </a:lnTo>
                  <a:lnTo>
                    <a:pt x="295" y="703"/>
                  </a:lnTo>
                  <a:lnTo>
                    <a:pt x="264" y="713"/>
                  </a:lnTo>
                  <a:lnTo>
                    <a:pt x="237" y="719"/>
                  </a:lnTo>
                  <a:lnTo>
                    <a:pt x="210" y="722"/>
                  </a:lnTo>
                  <a:lnTo>
                    <a:pt x="187" y="724"/>
                  </a:lnTo>
                  <a:lnTo>
                    <a:pt x="175" y="722"/>
                  </a:lnTo>
                  <a:lnTo>
                    <a:pt x="165" y="721"/>
                  </a:lnTo>
                  <a:lnTo>
                    <a:pt x="156" y="720"/>
                  </a:lnTo>
                  <a:lnTo>
                    <a:pt x="146" y="716"/>
                  </a:lnTo>
                  <a:lnTo>
                    <a:pt x="138" y="713"/>
                  </a:lnTo>
                  <a:lnTo>
                    <a:pt x="129" y="709"/>
                  </a:lnTo>
                  <a:lnTo>
                    <a:pt x="121" y="704"/>
                  </a:lnTo>
                  <a:lnTo>
                    <a:pt x="115" y="698"/>
                  </a:lnTo>
                  <a:lnTo>
                    <a:pt x="107" y="692"/>
                  </a:lnTo>
                  <a:lnTo>
                    <a:pt x="101" y="685"/>
                  </a:lnTo>
                  <a:lnTo>
                    <a:pt x="101" y="685"/>
                  </a:lnTo>
                  <a:lnTo>
                    <a:pt x="98" y="678"/>
                  </a:lnTo>
                  <a:lnTo>
                    <a:pt x="94" y="670"/>
                  </a:lnTo>
                  <a:lnTo>
                    <a:pt x="91" y="663"/>
                  </a:lnTo>
                  <a:lnTo>
                    <a:pt x="89" y="655"/>
                  </a:lnTo>
                  <a:lnTo>
                    <a:pt x="87" y="648"/>
                  </a:lnTo>
                  <a:lnTo>
                    <a:pt x="87" y="639"/>
                  </a:lnTo>
                  <a:lnTo>
                    <a:pt x="88" y="621"/>
                  </a:lnTo>
                  <a:lnTo>
                    <a:pt x="92" y="602"/>
                  </a:lnTo>
                  <a:lnTo>
                    <a:pt x="98" y="581"/>
                  </a:lnTo>
                  <a:lnTo>
                    <a:pt x="106" y="559"/>
                  </a:lnTo>
                  <a:lnTo>
                    <a:pt x="118" y="536"/>
                  </a:lnTo>
                  <a:lnTo>
                    <a:pt x="132" y="512"/>
                  </a:lnTo>
                  <a:lnTo>
                    <a:pt x="148" y="488"/>
                  </a:lnTo>
                  <a:lnTo>
                    <a:pt x="167" y="463"/>
                  </a:lnTo>
                  <a:lnTo>
                    <a:pt x="187" y="436"/>
                  </a:lnTo>
                  <a:lnTo>
                    <a:pt x="210" y="410"/>
                  </a:lnTo>
                  <a:lnTo>
                    <a:pt x="234" y="383"/>
                  </a:lnTo>
                  <a:lnTo>
                    <a:pt x="260" y="354"/>
                  </a:lnTo>
                  <a:lnTo>
                    <a:pt x="289" y="326"/>
                  </a:lnTo>
                  <a:lnTo>
                    <a:pt x="289" y="681"/>
                  </a:lnTo>
                  <a:lnTo>
                    <a:pt x="289" y="681"/>
                  </a:lnTo>
                  <a:lnTo>
                    <a:pt x="322" y="668"/>
                  </a:lnTo>
                  <a:lnTo>
                    <a:pt x="359" y="652"/>
                  </a:lnTo>
                  <a:lnTo>
                    <a:pt x="400" y="633"/>
                  </a:lnTo>
                  <a:lnTo>
                    <a:pt x="442" y="610"/>
                  </a:lnTo>
                  <a:lnTo>
                    <a:pt x="442" y="281"/>
                  </a:lnTo>
                  <a:lnTo>
                    <a:pt x="476" y="353"/>
                  </a:lnTo>
                  <a:lnTo>
                    <a:pt x="476" y="353"/>
                  </a:lnTo>
                  <a:lnTo>
                    <a:pt x="483" y="367"/>
                  </a:lnTo>
                  <a:lnTo>
                    <a:pt x="491" y="381"/>
                  </a:lnTo>
                  <a:lnTo>
                    <a:pt x="500" y="394"/>
                  </a:lnTo>
                  <a:lnTo>
                    <a:pt x="509" y="406"/>
                  </a:lnTo>
                  <a:lnTo>
                    <a:pt x="519" y="418"/>
                  </a:lnTo>
                  <a:lnTo>
                    <a:pt x="530" y="428"/>
                  </a:lnTo>
                  <a:lnTo>
                    <a:pt x="541" y="437"/>
                  </a:lnTo>
                  <a:lnTo>
                    <a:pt x="553" y="446"/>
                  </a:lnTo>
                  <a:lnTo>
                    <a:pt x="565" y="454"/>
                  </a:lnTo>
                  <a:lnTo>
                    <a:pt x="578" y="460"/>
                  </a:lnTo>
                  <a:lnTo>
                    <a:pt x="592" y="466"/>
                  </a:lnTo>
                  <a:lnTo>
                    <a:pt x="606" y="471"/>
                  </a:lnTo>
                  <a:lnTo>
                    <a:pt x="621" y="475"/>
                  </a:lnTo>
                  <a:lnTo>
                    <a:pt x="635" y="479"/>
                  </a:lnTo>
                  <a:lnTo>
                    <a:pt x="651" y="480"/>
                  </a:lnTo>
                  <a:lnTo>
                    <a:pt x="666" y="480"/>
                  </a:lnTo>
                  <a:lnTo>
                    <a:pt x="666" y="480"/>
                  </a:lnTo>
                  <a:lnTo>
                    <a:pt x="682" y="480"/>
                  </a:lnTo>
                  <a:lnTo>
                    <a:pt x="698" y="479"/>
                  </a:lnTo>
                  <a:lnTo>
                    <a:pt x="712" y="475"/>
                  </a:lnTo>
                  <a:lnTo>
                    <a:pt x="727" y="471"/>
                  </a:lnTo>
                  <a:lnTo>
                    <a:pt x="741" y="466"/>
                  </a:lnTo>
                  <a:lnTo>
                    <a:pt x="755" y="460"/>
                  </a:lnTo>
                  <a:lnTo>
                    <a:pt x="768" y="454"/>
                  </a:lnTo>
                  <a:lnTo>
                    <a:pt x="780" y="446"/>
                  </a:lnTo>
                  <a:lnTo>
                    <a:pt x="792" y="437"/>
                  </a:lnTo>
                  <a:lnTo>
                    <a:pt x="803" y="428"/>
                  </a:lnTo>
                  <a:lnTo>
                    <a:pt x="814" y="418"/>
                  </a:lnTo>
                  <a:lnTo>
                    <a:pt x="823" y="406"/>
                  </a:lnTo>
                  <a:lnTo>
                    <a:pt x="833" y="394"/>
                  </a:lnTo>
                  <a:lnTo>
                    <a:pt x="841" y="381"/>
                  </a:lnTo>
                  <a:lnTo>
                    <a:pt x="850" y="367"/>
                  </a:lnTo>
                  <a:lnTo>
                    <a:pt x="857" y="353"/>
                  </a:lnTo>
                  <a:lnTo>
                    <a:pt x="891" y="281"/>
                  </a:lnTo>
                  <a:lnTo>
                    <a:pt x="891" y="365"/>
                  </a:lnTo>
                  <a:lnTo>
                    <a:pt x="891" y="365"/>
                  </a:lnTo>
                  <a:lnTo>
                    <a:pt x="931" y="324"/>
                  </a:lnTo>
                  <a:lnTo>
                    <a:pt x="967" y="284"/>
                  </a:lnTo>
                  <a:lnTo>
                    <a:pt x="1000" y="246"/>
                  </a:lnTo>
                  <a:lnTo>
                    <a:pt x="1015" y="225"/>
                  </a:lnTo>
                  <a:lnTo>
                    <a:pt x="1029" y="206"/>
                  </a:lnTo>
                  <a:lnTo>
                    <a:pt x="1029" y="206"/>
                  </a:lnTo>
                  <a:lnTo>
                    <a:pt x="1031" y="201"/>
                  </a:lnTo>
                  <a:lnTo>
                    <a:pt x="1032" y="197"/>
                  </a:lnTo>
                  <a:lnTo>
                    <a:pt x="1032" y="192"/>
                  </a:lnTo>
                  <a:lnTo>
                    <a:pt x="1031" y="188"/>
                  </a:lnTo>
                  <a:lnTo>
                    <a:pt x="1031" y="188"/>
                  </a:lnTo>
                  <a:lnTo>
                    <a:pt x="1020" y="171"/>
                  </a:lnTo>
                  <a:lnTo>
                    <a:pt x="1008" y="154"/>
                  </a:lnTo>
                  <a:lnTo>
                    <a:pt x="994" y="139"/>
                  </a:lnTo>
                  <a:lnTo>
                    <a:pt x="977" y="127"/>
                  </a:lnTo>
                  <a:lnTo>
                    <a:pt x="959" y="118"/>
                  </a:lnTo>
                  <a:lnTo>
                    <a:pt x="950" y="114"/>
                  </a:lnTo>
                  <a:lnTo>
                    <a:pt x="939" y="110"/>
                  </a:lnTo>
                  <a:lnTo>
                    <a:pt x="930" y="108"/>
                  </a:lnTo>
                  <a:lnTo>
                    <a:pt x="919" y="105"/>
                  </a:lnTo>
                  <a:lnTo>
                    <a:pt x="908" y="104"/>
                  </a:lnTo>
                  <a:lnTo>
                    <a:pt x="897" y="104"/>
                  </a:lnTo>
                  <a:lnTo>
                    <a:pt x="897" y="104"/>
                  </a:lnTo>
                  <a:lnTo>
                    <a:pt x="886" y="104"/>
                  </a:lnTo>
                  <a:lnTo>
                    <a:pt x="876" y="105"/>
                  </a:lnTo>
                  <a:lnTo>
                    <a:pt x="866" y="108"/>
                  </a:lnTo>
                  <a:lnTo>
                    <a:pt x="856" y="110"/>
                  </a:lnTo>
                  <a:lnTo>
                    <a:pt x="845" y="114"/>
                  </a:lnTo>
                  <a:lnTo>
                    <a:pt x="837" y="118"/>
                  </a:lnTo>
                  <a:lnTo>
                    <a:pt x="818" y="127"/>
                  </a:lnTo>
                  <a:lnTo>
                    <a:pt x="802" y="139"/>
                  </a:lnTo>
                  <a:lnTo>
                    <a:pt x="787" y="154"/>
                  </a:lnTo>
                  <a:lnTo>
                    <a:pt x="775" y="169"/>
                  </a:lnTo>
                  <a:lnTo>
                    <a:pt x="764" y="186"/>
                  </a:lnTo>
                  <a:lnTo>
                    <a:pt x="700" y="324"/>
                  </a:lnTo>
                  <a:lnTo>
                    <a:pt x="700" y="324"/>
                  </a:lnTo>
                  <a:lnTo>
                    <a:pt x="697" y="329"/>
                  </a:lnTo>
                  <a:lnTo>
                    <a:pt x="694" y="332"/>
                  </a:lnTo>
                  <a:lnTo>
                    <a:pt x="691" y="336"/>
                  </a:lnTo>
                  <a:lnTo>
                    <a:pt x="686" y="340"/>
                  </a:lnTo>
                  <a:lnTo>
                    <a:pt x="677" y="343"/>
                  </a:lnTo>
                  <a:lnTo>
                    <a:pt x="666" y="344"/>
                  </a:lnTo>
                  <a:lnTo>
                    <a:pt x="666" y="344"/>
                  </a:lnTo>
                  <a:lnTo>
                    <a:pt x="657" y="343"/>
                  </a:lnTo>
                  <a:lnTo>
                    <a:pt x="647" y="340"/>
                  </a:lnTo>
                  <a:lnTo>
                    <a:pt x="643" y="336"/>
                  </a:lnTo>
                  <a:lnTo>
                    <a:pt x="639" y="332"/>
                  </a:lnTo>
                  <a:lnTo>
                    <a:pt x="636" y="329"/>
                  </a:lnTo>
                  <a:lnTo>
                    <a:pt x="634" y="324"/>
                  </a:lnTo>
                  <a:lnTo>
                    <a:pt x="569" y="186"/>
                  </a:lnTo>
                  <a:lnTo>
                    <a:pt x="569" y="186"/>
                  </a:lnTo>
                  <a:lnTo>
                    <a:pt x="564" y="178"/>
                  </a:lnTo>
                  <a:lnTo>
                    <a:pt x="558" y="169"/>
                  </a:lnTo>
                  <a:lnTo>
                    <a:pt x="546" y="153"/>
                  </a:lnTo>
                  <a:lnTo>
                    <a:pt x="530" y="139"/>
                  </a:lnTo>
                  <a:lnTo>
                    <a:pt x="514" y="127"/>
                  </a:lnTo>
                  <a:lnTo>
                    <a:pt x="514" y="127"/>
                  </a:lnTo>
                  <a:lnTo>
                    <a:pt x="549" y="99"/>
                  </a:lnTo>
                  <a:lnTo>
                    <a:pt x="583" y="74"/>
                  </a:lnTo>
                  <a:lnTo>
                    <a:pt x="618" y="50"/>
                  </a:lnTo>
                  <a:lnTo>
                    <a:pt x="652" y="28"/>
                  </a:lnTo>
                  <a:lnTo>
                    <a:pt x="652" y="28"/>
                  </a:lnTo>
                  <a:lnTo>
                    <a:pt x="666" y="19"/>
                  </a:lnTo>
                  <a:lnTo>
                    <a:pt x="678" y="10"/>
                  </a:lnTo>
                  <a:lnTo>
                    <a:pt x="678" y="10"/>
                  </a:lnTo>
                  <a:lnTo>
                    <a:pt x="682" y="6"/>
                  </a:lnTo>
                  <a:lnTo>
                    <a:pt x="682" y="4"/>
                  </a:lnTo>
                  <a:lnTo>
                    <a:pt x="682" y="2"/>
                  </a:lnTo>
                  <a:lnTo>
                    <a:pt x="681" y="0"/>
                  </a:lnTo>
                  <a:lnTo>
                    <a:pt x="678" y="0"/>
                  </a:lnTo>
                  <a:lnTo>
                    <a:pt x="675" y="0"/>
                  </a:lnTo>
                  <a:lnTo>
                    <a:pt x="671" y="2"/>
                  </a:lnTo>
                  <a:lnTo>
                    <a:pt x="671" y="2"/>
                  </a:lnTo>
                  <a:lnTo>
                    <a:pt x="658" y="8"/>
                  </a:lnTo>
                  <a:lnTo>
                    <a:pt x="643" y="16"/>
                  </a:lnTo>
                  <a:lnTo>
                    <a:pt x="643" y="16"/>
                  </a:lnTo>
                  <a:lnTo>
                    <a:pt x="575" y="58"/>
                  </a:lnTo>
                  <a:lnTo>
                    <a:pt x="540" y="80"/>
                  </a:lnTo>
                  <a:lnTo>
                    <a:pt x="506" y="103"/>
                  </a:lnTo>
                  <a:lnTo>
                    <a:pt x="506" y="103"/>
                  </a:lnTo>
                  <a:lnTo>
                    <a:pt x="489" y="114"/>
                  </a:lnTo>
                  <a:lnTo>
                    <a:pt x="489" y="114"/>
                  </a:lnTo>
                  <a:lnTo>
                    <a:pt x="477" y="110"/>
                  </a:lnTo>
                  <a:lnTo>
                    <a:pt x="464" y="107"/>
                  </a:lnTo>
                  <a:lnTo>
                    <a:pt x="450" y="105"/>
                  </a:lnTo>
                  <a:lnTo>
                    <a:pt x="436" y="104"/>
                  </a:lnTo>
                  <a:lnTo>
                    <a:pt x="436" y="104"/>
                  </a:lnTo>
                  <a:lnTo>
                    <a:pt x="420" y="105"/>
                  </a:lnTo>
                  <a:lnTo>
                    <a:pt x="406" y="108"/>
                  </a:lnTo>
                  <a:lnTo>
                    <a:pt x="391" y="111"/>
                  </a:lnTo>
                  <a:lnTo>
                    <a:pt x="378" y="116"/>
                  </a:lnTo>
                  <a:lnTo>
                    <a:pt x="366" y="122"/>
                  </a:lnTo>
                  <a:lnTo>
                    <a:pt x="353" y="130"/>
                  </a:lnTo>
                  <a:lnTo>
                    <a:pt x="342" y="138"/>
                  </a:lnTo>
                  <a:lnTo>
                    <a:pt x="331" y="148"/>
                  </a:lnTo>
                  <a:lnTo>
                    <a:pt x="321" y="159"/>
                  </a:lnTo>
                  <a:lnTo>
                    <a:pt x="313" y="169"/>
                  </a:lnTo>
                  <a:lnTo>
                    <a:pt x="305" y="182"/>
                  </a:lnTo>
                  <a:lnTo>
                    <a:pt x="299" y="195"/>
                  </a:lnTo>
                  <a:lnTo>
                    <a:pt x="295" y="208"/>
                  </a:lnTo>
                  <a:lnTo>
                    <a:pt x="291" y="223"/>
                  </a:lnTo>
                  <a:lnTo>
                    <a:pt x="289" y="237"/>
                  </a:lnTo>
                  <a:lnTo>
                    <a:pt x="289" y="252"/>
                  </a:lnTo>
                  <a:lnTo>
                    <a:pt x="289" y="272"/>
                  </a:lnTo>
                  <a:lnTo>
                    <a:pt x="289" y="272"/>
                  </a:lnTo>
                  <a:lnTo>
                    <a:pt x="249" y="308"/>
                  </a:lnTo>
                  <a:lnTo>
                    <a:pt x="211" y="344"/>
                  </a:lnTo>
                  <a:lnTo>
                    <a:pt x="176" y="381"/>
                  </a:lnTo>
                  <a:lnTo>
                    <a:pt x="145" y="416"/>
                  </a:lnTo>
                  <a:lnTo>
                    <a:pt x="116" y="451"/>
                  </a:lnTo>
                  <a:lnTo>
                    <a:pt x="91" y="485"/>
                  </a:lnTo>
                  <a:lnTo>
                    <a:pt x="68" y="517"/>
                  </a:lnTo>
                  <a:lnTo>
                    <a:pt x="47" y="550"/>
                  </a:lnTo>
                  <a:lnTo>
                    <a:pt x="31" y="580"/>
                  </a:lnTo>
                  <a:lnTo>
                    <a:pt x="18" y="609"/>
                  </a:lnTo>
                  <a:lnTo>
                    <a:pt x="8" y="637"/>
                  </a:lnTo>
                  <a:lnTo>
                    <a:pt x="5" y="650"/>
                  </a:lnTo>
                  <a:lnTo>
                    <a:pt x="2" y="662"/>
                  </a:lnTo>
                  <a:lnTo>
                    <a:pt x="0" y="674"/>
                  </a:lnTo>
                  <a:lnTo>
                    <a:pt x="0" y="686"/>
                  </a:lnTo>
                  <a:lnTo>
                    <a:pt x="0" y="697"/>
                  </a:lnTo>
                  <a:lnTo>
                    <a:pt x="1" y="708"/>
                  </a:lnTo>
                  <a:lnTo>
                    <a:pt x="4" y="718"/>
                  </a:lnTo>
                  <a:lnTo>
                    <a:pt x="6" y="727"/>
                  </a:lnTo>
                  <a:lnTo>
                    <a:pt x="11" y="737"/>
                  </a:lnTo>
                  <a:lnTo>
                    <a:pt x="16" y="745"/>
                  </a:lnTo>
                  <a:lnTo>
                    <a:pt x="16" y="745"/>
                  </a:lnTo>
                  <a:lnTo>
                    <a:pt x="24" y="756"/>
                  </a:lnTo>
                  <a:lnTo>
                    <a:pt x="35" y="765"/>
                  </a:lnTo>
                  <a:lnTo>
                    <a:pt x="46" y="772"/>
                  </a:lnTo>
                  <a:lnTo>
                    <a:pt x="59" y="778"/>
                  </a:lnTo>
                  <a:lnTo>
                    <a:pt x="72" y="783"/>
                  </a:lnTo>
                  <a:lnTo>
                    <a:pt x="88" y="785"/>
                  </a:lnTo>
                  <a:lnTo>
                    <a:pt x="104" y="786"/>
                  </a:lnTo>
                  <a:lnTo>
                    <a:pt x="122" y="786"/>
                  </a:lnTo>
                  <a:lnTo>
                    <a:pt x="140" y="784"/>
                  </a:lnTo>
                  <a:lnTo>
                    <a:pt x="158" y="782"/>
                  </a:lnTo>
                  <a:lnTo>
                    <a:pt x="179" y="777"/>
                  </a:lnTo>
                  <a:lnTo>
                    <a:pt x="199" y="772"/>
                  </a:lnTo>
                  <a:lnTo>
                    <a:pt x="220" y="765"/>
                  </a:lnTo>
                  <a:lnTo>
                    <a:pt x="243" y="757"/>
                  </a:lnTo>
                  <a:lnTo>
                    <a:pt x="289" y="739"/>
                  </a:lnTo>
                  <a:lnTo>
                    <a:pt x="289"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8" name="Freeform 42">
              <a:extLst>
                <a:ext uri="{FF2B5EF4-FFF2-40B4-BE49-F238E27FC236}">
                  <a16:creationId xmlns:a16="http://schemas.microsoft.com/office/drawing/2014/main" id="{7BCA40BC-9CB3-453E-95D4-76633B93579C}"/>
                </a:ext>
              </a:extLst>
            </p:cNvPr>
            <p:cNvSpPr>
              <a:spLocks noEditPoints="1"/>
            </p:cNvSpPr>
            <p:nvPr/>
          </p:nvSpPr>
          <p:spPr bwMode="auto">
            <a:xfrm>
              <a:off x="4046538" y="938213"/>
              <a:ext cx="69850" cy="68263"/>
            </a:xfrm>
            <a:custGeom>
              <a:avLst/>
              <a:gdLst>
                <a:gd name="T0" fmla="*/ 0 w 87"/>
                <a:gd name="T1" fmla="*/ 44 h 87"/>
                <a:gd name="T2" fmla="*/ 4 w 87"/>
                <a:gd name="T3" fmla="*/ 27 h 87"/>
                <a:gd name="T4" fmla="*/ 14 w 87"/>
                <a:gd name="T5" fmla="*/ 12 h 87"/>
                <a:gd name="T6" fmla="*/ 27 w 87"/>
                <a:gd name="T7" fmla="*/ 4 h 87"/>
                <a:gd name="T8" fmla="*/ 44 w 87"/>
                <a:gd name="T9" fmla="*/ 0 h 87"/>
                <a:gd name="T10" fmla="*/ 52 w 87"/>
                <a:gd name="T11" fmla="*/ 0 h 87"/>
                <a:gd name="T12" fmla="*/ 68 w 87"/>
                <a:gd name="T13" fmla="*/ 7 h 87"/>
                <a:gd name="T14" fmla="*/ 80 w 87"/>
                <a:gd name="T15" fmla="*/ 19 h 87"/>
                <a:gd name="T16" fmla="*/ 86 w 87"/>
                <a:gd name="T17" fmla="*/ 35 h 87"/>
                <a:gd name="T18" fmla="*/ 87 w 87"/>
                <a:gd name="T19" fmla="*/ 44 h 87"/>
                <a:gd name="T20" fmla="*/ 84 w 87"/>
                <a:gd name="T21" fmla="*/ 61 h 87"/>
                <a:gd name="T22" fmla="*/ 75 w 87"/>
                <a:gd name="T23" fmla="*/ 74 h 87"/>
                <a:gd name="T24" fmla="*/ 61 w 87"/>
                <a:gd name="T25" fmla="*/ 83 h 87"/>
                <a:gd name="T26" fmla="*/ 44 w 87"/>
                <a:gd name="T27" fmla="*/ 87 h 87"/>
                <a:gd name="T28" fmla="*/ 35 w 87"/>
                <a:gd name="T29" fmla="*/ 86 h 87"/>
                <a:gd name="T30" fmla="*/ 20 w 87"/>
                <a:gd name="T31" fmla="*/ 80 h 87"/>
                <a:gd name="T32" fmla="*/ 8 w 87"/>
                <a:gd name="T33" fmla="*/ 68 h 87"/>
                <a:gd name="T34" fmla="*/ 2 w 87"/>
                <a:gd name="T35" fmla="*/ 52 h 87"/>
                <a:gd name="T36" fmla="*/ 0 w 87"/>
                <a:gd name="T37" fmla="*/ 44 h 87"/>
                <a:gd name="T38" fmla="*/ 76 w 87"/>
                <a:gd name="T39" fmla="*/ 44 h 87"/>
                <a:gd name="T40" fmla="*/ 74 w 87"/>
                <a:gd name="T41" fmla="*/ 29 h 87"/>
                <a:gd name="T42" fmla="*/ 67 w 87"/>
                <a:gd name="T43" fmla="*/ 18 h 87"/>
                <a:gd name="T44" fmla="*/ 57 w 87"/>
                <a:gd name="T45" fmla="*/ 11 h 87"/>
                <a:gd name="T46" fmla="*/ 44 w 87"/>
                <a:gd name="T47" fmla="*/ 9 h 87"/>
                <a:gd name="T48" fmla="*/ 38 w 87"/>
                <a:gd name="T49" fmla="*/ 9 h 87"/>
                <a:gd name="T50" fmla="*/ 26 w 87"/>
                <a:gd name="T51" fmla="*/ 13 h 87"/>
                <a:gd name="T52" fmla="*/ 16 w 87"/>
                <a:gd name="T53" fmla="*/ 23 h 87"/>
                <a:gd name="T54" fmla="*/ 11 w 87"/>
                <a:gd name="T55" fmla="*/ 36 h 87"/>
                <a:gd name="T56" fmla="*/ 11 w 87"/>
                <a:gd name="T57" fmla="*/ 44 h 87"/>
                <a:gd name="T58" fmla="*/ 14 w 87"/>
                <a:gd name="T59" fmla="*/ 57 h 87"/>
                <a:gd name="T60" fmla="*/ 21 w 87"/>
                <a:gd name="T61" fmla="*/ 69 h 87"/>
                <a:gd name="T62" fmla="*/ 31 w 87"/>
                <a:gd name="T63" fmla="*/ 76 h 87"/>
                <a:gd name="T64" fmla="*/ 44 w 87"/>
                <a:gd name="T65" fmla="*/ 79 h 87"/>
                <a:gd name="T66" fmla="*/ 51 w 87"/>
                <a:gd name="T67" fmla="*/ 77 h 87"/>
                <a:gd name="T68" fmla="*/ 62 w 87"/>
                <a:gd name="T69" fmla="*/ 73 h 87"/>
                <a:gd name="T70" fmla="*/ 72 w 87"/>
                <a:gd name="T71" fmla="*/ 63 h 87"/>
                <a:gd name="T72" fmla="*/ 76 w 87"/>
                <a:gd name="T73" fmla="*/ 51 h 87"/>
                <a:gd name="T74" fmla="*/ 76 w 87"/>
                <a:gd name="T75" fmla="*/ 44 h 87"/>
                <a:gd name="T76" fmla="*/ 45 w 87"/>
                <a:gd name="T77" fmla="*/ 18 h 87"/>
                <a:gd name="T78" fmla="*/ 53 w 87"/>
                <a:gd name="T79" fmla="*/ 19 h 87"/>
                <a:gd name="T80" fmla="*/ 61 w 87"/>
                <a:gd name="T81" fmla="*/ 24 h 87"/>
                <a:gd name="T82" fmla="*/ 63 w 87"/>
                <a:gd name="T83" fmla="*/ 33 h 87"/>
                <a:gd name="T84" fmla="*/ 63 w 87"/>
                <a:gd name="T85" fmla="*/ 39 h 87"/>
                <a:gd name="T86" fmla="*/ 56 w 87"/>
                <a:gd name="T87" fmla="*/ 45 h 87"/>
                <a:gd name="T88" fmla="*/ 64 w 87"/>
                <a:gd name="T89" fmla="*/ 68 h 87"/>
                <a:gd name="T90" fmla="*/ 41 w 87"/>
                <a:gd name="T91" fmla="*/ 47 h 87"/>
                <a:gd name="T92" fmla="*/ 37 w 87"/>
                <a:gd name="T93" fmla="*/ 68 h 87"/>
                <a:gd name="T94" fmla="*/ 27 w 87"/>
                <a:gd name="T95" fmla="*/ 18 h 87"/>
                <a:gd name="T96" fmla="*/ 44 w 87"/>
                <a:gd name="T97" fmla="*/ 40 h 87"/>
                <a:gd name="T98" fmla="*/ 49 w 87"/>
                <a:gd name="T99" fmla="*/ 40 h 87"/>
                <a:gd name="T100" fmla="*/ 53 w 87"/>
                <a:gd name="T101" fmla="*/ 36 h 87"/>
                <a:gd name="T102" fmla="*/ 55 w 87"/>
                <a:gd name="T103" fmla="*/ 33 h 87"/>
                <a:gd name="T104" fmla="*/ 51 w 87"/>
                <a:gd name="T105" fmla="*/ 27 h 87"/>
                <a:gd name="T106" fmla="*/ 45 w 87"/>
                <a:gd name="T107" fmla="*/ 26 h 87"/>
                <a:gd name="T108" fmla="*/ 37 w 87"/>
                <a:gd name="T10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87">
                  <a:moveTo>
                    <a:pt x="0" y="44"/>
                  </a:moveTo>
                  <a:lnTo>
                    <a:pt x="0" y="44"/>
                  </a:lnTo>
                  <a:lnTo>
                    <a:pt x="2" y="35"/>
                  </a:lnTo>
                  <a:lnTo>
                    <a:pt x="4" y="27"/>
                  </a:lnTo>
                  <a:lnTo>
                    <a:pt x="8" y="19"/>
                  </a:lnTo>
                  <a:lnTo>
                    <a:pt x="14" y="12"/>
                  </a:lnTo>
                  <a:lnTo>
                    <a:pt x="20" y="7"/>
                  </a:lnTo>
                  <a:lnTo>
                    <a:pt x="27" y="4"/>
                  </a:lnTo>
                  <a:lnTo>
                    <a:pt x="35" y="0"/>
                  </a:lnTo>
                  <a:lnTo>
                    <a:pt x="44" y="0"/>
                  </a:lnTo>
                  <a:lnTo>
                    <a:pt x="44" y="0"/>
                  </a:lnTo>
                  <a:lnTo>
                    <a:pt x="52" y="0"/>
                  </a:lnTo>
                  <a:lnTo>
                    <a:pt x="61" y="4"/>
                  </a:lnTo>
                  <a:lnTo>
                    <a:pt x="68" y="7"/>
                  </a:lnTo>
                  <a:lnTo>
                    <a:pt x="75" y="12"/>
                  </a:lnTo>
                  <a:lnTo>
                    <a:pt x="80" y="19"/>
                  </a:lnTo>
                  <a:lnTo>
                    <a:pt x="84" y="27"/>
                  </a:lnTo>
                  <a:lnTo>
                    <a:pt x="86" y="35"/>
                  </a:lnTo>
                  <a:lnTo>
                    <a:pt x="87" y="44"/>
                  </a:lnTo>
                  <a:lnTo>
                    <a:pt x="87" y="44"/>
                  </a:lnTo>
                  <a:lnTo>
                    <a:pt x="86" y="52"/>
                  </a:lnTo>
                  <a:lnTo>
                    <a:pt x="84" y="61"/>
                  </a:lnTo>
                  <a:lnTo>
                    <a:pt x="80" y="68"/>
                  </a:lnTo>
                  <a:lnTo>
                    <a:pt x="75" y="74"/>
                  </a:lnTo>
                  <a:lnTo>
                    <a:pt x="68" y="80"/>
                  </a:lnTo>
                  <a:lnTo>
                    <a:pt x="61" y="83"/>
                  </a:lnTo>
                  <a:lnTo>
                    <a:pt x="52" y="86"/>
                  </a:lnTo>
                  <a:lnTo>
                    <a:pt x="44" y="87"/>
                  </a:lnTo>
                  <a:lnTo>
                    <a:pt x="44" y="87"/>
                  </a:lnTo>
                  <a:lnTo>
                    <a:pt x="35" y="86"/>
                  </a:lnTo>
                  <a:lnTo>
                    <a:pt x="27" y="83"/>
                  </a:lnTo>
                  <a:lnTo>
                    <a:pt x="20" y="80"/>
                  </a:lnTo>
                  <a:lnTo>
                    <a:pt x="14" y="74"/>
                  </a:lnTo>
                  <a:lnTo>
                    <a:pt x="8" y="68"/>
                  </a:lnTo>
                  <a:lnTo>
                    <a:pt x="4" y="61"/>
                  </a:lnTo>
                  <a:lnTo>
                    <a:pt x="2" y="52"/>
                  </a:lnTo>
                  <a:lnTo>
                    <a:pt x="0" y="44"/>
                  </a:lnTo>
                  <a:lnTo>
                    <a:pt x="0" y="44"/>
                  </a:lnTo>
                  <a:close/>
                  <a:moveTo>
                    <a:pt x="76" y="44"/>
                  </a:moveTo>
                  <a:lnTo>
                    <a:pt x="76" y="44"/>
                  </a:lnTo>
                  <a:lnTo>
                    <a:pt x="76" y="36"/>
                  </a:lnTo>
                  <a:lnTo>
                    <a:pt x="74" y="29"/>
                  </a:lnTo>
                  <a:lnTo>
                    <a:pt x="72" y="23"/>
                  </a:lnTo>
                  <a:lnTo>
                    <a:pt x="67" y="18"/>
                  </a:lnTo>
                  <a:lnTo>
                    <a:pt x="62" y="13"/>
                  </a:lnTo>
                  <a:lnTo>
                    <a:pt x="57" y="11"/>
                  </a:lnTo>
                  <a:lnTo>
                    <a:pt x="51" y="9"/>
                  </a:lnTo>
                  <a:lnTo>
                    <a:pt x="44" y="9"/>
                  </a:lnTo>
                  <a:lnTo>
                    <a:pt x="44" y="9"/>
                  </a:lnTo>
                  <a:lnTo>
                    <a:pt x="38" y="9"/>
                  </a:lnTo>
                  <a:lnTo>
                    <a:pt x="31" y="11"/>
                  </a:lnTo>
                  <a:lnTo>
                    <a:pt x="26" y="13"/>
                  </a:lnTo>
                  <a:lnTo>
                    <a:pt x="21" y="18"/>
                  </a:lnTo>
                  <a:lnTo>
                    <a:pt x="16" y="23"/>
                  </a:lnTo>
                  <a:lnTo>
                    <a:pt x="14" y="29"/>
                  </a:lnTo>
                  <a:lnTo>
                    <a:pt x="11" y="36"/>
                  </a:lnTo>
                  <a:lnTo>
                    <a:pt x="11" y="44"/>
                  </a:lnTo>
                  <a:lnTo>
                    <a:pt x="11" y="44"/>
                  </a:lnTo>
                  <a:lnTo>
                    <a:pt x="11" y="51"/>
                  </a:lnTo>
                  <a:lnTo>
                    <a:pt x="14" y="57"/>
                  </a:lnTo>
                  <a:lnTo>
                    <a:pt x="16" y="63"/>
                  </a:lnTo>
                  <a:lnTo>
                    <a:pt x="21" y="69"/>
                  </a:lnTo>
                  <a:lnTo>
                    <a:pt x="26" y="73"/>
                  </a:lnTo>
                  <a:lnTo>
                    <a:pt x="31" y="76"/>
                  </a:lnTo>
                  <a:lnTo>
                    <a:pt x="38" y="77"/>
                  </a:lnTo>
                  <a:lnTo>
                    <a:pt x="44" y="79"/>
                  </a:lnTo>
                  <a:lnTo>
                    <a:pt x="44" y="79"/>
                  </a:lnTo>
                  <a:lnTo>
                    <a:pt x="51" y="77"/>
                  </a:lnTo>
                  <a:lnTo>
                    <a:pt x="57" y="76"/>
                  </a:lnTo>
                  <a:lnTo>
                    <a:pt x="62" y="73"/>
                  </a:lnTo>
                  <a:lnTo>
                    <a:pt x="67" y="69"/>
                  </a:lnTo>
                  <a:lnTo>
                    <a:pt x="72" y="63"/>
                  </a:lnTo>
                  <a:lnTo>
                    <a:pt x="74" y="57"/>
                  </a:lnTo>
                  <a:lnTo>
                    <a:pt x="76" y="51"/>
                  </a:lnTo>
                  <a:lnTo>
                    <a:pt x="76" y="44"/>
                  </a:lnTo>
                  <a:lnTo>
                    <a:pt x="76" y="44"/>
                  </a:lnTo>
                  <a:close/>
                  <a:moveTo>
                    <a:pt x="27" y="18"/>
                  </a:moveTo>
                  <a:lnTo>
                    <a:pt x="45" y="18"/>
                  </a:lnTo>
                  <a:lnTo>
                    <a:pt x="45" y="18"/>
                  </a:lnTo>
                  <a:lnTo>
                    <a:pt x="53" y="19"/>
                  </a:lnTo>
                  <a:lnTo>
                    <a:pt x="60" y="22"/>
                  </a:lnTo>
                  <a:lnTo>
                    <a:pt x="61" y="24"/>
                  </a:lnTo>
                  <a:lnTo>
                    <a:pt x="62" y="27"/>
                  </a:lnTo>
                  <a:lnTo>
                    <a:pt x="63" y="33"/>
                  </a:lnTo>
                  <a:lnTo>
                    <a:pt x="63" y="33"/>
                  </a:lnTo>
                  <a:lnTo>
                    <a:pt x="63" y="39"/>
                  </a:lnTo>
                  <a:lnTo>
                    <a:pt x="61" y="42"/>
                  </a:lnTo>
                  <a:lnTo>
                    <a:pt x="56" y="45"/>
                  </a:lnTo>
                  <a:lnTo>
                    <a:pt x="51" y="46"/>
                  </a:lnTo>
                  <a:lnTo>
                    <a:pt x="64" y="68"/>
                  </a:lnTo>
                  <a:lnTo>
                    <a:pt x="55" y="68"/>
                  </a:lnTo>
                  <a:lnTo>
                    <a:pt x="41" y="47"/>
                  </a:lnTo>
                  <a:lnTo>
                    <a:pt x="37" y="47"/>
                  </a:lnTo>
                  <a:lnTo>
                    <a:pt x="37" y="68"/>
                  </a:lnTo>
                  <a:lnTo>
                    <a:pt x="27" y="68"/>
                  </a:lnTo>
                  <a:lnTo>
                    <a:pt x="27" y="18"/>
                  </a:lnTo>
                  <a:close/>
                  <a:moveTo>
                    <a:pt x="37" y="40"/>
                  </a:moveTo>
                  <a:lnTo>
                    <a:pt x="44" y="40"/>
                  </a:lnTo>
                  <a:lnTo>
                    <a:pt x="44" y="40"/>
                  </a:lnTo>
                  <a:lnTo>
                    <a:pt x="49" y="40"/>
                  </a:lnTo>
                  <a:lnTo>
                    <a:pt x="51" y="39"/>
                  </a:lnTo>
                  <a:lnTo>
                    <a:pt x="53" y="36"/>
                  </a:lnTo>
                  <a:lnTo>
                    <a:pt x="55" y="33"/>
                  </a:lnTo>
                  <a:lnTo>
                    <a:pt x="55" y="33"/>
                  </a:lnTo>
                  <a:lnTo>
                    <a:pt x="53" y="29"/>
                  </a:lnTo>
                  <a:lnTo>
                    <a:pt x="51" y="27"/>
                  </a:lnTo>
                  <a:lnTo>
                    <a:pt x="49" y="26"/>
                  </a:lnTo>
                  <a:lnTo>
                    <a:pt x="45" y="26"/>
                  </a:lnTo>
                  <a:lnTo>
                    <a:pt x="37" y="26"/>
                  </a:ln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sp>
        <p:nvSpPr>
          <p:cNvPr id="29" name="TextBox 28">
            <a:extLst>
              <a:ext uri="{FF2B5EF4-FFF2-40B4-BE49-F238E27FC236}">
                <a16:creationId xmlns:a16="http://schemas.microsoft.com/office/drawing/2014/main" id="{3DED4BF5-D68D-4C9F-A96E-AF2215FA5F94}"/>
              </a:ext>
            </a:extLst>
          </p:cNvPr>
          <p:cNvSpPr txBox="1"/>
          <p:nvPr userDrawn="1"/>
        </p:nvSpPr>
        <p:spPr>
          <a:xfrm>
            <a:off x="457201" y="5381996"/>
            <a:ext cx="6975355" cy="923330"/>
          </a:xfrm>
          <a:prstGeom prst="rect">
            <a:avLst/>
          </a:prstGeom>
          <a:noFill/>
        </p:spPr>
        <p:txBody>
          <a:bodyPr wrap="square" rtlCol="0">
            <a:spAutoFit/>
          </a:bodyPr>
          <a:lstStyle/>
          <a:p>
            <a:r>
              <a:rPr lang="en-US" sz="900" b="0">
                <a:solidFill>
                  <a:schemeClr val="bg1"/>
                </a:solidFill>
                <a:latin typeface="Arial" panose="020B0604020202020204" pitchFamily="34" charset="0"/>
                <a:ea typeface="Verdana" panose="020B0604030504040204" pitchFamily="34" charset="0"/>
                <a:cs typeface="Arial" panose="020B0604020202020204" pitchFamily="34" charset="0"/>
              </a:rPr>
              <a:t>©2020 Micron Technology, Inc. All rights reserved. Information, products, and/or specifications are subject to change without notice. All information is provided on an “AS IS” basis without warranties of any kind. Statements regarding products, including statements regarding product features, availability, functionality, or compatibility, are provided for informational purposes only and do not modify the warranty, if any, applicable to any product. Drawings may not be to scale. Micron, the Micron orbit logo, the M orbit logo, Intelligence Accelerated™, and other Micron trademarks are the property of Micron Technology, Inc. All other trademarks are the property of their respective owners.</a:t>
            </a:r>
          </a:p>
        </p:txBody>
      </p:sp>
      <p:sp>
        <p:nvSpPr>
          <p:cNvPr id="7" name="Text Placeholder 6">
            <a:extLst>
              <a:ext uri="{FF2B5EF4-FFF2-40B4-BE49-F238E27FC236}">
                <a16:creationId xmlns:a16="http://schemas.microsoft.com/office/drawing/2014/main" id="{1C478C9F-4454-5A44-80A8-1648A9013B00}"/>
              </a:ext>
            </a:extLst>
          </p:cNvPr>
          <p:cNvSpPr>
            <a:spLocks noGrp="1"/>
          </p:cNvSpPr>
          <p:nvPr>
            <p:ph type="body" sz="quarter" idx="24" hasCustomPrompt="1"/>
          </p:nvPr>
        </p:nvSpPr>
        <p:spPr>
          <a:xfrm>
            <a:off x="457201" y="3595543"/>
            <a:ext cx="11277600" cy="423863"/>
          </a:xfrm>
          <a:prstGeom prst="rect">
            <a:avLst/>
          </a:prstGeom>
        </p:spPr>
        <p:txBody>
          <a:bodyPr tIns="0" anchor="t">
            <a:noAutofit/>
          </a:bodyPr>
          <a:lstStyle>
            <a:lvl1pPr>
              <a:lnSpc>
                <a:spcPct val="80000"/>
              </a:lnSpc>
              <a:spcBef>
                <a:spcPts val="0"/>
              </a:spcBef>
              <a:buFontTx/>
              <a:buNone/>
              <a:defRPr sz="2800" b="1" spc="0">
                <a:solidFill>
                  <a:schemeClr val="bg1"/>
                </a:solidFill>
                <a:effectLst>
                  <a:outerShdw blurRad="38100" dist="12700" dir="5400000" algn="ctr" rotWithShape="0">
                    <a:srgbClr val="000000">
                      <a:alpha val="10000"/>
                    </a:srgbClr>
                  </a:outerShdw>
                </a:effectLst>
              </a:defRPr>
            </a:lvl1pPr>
            <a:lvl2pPr>
              <a:spcAft>
                <a:spcPts val="0"/>
              </a:spcAft>
              <a:buFontTx/>
              <a:buNone/>
              <a:defRPr sz="2800" b="1" spc="0">
                <a:solidFill>
                  <a:schemeClr val="bg1"/>
                </a:solidFill>
                <a:effectLst>
                  <a:outerShdw blurRad="38100" dist="12700" dir="5400000" algn="ctr" rotWithShape="0">
                    <a:srgbClr val="000000">
                      <a:alpha val="10000"/>
                    </a:srgbClr>
                  </a:outerShdw>
                </a:effectLst>
              </a:defRPr>
            </a:lvl2pPr>
            <a:lvl3pPr>
              <a:lnSpc>
                <a:spcPct val="100000"/>
              </a:lnSpc>
              <a:spcBef>
                <a:spcPts val="0"/>
              </a:spcBef>
              <a:buFontTx/>
              <a:buNone/>
              <a:defRPr sz="2800" b="1" spc="0">
                <a:solidFill>
                  <a:schemeClr val="bg1"/>
                </a:solidFill>
                <a:effectLst>
                  <a:outerShdw blurRad="38100" dist="12700" dir="5400000" algn="ctr" rotWithShape="0">
                    <a:srgbClr val="000000">
                      <a:alpha val="10000"/>
                    </a:srgbClr>
                  </a:outerShdw>
                </a:effectLst>
              </a:defRPr>
            </a:lvl3pPr>
            <a:lvl4pPr>
              <a:spcAft>
                <a:spcPts val="0"/>
              </a:spcAft>
              <a:buFontTx/>
              <a:buNone/>
              <a:defRPr sz="2800" b="1" spc="0">
                <a:solidFill>
                  <a:schemeClr val="bg1"/>
                </a:solidFill>
                <a:effectLst>
                  <a:outerShdw blurRad="38100" dist="12700" dir="5400000" algn="ctr" rotWithShape="0">
                    <a:srgbClr val="000000">
                      <a:alpha val="10000"/>
                    </a:srgbClr>
                  </a:outerShdw>
                </a:effectLst>
              </a:defRPr>
            </a:lvl4pPr>
            <a:lvl5pPr marL="0" indent="0">
              <a:spcAft>
                <a:spcPts val="0"/>
              </a:spcAft>
              <a:buFontTx/>
              <a:buNone/>
              <a:defRPr sz="2800" b="1" spc="0">
                <a:solidFill>
                  <a:schemeClr val="bg1"/>
                </a:solidFill>
                <a:effectLst>
                  <a:outerShdw blurRad="38100" dist="12700" dir="5400000" algn="ctr" rotWithShape="0">
                    <a:srgbClr val="000000">
                      <a:alpha val="10000"/>
                    </a:srgbClr>
                  </a:outerShdw>
                </a:effectLst>
              </a:defRPr>
            </a:lvl5pPr>
          </a:lstStyle>
          <a:p>
            <a:pPr lvl="0"/>
            <a:r>
              <a:rPr lang="en-US"/>
              <a:t>Subtitle</a:t>
            </a:r>
          </a:p>
        </p:txBody>
      </p:sp>
      <p:sp>
        <p:nvSpPr>
          <p:cNvPr id="10" name="Text Placeholder 9">
            <a:extLst>
              <a:ext uri="{FF2B5EF4-FFF2-40B4-BE49-F238E27FC236}">
                <a16:creationId xmlns:a16="http://schemas.microsoft.com/office/drawing/2014/main" id="{F69948E4-4218-9248-AF8C-0F1743F2B57C}"/>
              </a:ext>
            </a:extLst>
          </p:cNvPr>
          <p:cNvSpPr>
            <a:spLocks noGrp="1"/>
          </p:cNvSpPr>
          <p:nvPr>
            <p:ph type="body" sz="quarter" idx="25" hasCustomPrompt="1"/>
          </p:nvPr>
        </p:nvSpPr>
        <p:spPr>
          <a:xfrm>
            <a:off x="457201" y="4070647"/>
            <a:ext cx="11277600" cy="898525"/>
          </a:xfrm>
          <a:prstGeom prst="rect">
            <a:avLst/>
          </a:prstGeom>
        </p:spPr>
        <p:txBody>
          <a:bodyPr>
            <a:noAutofit/>
          </a:bodyPr>
          <a:lstStyle>
            <a:lvl1pPr>
              <a:lnSpc>
                <a:spcPct val="100000"/>
              </a:lnSpc>
              <a:spcBef>
                <a:spcPts val="0"/>
              </a:spcBef>
              <a:buFontTx/>
              <a:buNone/>
              <a:defRPr sz="2400" b="0" spc="0">
                <a:solidFill>
                  <a:schemeClr val="bg1"/>
                </a:solidFill>
                <a:effectLst>
                  <a:outerShdw blurRad="38100" dist="12700" dir="5400000" algn="ctr" rotWithShape="0">
                    <a:srgbClr val="000000">
                      <a:alpha val="10000"/>
                    </a:srgbClr>
                  </a:outerShdw>
                </a:effectLst>
              </a:defRPr>
            </a:lvl1pPr>
            <a:lvl2pPr>
              <a:spcAft>
                <a:spcPts val="0"/>
              </a:spcAft>
              <a:buFontTx/>
              <a:buNone/>
              <a:defRPr sz="2400" b="0" spc="0">
                <a:solidFill>
                  <a:schemeClr val="bg1"/>
                </a:solidFill>
                <a:effectLst>
                  <a:outerShdw blurRad="38100" dist="12700" dir="5400000" algn="ctr" rotWithShape="0">
                    <a:srgbClr val="000000">
                      <a:alpha val="10000"/>
                    </a:srgbClr>
                  </a:outerShdw>
                </a:effectLst>
              </a:defRPr>
            </a:lvl2pPr>
            <a:lvl3pPr>
              <a:lnSpc>
                <a:spcPct val="100000"/>
              </a:lnSpc>
              <a:spcBef>
                <a:spcPts val="0"/>
              </a:spcBef>
              <a:buFontTx/>
              <a:buNone/>
              <a:defRPr sz="2400" b="0" spc="0">
                <a:solidFill>
                  <a:schemeClr val="bg1"/>
                </a:solidFill>
                <a:effectLst>
                  <a:outerShdw blurRad="38100" dist="12700" dir="5400000" algn="ctr" rotWithShape="0">
                    <a:srgbClr val="000000">
                      <a:alpha val="10000"/>
                    </a:srgbClr>
                  </a:outerShdw>
                </a:effectLst>
              </a:defRPr>
            </a:lvl3pPr>
            <a:lvl4pPr>
              <a:spcAft>
                <a:spcPts val="0"/>
              </a:spcAft>
              <a:buFontTx/>
              <a:buNone/>
              <a:defRPr sz="2400" b="0" spc="0">
                <a:solidFill>
                  <a:schemeClr val="bg1"/>
                </a:solidFill>
                <a:effectLst>
                  <a:outerShdw blurRad="38100" dist="12700" dir="5400000" algn="ctr" rotWithShape="0">
                    <a:srgbClr val="000000">
                      <a:alpha val="10000"/>
                    </a:srgbClr>
                  </a:outerShdw>
                </a:effectLst>
              </a:defRPr>
            </a:lvl4pPr>
            <a:lvl5pPr marL="0" indent="0">
              <a:spcAft>
                <a:spcPts val="0"/>
              </a:spcAft>
              <a:buFontTx/>
              <a:buNone/>
              <a:defRPr sz="2400" b="0" spc="0">
                <a:solidFill>
                  <a:schemeClr val="bg1"/>
                </a:solidFill>
                <a:effectLst>
                  <a:outerShdw blurRad="38100" dist="12700" dir="5400000" algn="ctr" rotWithShape="0">
                    <a:srgbClr val="000000">
                      <a:alpha val="10000"/>
                    </a:srgbClr>
                  </a:outerShdw>
                </a:effectLst>
              </a:defRPr>
            </a:lvl5pPr>
          </a:lstStyle>
          <a:p>
            <a:pPr lvl="0"/>
            <a:r>
              <a:rPr lang="en-US"/>
              <a:t>Speaker or Date</a:t>
            </a:r>
          </a:p>
        </p:txBody>
      </p:sp>
      <p:sp>
        <p:nvSpPr>
          <p:cNvPr id="2" name="Date Placeholder 1">
            <a:extLst>
              <a:ext uri="{FF2B5EF4-FFF2-40B4-BE49-F238E27FC236}">
                <a16:creationId xmlns:a16="http://schemas.microsoft.com/office/drawing/2014/main" id="{BB0D7C14-A59F-0A49-971C-878BBA469CDB}"/>
              </a:ext>
            </a:extLst>
          </p:cNvPr>
          <p:cNvSpPr>
            <a:spLocks noGrp="1"/>
          </p:cNvSpPr>
          <p:nvPr>
            <p:ph type="dt" sz="half" idx="26"/>
          </p:nvPr>
        </p:nvSpPr>
        <p:spPr/>
        <p:txBody>
          <a:bodyPr/>
          <a:lstStyle>
            <a:lvl1pPr>
              <a:defRPr>
                <a:solidFill>
                  <a:schemeClr val="bg1"/>
                </a:solidFill>
              </a:defRPr>
            </a:lvl1pPr>
          </a:lstStyle>
          <a:p>
            <a:fld id="{8B1CCBC5-42F7-254C-A219-A136DB298E43}" type="datetime4">
              <a:rPr lang="en-US" smtClean="0"/>
              <a:t>March 28, 2024</a:t>
            </a:fld>
            <a:endParaRPr lang="en-US"/>
          </a:p>
        </p:txBody>
      </p:sp>
      <p:sp>
        <p:nvSpPr>
          <p:cNvPr id="3" name="Footer Placeholder 2">
            <a:extLst>
              <a:ext uri="{FF2B5EF4-FFF2-40B4-BE49-F238E27FC236}">
                <a16:creationId xmlns:a16="http://schemas.microsoft.com/office/drawing/2014/main" id="{F4A5C02D-526F-4244-997F-7D147BBA50D6}"/>
              </a:ext>
            </a:extLst>
          </p:cNvPr>
          <p:cNvSpPr>
            <a:spLocks noGrp="1"/>
          </p:cNvSpPr>
          <p:nvPr>
            <p:ph type="ftr" sz="quarter" idx="27"/>
          </p:nvPr>
        </p:nvSpPr>
        <p:spPr/>
        <p:txBody>
          <a:bodyPr/>
          <a:lstStyle>
            <a:lvl1pPr>
              <a:defRPr>
                <a:solidFill>
                  <a:schemeClr val="bg1"/>
                </a:solidFill>
              </a:defRPr>
            </a:lvl1pPr>
          </a:lstStyle>
          <a:p>
            <a:r>
              <a:rPr lang="en-US"/>
              <a:t>Micron Highly Confidential</a:t>
            </a:r>
          </a:p>
        </p:txBody>
      </p:sp>
      <p:sp>
        <p:nvSpPr>
          <p:cNvPr id="4" name="Slide Number Placeholder 3">
            <a:extLst>
              <a:ext uri="{FF2B5EF4-FFF2-40B4-BE49-F238E27FC236}">
                <a16:creationId xmlns:a16="http://schemas.microsoft.com/office/drawing/2014/main" id="{76F77508-BDE8-2242-9170-1F703CA51555}"/>
              </a:ext>
            </a:extLst>
          </p:cNvPr>
          <p:cNvSpPr>
            <a:spLocks noGrp="1"/>
          </p:cNvSpPr>
          <p:nvPr>
            <p:ph type="sldNum" sz="quarter" idx="28"/>
          </p:nvPr>
        </p:nvSpPr>
        <p:spPr/>
        <p:txBody>
          <a:bodyPr/>
          <a:lstStyle>
            <a:lvl1pPr>
              <a:defRPr>
                <a:solidFill>
                  <a:schemeClr val="bg1"/>
                </a:solidFill>
              </a:defRPr>
            </a:lvl1pPr>
          </a:lstStyle>
          <a:p>
            <a:fld id="{B7E7695C-FCF1-4AA0-9B93-7941FED13DC4}" type="slidenum">
              <a:rPr lang="en-US" smtClean="0"/>
              <a:pPr/>
              <a:t>‹#›</a:t>
            </a:fld>
            <a:endParaRPr lang="en-US"/>
          </a:p>
        </p:txBody>
      </p:sp>
      <p:sp>
        <p:nvSpPr>
          <p:cNvPr id="6" name="Title 5">
            <a:extLst>
              <a:ext uri="{FF2B5EF4-FFF2-40B4-BE49-F238E27FC236}">
                <a16:creationId xmlns:a16="http://schemas.microsoft.com/office/drawing/2014/main" id="{E71EEFA9-54D5-E946-A677-60A267BDF9B6}"/>
              </a:ext>
            </a:extLst>
          </p:cNvPr>
          <p:cNvSpPr>
            <a:spLocks noGrp="1"/>
          </p:cNvSpPr>
          <p:nvPr>
            <p:ph type="title" hasCustomPrompt="1"/>
          </p:nvPr>
        </p:nvSpPr>
        <p:spPr>
          <a:xfrm>
            <a:off x="457200" y="855454"/>
            <a:ext cx="11277600" cy="2741847"/>
          </a:xfrm>
        </p:spPr>
        <p:txBody>
          <a:bodyPr bIns="0"/>
          <a:lstStyle>
            <a:lvl1pPr>
              <a:defRPr sz="5400" spc="-200" baseline="0">
                <a:solidFill>
                  <a:schemeClr val="bg1"/>
                </a:solidFill>
                <a:effectLst>
                  <a:outerShdw blurRad="38100" dist="12700" dir="5400000" algn="ctr" rotWithShape="0">
                    <a:srgbClr val="000000">
                      <a:alpha val="10000"/>
                    </a:srgbClr>
                  </a:outerShdw>
                </a:effectLst>
              </a:defRPr>
            </a:lvl1pPr>
          </a:lstStyle>
          <a:p>
            <a:r>
              <a:rPr lang="en-US"/>
              <a:t>Title</a:t>
            </a:r>
          </a:p>
        </p:txBody>
      </p:sp>
    </p:spTree>
    <p:extLst>
      <p:ext uri="{BB962C8B-B14F-4D97-AF65-F5344CB8AC3E}">
        <p14:creationId xmlns:p14="http://schemas.microsoft.com/office/powerpoint/2010/main" val="33402586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grpSp>
        <p:nvGrpSpPr>
          <p:cNvPr id="245" name="Graphic 18">
            <a:extLst>
              <a:ext uri="{FF2B5EF4-FFF2-40B4-BE49-F238E27FC236}">
                <a16:creationId xmlns:a16="http://schemas.microsoft.com/office/drawing/2014/main" id="{ABD32700-F3D7-874D-89F2-4851EB979BE2}"/>
              </a:ext>
            </a:extLst>
          </p:cNvPr>
          <p:cNvGrpSpPr/>
          <p:nvPr userDrawn="1"/>
        </p:nvGrpSpPr>
        <p:grpSpPr>
          <a:xfrm>
            <a:off x="6092409" y="0"/>
            <a:ext cx="6102350" cy="6858000"/>
            <a:chOff x="6092409" y="0"/>
            <a:chExt cx="6102350" cy="6858000"/>
          </a:xfrm>
          <a:solidFill>
            <a:srgbClr val="0090DA">
              <a:alpha val="55000"/>
            </a:srgbClr>
          </a:solidFill>
        </p:grpSpPr>
        <p:sp>
          <p:nvSpPr>
            <p:cNvPr id="246" name="Freeform 245">
              <a:extLst>
                <a:ext uri="{FF2B5EF4-FFF2-40B4-BE49-F238E27FC236}">
                  <a16:creationId xmlns:a16="http://schemas.microsoft.com/office/drawing/2014/main" id="{F5117B1D-3D37-CA44-BC11-965A5BE3FC69}"/>
                </a:ext>
              </a:extLst>
            </p:cNvPr>
            <p:cNvSpPr/>
            <p:nvPr/>
          </p:nvSpPr>
          <p:spPr>
            <a:xfrm>
              <a:off x="7855296" y="1548574"/>
              <a:ext cx="9905" cy="9906"/>
            </a:xfrm>
            <a:custGeom>
              <a:avLst/>
              <a:gdLst>
                <a:gd name="connsiteX0" fmla="*/ 9906 w 9905"/>
                <a:gd name="connsiteY0" fmla="*/ 4953 h 9906"/>
                <a:gd name="connsiteX1" fmla="*/ 4953 w 9905"/>
                <a:gd name="connsiteY1" fmla="*/ 9906 h 9906"/>
                <a:gd name="connsiteX2" fmla="*/ 0 w 9905"/>
                <a:gd name="connsiteY2" fmla="*/ 4953 h 9906"/>
                <a:gd name="connsiteX3" fmla="*/ 4953 w 9905"/>
                <a:gd name="connsiteY3" fmla="*/ 0 h 9906"/>
                <a:gd name="connsiteX4" fmla="*/ 9906 w 9905"/>
                <a:gd name="connsiteY4" fmla="*/ 4953 h 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5" h="9906">
                  <a:moveTo>
                    <a:pt x="9906" y="4953"/>
                  </a:moveTo>
                  <a:cubicBezTo>
                    <a:pt x="9906" y="7688"/>
                    <a:pt x="7688" y="9906"/>
                    <a:pt x="4953" y="9906"/>
                  </a:cubicBezTo>
                  <a:cubicBezTo>
                    <a:pt x="2217" y="9906"/>
                    <a:pt x="0" y="7688"/>
                    <a:pt x="0" y="4953"/>
                  </a:cubicBezTo>
                  <a:cubicBezTo>
                    <a:pt x="0" y="2217"/>
                    <a:pt x="2217" y="0"/>
                    <a:pt x="4953" y="0"/>
                  </a:cubicBezTo>
                  <a:cubicBezTo>
                    <a:pt x="7688" y="0"/>
                    <a:pt x="9906" y="2217"/>
                    <a:pt x="9906" y="4953"/>
                  </a:cubicBezTo>
                  <a:close/>
                </a:path>
              </a:pathLst>
            </a:custGeom>
            <a:solidFill>
              <a:schemeClr val="tx2">
                <a:alpha val="55000"/>
              </a:schemeClr>
            </a:solidFill>
            <a:ln w="634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1AADD2A6-8CF6-8F4D-8A82-1DD2C1E3F1FF}"/>
                </a:ext>
              </a:extLst>
            </p:cNvPr>
            <p:cNvSpPr/>
            <p:nvPr/>
          </p:nvSpPr>
          <p:spPr>
            <a:xfrm>
              <a:off x="10079891" y="6295580"/>
              <a:ext cx="9905" cy="9905"/>
            </a:xfrm>
            <a:custGeom>
              <a:avLst/>
              <a:gdLst>
                <a:gd name="connsiteX0" fmla="*/ 9906 w 9905"/>
                <a:gd name="connsiteY0" fmla="*/ 4953 h 9905"/>
                <a:gd name="connsiteX1" fmla="*/ 4953 w 9905"/>
                <a:gd name="connsiteY1" fmla="*/ 9906 h 9905"/>
                <a:gd name="connsiteX2" fmla="*/ 0 w 9905"/>
                <a:gd name="connsiteY2" fmla="*/ 4953 h 9905"/>
                <a:gd name="connsiteX3" fmla="*/ 4953 w 9905"/>
                <a:gd name="connsiteY3" fmla="*/ 0 h 9905"/>
                <a:gd name="connsiteX4" fmla="*/ 9906 w 9905"/>
                <a:gd name="connsiteY4" fmla="*/ 4953 h 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5" h="9905">
                  <a:moveTo>
                    <a:pt x="9906" y="4953"/>
                  </a:moveTo>
                  <a:cubicBezTo>
                    <a:pt x="9906" y="7689"/>
                    <a:pt x="7688" y="9906"/>
                    <a:pt x="4953" y="9906"/>
                  </a:cubicBezTo>
                  <a:cubicBezTo>
                    <a:pt x="2217" y="9906"/>
                    <a:pt x="0" y="7689"/>
                    <a:pt x="0" y="4953"/>
                  </a:cubicBezTo>
                  <a:cubicBezTo>
                    <a:pt x="0" y="2218"/>
                    <a:pt x="2217" y="0"/>
                    <a:pt x="4953" y="0"/>
                  </a:cubicBezTo>
                  <a:cubicBezTo>
                    <a:pt x="7688" y="0"/>
                    <a:pt x="9906" y="2218"/>
                    <a:pt x="9906" y="4953"/>
                  </a:cubicBezTo>
                  <a:close/>
                </a:path>
              </a:pathLst>
            </a:custGeom>
            <a:solidFill>
              <a:schemeClr val="tx2">
                <a:alpha val="55000"/>
              </a:schemeClr>
            </a:solidFill>
            <a:ln w="634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8F61A1A5-732F-D64E-986B-BF8D199E3F44}"/>
                </a:ext>
              </a:extLst>
            </p:cNvPr>
            <p:cNvSpPr/>
            <p:nvPr/>
          </p:nvSpPr>
          <p:spPr>
            <a:xfrm>
              <a:off x="11557663" y="2800096"/>
              <a:ext cx="10032" cy="10033"/>
            </a:xfrm>
            <a:custGeom>
              <a:avLst/>
              <a:gdLst>
                <a:gd name="connsiteX0" fmla="*/ 10033 w 10032"/>
                <a:gd name="connsiteY0" fmla="*/ 5017 h 10033"/>
                <a:gd name="connsiteX1" fmla="*/ 5017 w 10032"/>
                <a:gd name="connsiteY1" fmla="*/ 10033 h 10033"/>
                <a:gd name="connsiteX2" fmla="*/ 0 w 10032"/>
                <a:gd name="connsiteY2" fmla="*/ 5017 h 10033"/>
                <a:gd name="connsiteX3" fmla="*/ 5017 w 10032"/>
                <a:gd name="connsiteY3" fmla="*/ 0 h 10033"/>
                <a:gd name="connsiteX4" fmla="*/ 10033 w 10032"/>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3">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52D525BE-8089-6745-AFC1-19E0C519DA91}"/>
                </a:ext>
              </a:extLst>
            </p:cNvPr>
            <p:cNvSpPr/>
            <p:nvPr/>
          </p:nvSpPr>
          <p:spPr>
            <a:xfrm>
              <a:off x="7621171" y="2366454"/>
              <a:ext cx="10032" cy="10033"/>
            </a:xfrm>
            <a:custGeom>
              <a:avLst/>
              <a:gdLst>
                <a:gd name="connsiteX0" fmla="*/ 10033 w 10032"/>
                <a:gd name="connsiteY0" fmla="*/ 5016 h 10033"/>
                <a:gd name="connsiteX1" fmla="*/ 5017 w 10032"/>
                <a:gd name="connsiteY1" fmla="*/ 10033 h 10033"/>
                <a:gd name="connsiteX2" fmla="*/ 0 w 10032"/>
                <a:gd name="connsiteY2" fmla="*/ 5016 h 10033"/>
                <a:gd name="connsiteX3" fmla="*/ 5017 w 10032"/>
                <a:gd name="connsiteY3" fmla="*/ 0 h 10033"/>
                <a:gd name="connsiteX4" fmla="*/ 10033 w 10032"/>
                <a:gd name="connsiteY4" fmla="*/ 5016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3">
                  <a:moveTo>
                    <a:pt x="10033" y="5016"/>
                  </a:moveTo>
                  <a:cubicBezTo>
                    <a:pt x="10033" y="7787"/>
                    <a:pt x="7787" y="10033"/>
                    <a:pt x="5017" y="10033"/>
                  </a:cubicBezTo>
                  <a:cubicBezTo>
                    <a:pt x="2246" y="10033"/>
                    <a:pt x="0" y="7787"/>
                    <a:pt x="0" y="5016"/>
                  </a:cubicBezTo>
                  <a:cubicBezTo>
                    <a:pt x="0" y="2246"/>
                    <a:pt x="2246" y="0"/>
                    <a:pt x="5017" y="0"/>
                  </a:cubicBezTo>
                  <a:cubicBezTo>
                    <a:pt x="7787" y="0"/>
                    <a:pt x="10033" y="2246"/>
                    <a:pt x="10033" y="5016"/>
                  </a:cubicBezTo>
                  <a:close/>
                </a:path>
              </a:pathLst>
            </a:custGeom>
            <a:solidFill>
              <a:schemeClr val="tx2">
                <a:alpha val="55000"/>
              </a:schemeClr>
            </a:solidFill>
            <a:ln w="634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12DEF89C-32F0-DA42-9766-7F64C9A88A36}"/>
                </a:ext>
              </a:extLst>
            </p:cNvPr>
            <p:cNvSpPr/>
            <p:nvPr/>
          </p:nvSpPr>
          <p:spPr>
            <a:xfrm>
              <a:off x="11964063" y="3458591"/>
              <a:ext cx="10032" cy="10032"/>
            </a:xfrm>
            <a:custGeom>
              <a:avLst/>
              <a:gdLst>
                <a:gd name="connsiteX0" fmla="*/ 10033 w 10032"/>
                <a:gd name="connsiteY0" fmla="*/ 5017 h 10032"/>
                <a:gd name="connsiteX1" fmla="*/ 5017 w 10032"/>
                <a:gd name="connsiteY1" fmla="*/ 10033 h 10032"/>
                <a:gd name="connsiteX2" fmla="*/ 0 w 10032"/>
                <a:gd name="connsiteY2" fmla="*/ 5017 h 10032"/>
                <a:gd name="connsiteX3" fmla="*/ 5017 w 10032"/>
                <a:gd name="connsiteY3" fmla="*/ 0 h 10032"/>
                <a:gd name="connsiteX4" fmla="*/ 10033 w 10032"/>
                <a:gd name="connsiteY4" fmla="*/ 5017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2">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15F8691-BAFF-D544-8AB8-DDABA0565FE6}"/>
                </a:ext>
              </a:extLst>
            </p:cNvPr>
            <p:cNvSpPr/>
            <p:nvPr/>
          </p:nvSpPr>
          <p:spPr>
            <a:xfrm>
              <a:off x="6898478" y="545846"/>
              <a:ext cx="10033" cy="10033"/>
            </a:xfrm>
            <a:custGeom>
              <a:avLst/>
              <a:gdLst>
                <a:gd name="connsiteX0" fmla="*/ 10033 w 10033"/>
                <a:gd name="connsiteY0" fmla="*/ 5017 h 10033"/>
                <a:gd name="connsiteX1" fmla="*/ 5017 w 10033"/>
                <a:gd name="connsiteY1" fmla="*/ 10033 h 10033"/>
                <a:gd name="connsiteX2" fmla="*/ 0 w 10033"/>
                <a:gd name="connsiteY2" fmla="*/ 5017 h 10033"/>
                <a:gd name="connsiteX3" fmla="*/ 5017 w 10033"/>
                <a:gd name="connsiteY3" fmla="*/ 0 h 10033"/>
                <a:gd name="connsiteX4" fmla="*/ 10033 w 10033"/>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3">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140AD3F8-76B9-0041-AAF4-45AD3DA159BB}"/>
                </a:ext>
              </a:extLst>
            </p:cNvPr>
            <p:cNvSpPr/>
            <p:nvPr/>
          </p:nvSpPr>
          <p:spPr>
            <a:xfrm>
              <a:off x="7050941" y="96266"/>
              <a:ext cx="10032" cy="10032"/>
            </a:xfrm>
            <a:custGeom>
              <a:avLst/>
              <a:gdLst>
                <a:gd name="connsiteX0" fmla="*/ 10033 w 10032"/>
                <a:gd name="connsiteY0" fmla="*/ 5016 h 10032"/>
                <a:gd name="connsiteX1" fmla="*/ 5017 w 10032"/>
                <a:gd name="connsiteY1" fmla="*/ 10033 h 10032"/>
                <a:gd name="connsiteX2" fmla="*/ 0 w 10032"/>
                <a:gd name="connsiteY2" fmla="*/ 5016 h 10032"/>
                <a:gd name="connsiteX3" fmla="*/ 5017 w 10032"/>
                <a:gd name="connsiteY3" fmla="*/ 0 h 10032"/>
                <a:gd name="connsiteX4" fmla="*/ 10033 w 10032"/>
                <a:gd name="connsiteY4" fmla="*/ 5016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2">
                  <a:moveTo>
                    <a:pt x="10033" y="5016"/>
                  </a:moveTo>
                  <a:cubicBezTo>
                    <a:pt x="10033" y="7787"/>
                    <a:pt x="7787" y="10033"/>
                    <a:pt x="5017" y="10033"/>
                  </a:cubicBezTo>
                  <a:cubicBezTo>
                    <a:pt x="2246" y="10033"/>
                    <a:pt x="0" y="7787"/>
                    <a:pt x="0" y="5016"/>
                  </a:cubicBezTo>
                  <a:cubicBezTo>
                    <a:pt x="0" y="2246"/>
                    <a:pt x="2246" y="0"/>
                    <a:pt x="5017" y="0"/>
                  </a:cubicBezTo>
                  <a:cubicBezTo>
                    <a:pt x="7787" y="0"/>
                    <a:pt x="10033" y="2246"/>
                    <a:pt x="10033" y="5016"/>
                  </a:cubicBezTo>
                  <a:close/>
                </a:path>
              </a:pathLst>
            </a:custGeom>
            <a:solidFill>
              <a:schemeClr val="tx2">
                <a:alpha val="55000"/>
              </a:schemeClr>
            </a:solidFill>
            <a:ln w="634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A2A0BE9A-67CB-4544-BBCB-36F2DDA2BB10}"/>
                </a:ext>
              </a:extLst>
            </p:cNvPr>
            <p:cNvSpPr/>
            <p:nvPr/>
          </p:nvSpPr>
          <p:spPr>
            <a:xfrm>
              <a:off x="8404888" y="2539619"/>
              <a:ext cx="10033" cy="10033"/>
            </a:xfrm>
            <a:custGeom>
              <a:avLst/>
              <a:gdLst>
                <a:gd name="connsiteX0" fmla="*/ 10033 w 10033"/>
                <a:gd name="connsiteY0" fmla="*/ 5017 h 10033"/>
                <a:gd name="connsiteX1" fmla="*/ 5016 w 10033"/>
                <a:gd name="connsiteY1" fmla="*/ 10033 h 10033"/>
                <a:gd name="connsiteX2" fmla="*/ 0 w 10033"/>
                <a:gd name="connsiteY2" fmla="*/ 5017 h 10033"/>
                <a:gd name="connsiteX3" fmla="*/ 5016 w 10033"/>
                <a:gd name="connsiteY3" fmla="*/ 0 h 10033"/>
                <a:gd name="connsiteX4" fmla="*/ 10033 w 10033"/>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3">
                  <a:moveTo>
                    <a:pt x="10033" y="5017"/>
                  </a:moveTo>
                  <a:cubicBezTo>
                    <a:pt x="10033" y="7787"/>
                    <a:pt x="7787" y="10033"/>
                    <a:pt x="5016" y="10033"/>
                  </a:cubicBezTo>
                  <a:cubicBezTo>
                    <a:pt x="2246" y="10033"/>
                    <a:pt x="0" y="7787"/>
                    <a:pt x="0" y="5017"/>
                  </a:cubicBezTo>
                  <a:cubicBezTo>
                    <a:pt x="0" y="2246"/>
                    <a:pt x="2246" y="0"/>
                    <a:pt x="5016" y="0"/>
                  </a:cubicBezTo>
                  <a:cubicBezTo>
                    <a:pt x="7787" y="0"/>
                    <a:pt x="10033" y="2246"/>
                    <a:pt x="10033" y="50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3AFC70EC-3375-9348-B563-6FC1813A0E9A}"/>
                </a:ext>
              </a:extLst>
            </p:cNvPr>
            <p:cNvSpPr/>
            <p:nvPr/>
          </p:nvSpPr>
          <p:spPr>
            <a:xfrm>
              <a:off x="9768297" y="4363021"/>
              <a:ext cx="10032" cy="10032"/>
            </a:xfrm>
            <a:custGeom>
              <a:avLst/>
              <a:gdLst>
                <a:gd name="connsiteX0" fmla="*/ 10033 w 10032"/>
                <a:gd name="connsiteY0" fmla="*/ 5017 h 10032"/>
                <a:gd name="connsiteX1" fmla="*/ 5017 w 10032"/>
                <a:gd name="connsiteY1" fmla="*/ 10033 h 10032"/>
                <a:gd name="connsiteX2" fmla="*/ 0 w 10032"/>
                <a:gd name="connsiteY2" fmla="*/ 5017 h 10032"/>
                <a:gd name="connsiteX3" fmla="*/ 5017 w 10032"/>
                <a:gd name="connsiteY3" fmla="*/ 0 h 10032"/>
                <a:gd name="connsiteX4" fmla="*/ 10033 w 10032"/>
                <a:gd name="connsiteY4" fmla="*/ 5017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2">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A4C06AA6-8AB7-0743-80BC-F2DDBD8920B3}"/>
                </a:ext>
              </a:extLst>
            </p:cNvPr>
            <p:cNvSpPr/>
            <p:nvPr/>
          </p:nvSpPr>
          <p:spPr>
            <a:xfrm>
              <a:off x="6092409" y="157416"/>
              <a:ext cx="10033" cy="10032"/>
            </a:xfrm>
            <a:custGeom>
              <a:avLst/>
              <a:gdLst>
                <a:gd name="connsiteX0" fmla="*/ 10033 w 10033"/>
                <a:gd name="connsiteY0" fmla="*/ 5016 h 10032"/>
                <a:gd name="connsiteX1" fmla="*/ 5017 w 10033"/>
                <a:gd name="connsiteY1" fmla="*/ 10033 h 10032"/>
                <a:gd name="connsiteX2" fmla="*/ 0 w 10033"/>
                <a:gd name="connsiteY2" fmla="*/ 5016 h 10032"/>
                <a:gd name="connsiteX3" fmla="*/ 5017 w 10033"/>
                <a:gd name="connsiteY3" fmla="*/ 0 h 10032"/>
                <a:gd name="connsiteX4" fmla="*/ 10033 w 10033"/>
                <a:gd name="connsiteY4" fmla="*/ 5016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2">
                  <a:moveTo>
                    <a:pt x="10033" y="5016"/>
                  </a:moveTo>
                  <a:cubicBezTo>
                    <a:pt x="10033" y="7787"/>
                    <a:pt x="7787" y="10033"/>
                    <a:pt x="5017" y="10033"/>
                  </a:cubicBezTo>
                  <a:cubicBezTo>
                    <a:pt x="2246" y="10033"/>
                    <a:pt x="0" y="7787"/>
                    <a:pt x="0" y="5016"/>
                  </a:cubicBezTo>
                  <a:cubicBezTo>
                    <a:pt x="0" y="2246"/>
                    <a:pt x="2246" y="0"/>
                    <a:pt x="5017" y="0"/>
                  </a:cubicBezTo>
                  <a:cubicBezTo>
                    <a:pt x="7787" y="0"/>
                    <a:pt x="10033" y="2246"/>
                    <a:pt x="10033" y="5016"/>
                  </a:cubicBezTo>
                  <a:close/>
                </a:path>
              </a:pathLst>
            </a:custGeom>
            <a:solidFill>
              <a:schemeClr val="tx2">
                <a:alpha val="55000"/>
              </a:schemeClr>
            </a:solidFill>
            <a:ln w="634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2265830F-B422-3A45-9C6A-6E0E1F150892}"/>
                </a:ext>
              </a:extLst>
            </p:cNvPr>
            <p:cNvSpPr/>
            <p:nvPr/>
          </p:nvSpPr>
          <p:spPr>
            <a:xfrm>
              <a:off x="8649046" y="2301240"/>
              <a:ext cx="10033" cy="10033"/>
            </a:xfrm>
            <a:custGeom>
              <a:avLst/>
              <a:gdLst>
                <a:gd name="connsiteX0" fmla="*/ 10033 w 10033"/>
                <a:gd name="connsiteY0" fmla="*/ 5017 h 10033"/>
                <a:gd name="connsiteX1" fmla="*/ 5017 w 10033"/>
                <a:gd name="connsiteY1" fmla="*/ 10033 h 10033"/>
                <a:gd name="connsiteX2" fmla="*/ 0 w 10033"/>
                <a:gd name="connsiteY2" fmla="*/ 5017 h 10033"/>
                <a:gd name="connsiteX3" fmla="*/ 5017 w 10033"/>
                <a:gd name="connsiteY3" fmla="*/ 0 h 10033"/>
                <a:gd name="connsiteX4" fmla="*/ 10033 w 10033"/>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3">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89F457A1-1693-D042-9D06-DB06AE530358}"/>
                </a:ext>
              </a:extLst>
            </p:cNvPr>
            <p:cNvSpPr/>
            <p:nvPr/>
          </p:nvSpPr>
          <p:spPr>
            <a:xfrm>
              <a:off x="9264869" y="4983670"/>
              <a:ext cx="10033" cy="10032"/>
            </a:xfrm>
            <a:custGeom>
              <a:avLst/>
              <a:gdLst>
                <a:gd name="connsiteX0" fmla="*/ 10033 w 10033"/>
                <a:gd name="connsiteY0" fmla="*/ 5016 h 10032"/>
                <a:gd name="connsiteX1" fmla="*/ 5016 w 10033"/>
                <a:gd name="connsiteY1" fmla="*/ 10033 h 10032"/>
                <a:gd name="connsiteX2" fmla="*/ 0 w 10033"/>
                <a:gd name="connsiteY2" fmla="*/ 5016 h 10032"/>
                <a:gd name="connsiteX3" fmla="*/ 5016 w 10033"/>
                <a:gd name="connsiteY3" fmla="*/ 0 h 10032"/>
                <a:gd name="connsiteX4" fmla="*/ 10033 w 10033"/>
                <a:gd name="connsiteY4" fmla="*/ 5016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2">
                  <a:moveTo>
                    <a:pt x="10033" y="5016"/>
                  </a:moveTo>
                  <a:cubicBezTo>
                    <a:pt x="10033" y="7787"/>
                    <a:pt x="7787" y="10033"/>
                    <a:pt x="5016" y="10033"/>
                  </a:cubicBezTo>
                  <a:cubicBezTo>
                    <a:pt x="2246" y="10033"/>
                    <a:pt x="0" y="7787"/>
                    <a:pt x="0" y="5016"/>
                  </a:cubicBezTo>
                  <a:cubicBezTo>
                    <a:pt x="0" y="2246"/>
                    <a:pt x="2246" y="0"/>
                    <a:pt x="5016" y="0"/>
                  </a:cubicBezTo>
                  <a:cubicBezTo>
                    <a:pt x="7787" y="0"/>
                    <a:pt x="10033" y="2246"/>
                    <a:pt x="10033" y="5016"/>
                  </a:cubicBezTo>
                  <a:close/>
                </a:path>
              </a:pathLst>
            </a:custGeom>
            <a:solidFill>
              <a:schemeClr val="tx2">
                <a:alpha val="55000"/>
              </a:schemeClr>
            </a:solidFill>
            <a:ln w="634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5D6B4672-F388-3640-B8E9-E2DEB6A36E99}"/>
                </a:ext>
              </a:extLst>
            </p:cNvPr>
            <p:cNvSpPr/>
            <p:nvPr/>
          </p:nvSpPr>
          <p:spPr>
            <a:xfrm>
              <a:off x="10111578" y="2594165"/>
              <a:ext cx="10032" cy="10033"/>
            </a:xfrm>
            <a:custGeom>
              <a:avLst/>
              <a:gdLst>
                <a:gd name="connsiteX0" fmla="*/ 10033 w 10032"/>
                <a:gd name="connsiteY0" fmla="*/ 5017 h 10033"/>
                <a:gd name="connsiteX1" fmla="*/ 5017 w 10032"/>
                <a:gd name="connsiteY1" fmla="*/ 10033 h 10033"/>
                <a:gd name="connsiteX2" fmla="*/ 0 w 10032"/>
                <a:gd name="connsiteY2" fmla="*/ 5017 h 10033"/>
                <a:gd name="connsiteX3" fmla="*/ 5017 w 10032"/>
                <a:gd name="connsiteY3" fmla="*/ 0 h 10033"/>
                <a:gd name="connsiteX4" fmla="*/ 10033 w 10032"/>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3">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8C4FD8A6-2864-B049-8E88-B1C5C677D6FD}"/>
                </a:ext>
              </a:extLst>
            </p:cNvPr>
            <p:cNvSpPr/>
            <p:nvPr/>
          </p:nvSpPr>
          <p:spPr>
            <a:xfrm>
              <a:off x="8905268" y="5775007"/>
              <a:ext cx="10033" cy="10032"/>
            </a:xfrm>
            <a:custGeom>
              <a:avLst/>
              <a:gdLst>
                <a:gd name="connsiteX0" fmla="*/ 10033 w 10033"/>
                <a:gd name="connsiteY0" fmla="*/ 5016 h 10032"/>
                <a:gd name="connsiteX1" fmla="*/ 5016 w 10033"/>
                <a:gd name="connsiteY1" fmla="*/ 10033 h 10032"/>
                <a:gd name="connsiteX2" fmla="*/ 0 w 10033"/>
                <a:gd name="connsiteY2" fmla="*/ 5016 h 10032"/>
                <a:gd name="connsiteX3" fmla="*/ 5016 w 10033"/>
                <a:gd name="connsiteY3" fmla="*/ 0 h 10032"/>
                <a:gd name="connsiteX4" fmla="*/ 10033 w 10033"/>
                <a:gd name="connsiteY4" fmla="*/ 5016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2">
                  <a:moveTo>
                    <a:pt x="10033" y="5016"/>
                  </a:moveTo>
                  <a:cubicBezTo>
                    <a:pt x="10033" y="7787"/>
                    <a:pt x="7787" y="10033"/>
                    <a:pt x="5016" y="10033"/>
                  </a:cubicBezTo>
                  <a:cubicBezTo>
                    <a:pt x="2246" y="10033"/>
                    <a:pt x="0" y="7787"/>
                    <a:pt x="0" y="5016"/>
                  </a:cubicBezTo>
                  <a:cubicBezTo>
                    <a:pt x="0" y="2246"/>
                    <a:pt x="2246" y="0"/>
                    <a:pt x="5016" y="0"/>
                  </a:cubicBezTo>
                  <a:cubicBezTo>
                    <a:pt x="7787" y="0"/>
                    <a:pt x="10033" y="2246"/>
                    <a:pt x="10033" y="5016"/>
                  </a:cubicBezTo>
                  <a:close/>
                </a:path>
              </a:pathLst>
            </a:custGeom>
            <a:solidFill>
              <a:schemeClr val="tx2">
                <a:alpha val="55000"/>
              </a:schemeClr>
            </a:solidFill>
            <a:ln w="634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6900566-C451-7448-9544-BE05E89661E9}"/>
                </a:ext>
              </a:extLst>
            </p:cNvPr>
            <p:cNvSpPr/>
            <p:nvPr/>
          </p:nvSpPr>
          <p:spPr>
            <a:xfrm>
              <a:off x="10228862" y="5345176"/>
              <a:ext cx="10032" cy="10032"/>
            </a:xfrm>
            <a:custGeom>
              <a:avLst/>
              <a:gdLst>
                <a:gd name="connsiteX0" fmla="*/ 10033 w 10032"/>
                <a:gd name="connsiteY0" fmla="*/ 5016 h 10032"/>
                <a:gd name="connsiteX1" fmla="*/ 5017 w 10032"/>
                <a:gd name="connsiteY1" fmla="*/ 10033 h 10032"/>
                <a:gd name="connsiteX2" fmla="*/ 0 w 10032"/>
                <a:gd name="connsiteY2" fmla="*/ 5016 h 10032"/>
                <a:gd name="connsiteX3" fmla="*/ 5017 w 10032"/>
                <a:gd name="connsiteY3" fmla="*/ 0 h 10032"/>
                <a:gd name="connsiteX4" fmla="*/ 10033 w 10032"/>
                <a:gd name="connsiteY4" fmla="*/ 5016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2">
                  <a:moveTo>
                    <a:pt x="10033" y="5016"/>
                  </a:moveTo>
                  <a:cubicBezTo>
                    <a:pt x="10033" y="7787"/>
                    <a:pt x="7787" y="10033"/>
                    <a:pt x="5017" y="10033"/>
                  </a:cubicBezTo>
                  <a:cubicBezTo>
                    <a:pt x="2246" y="10033"/>
                    <a:pt x="0" y="7787"/>
                    <a:pt x="0" y="5016"/>
                  </a:cubicBezTo>
                  <a:cubicBezTo>
                    <a:pt x="0" y="2246"/>
                    <a:pt x="2246" y="0"/>
                    <a:pt x="5017" y="0"/>
                  </a:cubicBezTo>
                  <a:cubicBezTo>
                    <a:pt x="7787" y="0"/>
                    <a:pt x="10033" y="2246"/>
                    <a:pt x="10033" y="5016"/>
                  </a:cubicBezTo>
                  <a:close/>
                </a:path>
              </a:pathLst>
            </a:custGeom>
            <a:solidFill>
              <a:schemeClr val="tx2">
                <a:alpha val="55000"/>
              </a:schemeClr>
            </a:solidFill>
            <a:ln w="634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0725AE1D-8862-B44E-AA26-E44437B29CDC}"/>
                </a:ext>
              </a:extLst>
            </p:cNvPr>
            <p:cNvSpPr/>
            <p:nvPr/>
          </p:nvSpPr>
          <p:spPr>
            <a:xfrm>
              <a:off x="9187970" y="2145093"/>
              <a:ext cx="10033" cy="10033"/>
            </a:xfrm>
            <a:custGeom>
              <a:avLst/>
              <a:gdLst>
                <a:gd name="connsiteX0" fmla="*/ 10033 w 10033"/>
                <a:gd name="connsiteY0" fmla="*/ 5017 h 10033"/>
                <a:gd name="connsiteX1" fmla="*/ 5016 w 10033"/>
                <a:gd name="connsiteY1" fmla="*/ 10033 h 10033"/>
                <a:gd name="connsiteX2" fmla="*/ 0 w 10033"/>
                <a:gd name="connsiteY2" fmla="*/ 5017 h 10033"/>
                <a:gd name="connsiteX3" fmla="*/ 5016 w 10033"/>
                <a:gd name="connsiteY3" fmla="*/ 0 h 10033"/>
                <a:gd name="connsiteX4" fmla="*/ 10033 w 10033"/>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3">
                  <a:moveTo>
                    <a:pt x="10033" y="5017"/>
                  </a:moveTo>
                  <a:cubicBezTo>
                    <a:pt x="10033" y="7787"/>
                    <a:pt x="7787" y="10033"/>
                    <a:pt x="5016" y="10033"/>
                  </a:cubicBezTo>
                  <a:cubicBezTo>
                    <a:pt x="2246" y="10033"/>
                    <a:pt x="0" y="7787"/>
                    <a:pt x="0" y="5017"/>
                  </a:cubicBezTo>
                  <a:cubicBezTo>
                    <a:pt x="0" y="2246"/>
                    <a:pt x="2246" y="0"/>
                    <a:pt x="5016" y="0"/>
                  </a:cubicBezTo>
                  <a:cubicBezTo>
                    <a:pt x="7787" y="0"/>
                    <a:pt x="10033" y="2246"/>
                    <a:pt x="10033" y="50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83DA340-62D9-D346-97C0-2EF47608CA60}"/>
                </a:ext>
              </a:extLst>
            </p:cNvPr>
            <p:cNvSpPr/>
            <p:nvPr/>
          </p:nvSpPr>
          <p:spPr>
            <a:xfrm>
              <a:off x="10166696" y="4637341"/>
              <a:ext cx="10032" cy="10032"/>
            </a:xfrm>
            <a:custGeom>
              <a:avLst/>
              <a:gdLst>
                <a:gd name="connsiteX0" fmla="*/ 10033 w 10032"/>
                <a:gd name="connsiteY0" fmla="*/ 5017 h 10032"/>
                <a:gd name="connsiteX1" fmla="*/ 5017 w 10032"/>
                <a:gd name="connsiteY1" fmla="*/ 10033 h 10032"/>
                <a:gd name="connsiteX2" fmla="*/ 0 w 10032"/>
                <a:gd name="connsiteY2" fmla="*/ 5017 h 10032"/>
                <a:gd name="connsiteX3" fmla="*/ 5017 w 10032"/>
                <a:gd name="connsiteY3" fmla="*/ 0 h 10032"/>
                <a:gd name="connsiteX4" fmla="*/ 10033 w 10032"/>
                <a:gd name="connsiteY4" fmla="*/ 5017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2">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039E9C44-D083-5140-AEEE-360D1CDDA537}"/>
                </a:ext>
              </a:extLst>
            </p:cNvPr>
            <p:cNvSpPr/>
            <p:nvPr/>
          </p:nvSpPr>
          <p:spPr>
            <a:xfrm>
              <a:off x="10785376" y="3280410"/>
              <a:ext cx="10032" cy="10032"/>
            </a:xfrm>
            <a:custGeom>
              <a:avLst/>
              <a:gdLst>
                <a:gd name="connsiteX0" fmla="*/ 10033 w 10032"/>
                <a:gd name="connsiteY0" fmla="*/ 5017 h 10032"/>
                <a:gd name="connsiteX1" fmla="*/ 5017 w 10032"/>
                <a:gd name="connsiteY1" fmla="*/ 10033 h 10032"/>
                <a:gd name="connsiteX2" fmla="*/ 0 w 10032"/>
                <a:gd name="connsiteY2" fmla="*/ 5017 h 10032"/>
                <a:gd name="connsiteX3" fmla="*/ 5017 w 10032"/>
                <a:gd name="connsiteY3" fmla="*/ 0 h 10032"/>
                <a:gd name="connsiteX4" fmla="*/ 10033 w 10032"/>
                <a:gd name="connsiteY4" fmla="*/ 5017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2">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C0A17C7E-CC67-6A43-AC33-C7DD39392F47}"/>
                </a:ext>
              </a:extLst>
            </p:cNvPr>
            <p:cNvSpPr/>
            <p:nvPr/>
          </p:nvSpPr>
          <p:spPr>
            <a:xfrm>
              <a:off x="8324434" y="1333055"/>
              <a:ext cx="10033" cy="10032"/>
            </a:xfrm>
            <a:custGeom>
              <a:avLst/>
              <a:gdLst>
                <a:gd name="connsiteX0" fmla="*/ 10033 w 10033"/>
                <a:gd name="connsiteY0" fmla="*/ 5017 h 10032"/>
                <a:gd name="connsiteX1" fmla="*/ 5016 w 10033"/>
                <a:gd name="connsiteY1" fmla="*/ 10033 h 10032"/>
                <a:gd name="connsiteX2" fmla="*/ 0 w 10033"/>
                <a:gd name="connsiteY2" fmla="*/ 5017 h 10032"/>
                <a:gd name="connsiteX3" fmla="*/ 5016 w 10033"/>
                <a:gd name="connsiteY3" fmla="*/ 0 h 10032"/>
                <a:gd name="connsiteX4" fmla="*/ 10033 w 10033"/>
                <a:gd name="connsiteY4" fmla="*/ 5017 h 1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 h="10032">
                  <a:moveTo>
                    <a:pt x="10033" y="5017"/>
                  </a:moveTo>
                  <a:cubicBezTo>
                    <a:pt x="10033" y="7787"/>
                    <a:pt x="7787" y="10033"/>
                    <a:pt x="5016" y="10033"/>
                  </a:cubicBezTo>
                  <a:cubicBezTo>
                    <a:pt x="2246" y="10033"/>
                    <a:pt x="0" y="7787"/>
                    <a:pt x="0" y="5017"/>
                  </a:cubicBezTo>
                  <a:cubicBezTo>
                    <a:pt x="0" y="2246"/>
                    <a:pt x="2246" y="0"/>
                    <a:pt x="5016" y="0"/>
                  </a:cubicBezTo>
                  <a:cubicBezTo>
                    <a:pt x="7787" y="0"/>
                    <a:pt x="10033" y="2246"/>
                    <a:pt x="10033" y="50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337054D2-0A7C-A64E-9E91-4D273989FC8A}"/>
                </a:ext>
              </a:extLst>
            </p:cNvPr>
            <p:cNvSpPr/>
            <p:nvPr/>
          </p:nvSpPr>
          <p:spPr>
            <a:xfrm>
              <a:off x="7123903" y="1833435"/>
              <a:ext cx="10032" cy="10033"/>
            </a:xfrm>
            <a:custGeom>
              <a:avLst/>
              <a:gdLst>
                <a:gd name="connsiteX0" fmla="*/ 10033 w 10032"/>
                <a:gd name="connsiteY0" fmla="*/ 5016 h 10033"/>
                <a:gd name="connsiteX1" fmla="*/ 5017 w 10032"/>
                <a:gd name="connsiteY1" fmla="*/ 10033 h 10033"/>
                <a:gd name="connsiteX2" fmla="*/ 0 w 10032"/>
                <a:gd name="connsiteY2" fmla="*/ 5016 h 10033"/>
                <a:gd name="connsiteX3" fmla="*/ 5017 w 10032"/>
                <a:gd name="connsiteY3" fmla="*/ 0 h 10033"/>
                <a:gd name="connsiteX4" fmla="*/ 10033 w 10032"/>
                <a:gd name="connsiteY4" fmla="*/ 5016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3">
                  <a:moveTo>
                    <a:pt x="10033" y="5016"/>
                  </a:moveTo>
                  <a:cubicBezTo>
                    <a:pt x="10033" y="7787"/>
                    <a:pt x="7787" y="10033"/>
                    <a:pt x="5017" y="10033"/>
                  </a:cubicBezTo>
                  <a:cubicBezTo>
                    <a:pt x="2246" y="10033"/>
                    <a:pt x="0" y="7787"/>
                    <a:pt x="0" y="5016"/>
                  </a:cubicBezTo>
                  <a:cubicBezTo>
                    <a:pt x="0" y="2246"/>
                    <a:pt x="2246" y="0"/>
                    <a:pt x="5017" y="0"/>
                  </a:cubicBezTo>
                  <a:cubicBezTo>
                    <a:pt x="7787" y="0"/>
                    <a:pt x="10033" y="2246"/>
                    <a:pt x="10033" y="5016"/>
                  </a:cubicBezTo>
                  <a:close/>
                </a:path>
              </a:pathLst>
            </a:custGeom>
            <a:solidFill>
              <a:schemeClr val="tx2">
                <a:alpha val="55000"/>
              </a:schemeClr>
            </a:solidFill>
            <a:ln w="634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AA5D35D8-7074-FD44-9762-43833D77FF04}"/>
                </a:ext>
              </a:extLst>
            </p:cNvPr>
            <p:cNvSpPr/>
            <p:nvPr/>
          </p:nvSpPr>
          <p:spPr>
            <a:xfrm>
              <a:off x="9465910" y="2128393"/>
              <a:ext cx="10032" cy="10033"/>
            </a:xfrm>
            <a:custGeom>
              <a:avLst/>
              <a:gdLst>
                <a:gd name="connsiteX0" fmla="*/ 10033 w 10032"/>
                <a:gd name="connsiteY0" fmla="*/ 5017 h 10033"/>
                <a:gd name="connsiteX1" fmla="*/ 5017 w 10032"/>
                <a:gd name="connsiteY1" fmla="*/ 10033 h 10033"/>
                <a:gd name="connsiteX2" fmla="*/ 0 w 10032"/>
                <a:gd name="connsiteY2" fmla="*/ 5017 h 10033"/>
                <a:gd name="connsiteX3" fmla="*/ 5017 w 10032"/>
                <a:gd name="connsiteY3" fmla="*/ 0 h 10033"/>
                <a:gd name="connsiteX4" fmla="*/ 10033 w 10032"/>
                <a:gd name="connsiteY4" fmla="*/ 5017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033">
                  <a:moveTo>
                    <a:pt x="10033" y="5017"/>
                  </a:moveTo>
                  <a:cubicBezTo>
                    <a:pt x="10033" y="7787"/>
                    <a:pt x="7787" y="10033"/>
                    <a:pt x="5017" y="10033"/>
                  </a:cubicBezTo>
                  <a:cubicBezTo>
                    <a:pt x="2246" y="10033"/>
                    <a:pt x="0" y="7787"/>
                    <a:pt x="0" y="5017"/>
                  </a:cubicBezTo>
                  <a:cubicBezTo>
                    <a:pt x="0" y="2246"/>
                    <a:pt x="2246" y="0"/>
                    <a:pt x="5017" y="0"/>
                  </a:cubicBezTo>
                  <a:cubicBezTo>
                    <a:pt x="7787" y="0"/>
                    <a:pt x="10033" y="2246"/>
                    <a:pt x="10033" y="50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3CABB665-FDAD-FA46-ABB7-923FC2182D6F}"/>
                </a:ext>
              </a:extLst>
            </p:cNvPr>
            <p:cNvSpPr/>
            <p:nvPr/>
          </p:nvSpPr>
          <p:spPr>
            <a:xfrm>
              <a:off x="9497279" y="5583682"/>
              <a:ext cx="10159" cy="10159"/>
            </a:xfrm>
            <a:custGeom>
              <a:avLst/>
              <a:gdLst>
                <a:gd name="connsiteX0" fmla="*/ 10160 w 10159"/>
                <a:gd name="connsiteY0" fmla="*/ 5080 h 10159"/>
                <a:gd name="connsiteX1" fmla="*/ 5080 w 10159"/>
                <a:gd name="connsiteY1" fmla="*/ 10160 h 10159"/>
                <a:gd name="connsiteX2" fmla="*/ 0 w 10159"/>
                <a:gd name="connsiteY2" fmla="*/ 5080 h 10159"/>
                <a:gd name="connsiteX3" fmla="*/ 5080 w 10159"/>
                <a:gd name="connsiteY3" fmla="*/ 0 h 10159"/>
                <a:gd name="connsiteX4" fmla="*/ 10160 w 10159"/>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59">
                  <a:moveTo>
                    <a:pt x="10160" y="5080"/>
                  </a:moveTo>
                  <a:cubicBezTo>
                    <a:pt x="10160" y="7886"/>
                    <a:pt x="7886" y="10160"/>
                    <a:pt x="5080" y="10160"/>
                  </a:cubicBezTo>
                  <a:cubicBezTo>
                    <a:pt x="2274" y="10160"/>
                    <a:pt x="0" y="7886"/>
                    <a:pt x="0" y="5080"/>
                  </a:cubicBezTo>
                  <a:cubicBezTo>
                    <a:pt x="0" y="2274"/>
                    <a:pt x="2274"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A4D19A6-E86A-9049-ADEE-FEA027E5DD75}"/>
                </a:ext>
              </a:extLst>
            </p:cNvPr>
            <p:cNvSpPr/>
            <p:nvPr/>
          </p:nvSpPr>
          <p:spPr>
            <a:xfrm>
              <a:off x="9250073" y="1467739"/>
              <a:ext cx="10160" cy="10160"/>
            </a:xfrm>
            <a:custGeom>
              <a:avLst/>
              <a:gdLst>
                <a:gd name="connsiteX0" fmla="*/ 10160 w 10160"/>
                <a:gd name="connsiteY0" fmla="*/ 5080 h 10160"/>
                <a:gd name="connsiteX1" fmla="*/ 5080 w 10160"/>
                <a:gd name="connsiteY1" fmla="*/ 10160 h 10160"/>
                <a:gd name="connsiteX2" fmla="*/ 0 w 10160"/>
                <a:gd name="connsiteY2" fmla="*/ 5080 h 10160"/>
                <a:gd name="connsiteX3" fmla="*/ 5080 w 10160"/>
                <a:gd name="connsiteY3" fmla="*/ 0 h 10160"/>
                <a:gd name="connsiteX4" fmla="*/ 10160 w 10160"/>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60">
                  <a:moveTo>
                    <a:pt x="10160" y="5080"/>
                  </a:moveTo>
                  <a:cubicBezTo>
                    <a:pt x="10160" y="7886"/>
                    <a:pt x="7885" y="10160"/>
                    <a:pt x="5080" y="10160"/>
                  </a:cubicBezTo>
                  <a:cubicBezTo>
                    <a:pt x="2274" y="10160"/>
                    <a:pt x="0" y="7886"/>
                    <a:pt x="0" y="5080"/>
                  </a:cubicBezTo>
                  <a:cubicBezTo>
                    <a:pt x="0" y="2274"/>
                    <a:pt x="2275"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CBF8632-A838-404B-B8EA-61B0A01AB50B}"/>
                </a:ext>
              </a:extLst>
            </p:cNvPr>
            <p:cNvSpPr/>
            <p:nvPr/>
          </p:nvSpPr>
          <p:spPr>
            <a:xfrm>
              <a:off x="8671207" y="4713795"/>
              <a:ext cx="10160" cy="10159"/>
            </a:xfrm>
            <a:custGeom>
              <a:avLst/>
              <a:gdLst>
                <a:gd name="connsiteX0" fmla="*/ 10160 w 10160"/>
                <a:gd name="connsiteY0" fmla="*/ 5080 h 10159"/>
                <a:gd name="connsiteX1" fmla="*/ 5080 w 10160"/>
                <a:gd name="connsiteY1" fmla="*/ 10160 h 10159"/>
                <a:gd name="connsiteX2" fmla="*/ 0 w 10160"/>
                <a:gd name="connsiteY2" fmla="*/ 5080 h 10159"/>
                <a:gd name="connsiteX3" fmla="*/ 5080 w 10160"/>
                <a:gd name="connsiteY3" fmla="*/ 0 h 10159"/>
                <a:gd name="connsiteX4" fmla="*/ 10160 w 10160"/>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59">
                  <a:moveTo>
                    <a:pt x="10160" y="5080"/>
                  </a:moveTo>
                  <a:cubicBezTo>
                    <a:pt x="10160" y="7886"/>
                    <a:pt x="7885" y="10160"/>
                    <a:pt x="5080" y="10160"/>
                  </a:cubicBezTo>
                  <a:cubicBezTo>
                    <a:pt x="2274" y="10160"/>
                    <a:pt x="0" y="7886"/>
                    <a:pt x="0" y="5080"/>
                  </a:cubicBezTo>
                  <a:cubicBezTo>
                    <a:pt x="0" y="2274"/>
                    <a:pt x="2275"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70739280-193F-214D-BAF9-97ED578ADD71}"/>
                </a:ext>
              </a:extLst>
            </p:cNvPr>
            <p:cNvSpPr/>
            <p:nvPr/>
          </p:nvSpPr>
          <p:spPr>
            <a:xfrm>
              <a:off x="7925400" y="245554"/>
              <a:ext cx="10160" cy="10159"/>
            </a:xfrm>
            <a:custGeom>
              <a:avLst/>
              <a:gdLst>
                <a:gd name="connsiteX0" fmla="*/ 10160 w 10160"/>
                <a:gd name="connsiteY0" fmla="*/ 5080 h 10159"/>
                <a:gd name="connsiteX1" fmla="*/ 5080 w 10160"/>
                <a:gd name="connsiteY1" fmla="*/ 10160 h 10159"/>
                <a:gd name="connsiteX2" fmla="*/ 0 w 10160"/>
                <a:gd name="connsiteY2" fmla="*/ 5080 h 10159"/>
                <a:gd name="connsiteX3" fmla="*/ 5080 w 10160"/>
                <a:gd name="connsiteY3" fmla="*/ 0 h 10159"/>
                <a:gd name="connsiteX4" fmla="*/ 10160 w 10160"/>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59">
                  <a:moveTo>
                    <a:pt x="10160" y="5080"/>
                  </a:moveTo>
                  <a:cubicBezTo>
                    <a:pt x="10160" y="7886"/>
                    <a:pt x="7886" y="10160"/>
                    <a:pt x="5080" y="10160"/>
                  </a:cubicBezTo>
                  <a:cubicBezTo>
                    <a:pt x="2274" y="10160"/>
                    <a:pt x="0" y="7886"/>
                    <a:pt x="0" y="5080"/>
                  </a:cubicBezTo>
                  <a:cubicBezTo>
                    <a:pt x="0" y="2274"/>
                    <a:pt x="2275"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878F0F2A-AAF5-964F-9DB8-DD1319E99557}"/>
                </a:ext>
              </a:extLst>
            </p:cNvPr>
            <p:cNvSpPr/>
            <p:nvPr/>
          </p:nvSpPr>
          <p:spPr>
            <a:xfrm>
              <a:off x="9219974" y="1243393"/>
              <a:ext cx="10160" cy="10160"/>
            </a:xfrm>
            <a:custGeom>
              <a:avLst/>
              <a:gdLst>
                <a:gd name="connsiteX0" fmla="*/ 10160 w 10160"/>
                <a:gd name="connsiteY0" fmla="*/ 5080 h 10160"/>
                <a:gd name="connsiteX1" fmla="*/ 5080 w 10160"/>
                <a:gd name="connsiteY1" fmla="*/ 10160 h 10160"/>
                <a:gd name="connsiteX2" fmla="*/ 0 w 10160"/>
                <a:gd name="connsiteY2" fmla="*/ 5080 h 10160"/>
                <a:gd name="connsiteX3" fmla="*/ 5080 w 10160"/>
                <a:gd name="connsiteY3" fmla="*/ 0 h 10160"/>
                <a:gd name="connsiteX4" fmla="*/ 10160 w 10160"/>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60">
                  <a:moveTo>
                    <a:pt x="10160" y="5080"/>
                  </a:moveTo>
                  <a:cubicBezTo>
                    <a:pt x="10160" y="7886"/>
                    <a:pt x="7886" y="10160"/>
                    <a:pt x="5080" y="10160"/>
                  </a:cubicBezTo>
                  <a:cubicBezTo>
                    <a:pt x="2274" y="10160"/>
                    <a:pt x="0" y="7886"/>
                    <a:pt x="0" y="5080"/>
                  </a:cubicBezTo>
                  <a:cubicBezTo>
                    <a:pt x="0" y="2274"/>
                    <a:pt x="2275"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9645746B-DBBE-C04A-A5AD-664EA6188D19}"/>
                </a:ext>
              </a:extLst>
            </p:cNvPr>
            <p:cNvSpPr/>
            <p:nvPr/>
          </p:nvSpPr>
          <p:spPr>
            <a:xfrm>
              <a:off x="9367231" y="3999484"/>
              <a:ext cx="10159" cy="10159"/>
            </a:xfrm>
            <a:custGeom>
              <a:avLst/>
              <a:gdLst>
                <a:gd name="connsiteX0" fmla="*/ 10160 w 10159"/>
                <a:gd name="connsiteY0" fmla="*/ 5080 h 10159"/>
                <a:gd name="connsiteX1" fmla="*/ 5080 w 10159"/>
                <a:gd name="connsiteY1" fmla="*/ 10160 h 10159"/>
                <a:gd name="connsiteX2" fmla="*/ 0 w 10159"/>
                <a:gd name="connsiteY2" fmla="*/ 5080 h 10159"/>
                <a:gd name="connsiteX3" fmla="*/ 5080 w 10159"/>
                <a:gd name="connsiteY3" fmla="*/ 0 h 10159"/>
                <a:gd name="connsiteX4" fmla="*/ 10160 w 10159"/>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59">
                  <a:moveTo>
                    <a:pt x="10160" y="5080"/>
                  </a:moveTo>
                  <a:cubicBezTo>
                    <a:pt x="10160" y="7886"/>
                    <a:pt x="7886" y="10160"/>
                    <a:pt x="5080" y="10160"/>
                  </a:cubicBezTo>
                  <a:cubicBezTo>
                    <a:pt x="2274" y="10160"/>
                    <a:pt x="0" y="7886"/>
                    <a:pt x="0" y="5080"/>
                  </a:cubicBezTo>
                  <a:cubicBezTo>
                    <a:pt x="0" y="2274"/>
                    <a:pt x="2274"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54A44B4B-D480-944F-851D-50B074930D7F}"/>
                </a:ext>
              </a:extLst>
            </p:cNvPr>
            <p:cNvSpPr/>
            <p:nvPr/>
          </p:nvSpPr>
          <p:spPr>
            <a:xfrm>
              <a:off x="11577348" y="2306383"/>
              <a:ext cx="10159" cy="10160"/>
            </a:xfrm>
            <a:custGeom>
              <a:avLst/>
              <a:gdLst>
                <a:gd name="connsiteX0" fmla="*/ 10160 w 10159"/>
                <a:gd name="connsiteY0" fmla="*/ 5080 h 10160"/>
                <a:gd name="connsiteX1" fmla="*/ 5080 w 10159"/>
                <a:gd name="connsiteY1" fmla="*/ 10160 h 10160"/>
                <a:gd name="connsiteX2" fmla="*/ 0 w 10159"/>
                <a:gd name="connsiteY2" fmla="*/ 5080 h 10160"/>
                <a:gd name="connsiteX3" fmla="*/ 5080 w 10159"/>
                <a:gd name="connsiteY3" fmla="*/ 0 h 10160"/>
                <a:gd name="connsiteX4" fmla="*/ 10160 w 10159"/>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60">
                  <a:moveTo>
                    <a:pt x="10160" y="5080"/>
                  </a:moveTo>
                  <a:cubicBezTo>
                    <a:pt x="10160" y="7886"/>
                    <a:pt x="7886" y="10160"/>
                    <a:pt x="5080" y="10160"/>
                  </a:cubicBezTo>
                  <a:cubicBezTo>
                    <a:pt x="2274" y="10160"/>
                    <a:pt x="0" y="7886"/>
                    <a:pt x="0" y="5080"/>
                  </a:cubicBezTo>
                  <a:cubicBezTo>
                    <a:pt x="0" y="2274"/>
                    <a:pt x="2274" y="0"/>
                    <a:pt x="5080" y="0"/>
                  </a:cubicBezTo>
                  <a:cubicBezTo>
                    <a:pt x="7886" y="0"/>
                    <a:pt x="10160" y="2275"/>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842EE6D0-457D-7043-ABE5-F8CE8387AB46}"/>
                </a:ext>
              </a:extLst>
            </p:cNvPr>
            <p:cNvSpPr/>
            <p:nvPr/>
          </p:nvSpPr>
          <p:spPr>
            <a:xfrm>
              <a:off x="9404950" y="1593278"/>
              <a:ext cx="10159" cy="10160"/>
            </a:xfrm>
            <a:custGeom>
              <a:avLst/>
              <a:gdLst>
                <a:gd name="connsiteX0" fmla="*/ 10160 w 10159"/>
                <a:gd name="connsiteY0" fmla="*/ 5080 h 10160"/>
                <a:gd name="connsiteX1" fmla="*/ 5080 w 10159"/>
                <a:gd name="connsiteY1" fmla="*/ 10160 h 10160"/>
                <a:gd name="connsiteX2" fmla="*/ 0 w 10159"/>
                <a:gd name="connsiteY2" fmla="*/ 5080 h 10160"/>
                <a:gd name="connsiteX3" fmla="*/ 5080 w 10159"/>
                <a:gd name="connsiteY3" fmla="*/ 0 h 10160"/>
                <a:gd name="connsiteX4" fmla="*/ 10160 w 10159"/>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60">
                  <a:moveTo>
                    <a:pt x="10160" y="5080"/>
                  </a:moveTo>
                  <a:cubicBezTo>
                    <a:pt x="10160" y="7886"/>
                    <a:pt x="7886" y="10160"/>
                    <a:pt x="5080" y="10160"/>
                  </a:cubicBezTo>
                  <a:cubicBezTo>
                    <a:pt x="2274" y="10160"/>
                    <a:pt x="0" y="7886"/>
                    <a:pt x="0" y="5080"/>
                  </a:cubicBezTo>
                  <a:cubicBezTo>
                    <a:pt x="0" y="2274"/>
                    <a:pt x="2274"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140E606D-715B-2E40-9F35-1D1F1AAAC152}"/>
                </a:ext>
              </a:extLst>
            </p:cNvPr>
            <p:cNvSpPr/>
            <p:nvPr/>
          </p:nvSpPr>
          <p:spPr>
            <a:xfrm>
              <a:off x="11992384" y="2358326"/>
              <a:ext cx="10159" cy="10160"/>
            </a:xfrm>
            <a:custGeom>
              <a:avLst/>
              <a:gdLst>
                <a:gd name="connsiteX0" fmla="*/ 10160 w 10159"/>
                <a:gd name="connsiteY0" fmla="*/ 5080 h 10160"/>
                <a:gd name="connsiteX1" fmla="*/ 5080 w 10159"/>
                <a:gd name="connsiteY1" fmla="*/ 10160 h 10160"/>
                <a:gd name="connsiteX2" fmla="*/ 0 w 10159"/>
                <a:gd name="connsiteY2" fmla="*/ 5080 h 10160"/>
                <a:gd name="connsiteX3" fmla="*/ 5080 w 10159"/>
                <a:gd name="connsiteY3" fmla="*/ 0 h 10160"/>
                <a:gd name="connsiteX4" fmla="*/ 10160 w 10159"/>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60">
                  <a:moveTo>
                    <a:pt x="10160" y="5080"/>
                  </a:moveTo>
                  <a:cubicBezTo>
                    <a:pt x="10160" y="7886"/>
                    <a:pt x="7886" y="10160"/>
                    <a:pt x="5080" y="10160"/>
                  </a:cubicBezTo>
                  <a:cubicBezTo>
                    <a:pt x="2274" y="10160"/>
                    <a:pt x="0" y="7885"/>
                    <a:pt x="0" y="5080"/>
                  </a:cubicBezTo>
                  <a:cubicBezTo>
                    <a:pt x="0" y="2274"/>
                    <a:pt x="2274" y="0"/>
                    <a:pt x="5080" y="0"/>
                  </a:cubicBezTo>
                  <a:cubicBezTo>
                    <a:pt x="7886" y="0"/>
                    <a:pt x="10160" y="2275"/>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D1D9FEE5-9E0F-7B4D-BD9A-912DF542DA31}"/>
                </a:ext>
              </a:extLst>
            </p:cNvPr>
            <p:cNvSpPr/>
            <p:nvPr/>
          </p:nvSpPr>
          <p:spPr>
            <a:xfrm>
              <a:off x="8997153" y="2875915"/>
              <a:ext cx="10160" cy="10160"/>
            </a:xfrm>
            <a:custGeom>
              <a:avLst/>
              <a:gdLst>
                <a:gd name="connsiteX0" fmla="*/ 10160 w 10160"/>
                <a:gd name="connsiteY0" fmla="*/ 5080 h 10160"/>
                <a:gd name="connsiteX1" fmla="*/ 5080 w 10160"/>
                <a:gd name="connsiteY1" fmla="*/ 10160 h 10160"/>
                <a:gd name="connsiteX2" fmla="*/ 0 w 10160"/>
                <a:gd name="connsiteY2" fmla="*/ 5080 h 10160"/>
                <a:gd name="connsiteX3" fmla="*/ 5080 w 10160"/>
                <a:gd name="connsiteY3" fmla="*/ 0 h 10160"/>
                <a:gd name="connsiteX4" fmla="*/ 10160 w 10160"/>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60">
                  <a:moveTo>
                    <a:pt x="10160" y="5080"/>
                  </a:moveTo>
                  <a:cubicBezTo>
                    <a:pt x="10160" y="7886"/>
                    <a:pt x="7886" y="10160"/>
                    <a:pt x="5080" y="10160"/>
                  </a:cubicBezTo>
                  <a:cubicBezTo>
                    <a:pt x="2274" y="10160"/>
                    <a:pt x="0" y="7886"/>
                    <a:pt x="0" y="5080"/>
                  </a:cubicBezTo>
                  <a:cubicBezTo>
                    <a:pt x="0" y="2274"/>
                    <a:pt x="2275" y="0"/>
                    <a:pt x="5080" y="0"/>
                  </a:cubicBezTo>
                  <a:cubicBezTo>
                    <a:pt x="7886" y="0"/>
                    <a:pt x="10160" y="2275"/>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5F0759D9-3827-1649-BC8E-C41362D5DF28}"/>
                </a:ext>
              </a:extLst>
            </p:cNvPr>
            <p:cNvSpPr/>
            <p:nvPr/>
          </p:nvSpPr>
          <p:spPr>
            <a:xfrm>
              <a:off x="8202196" y="6114986"/>
              <a:ext cx="10160" cy="10159"/>
            </a:xfrm>
            <a:custGeom>
              <a:avLst/>
              <a:gdLst>
                <a:gd name="connsiteX0" fmla="*/ 10160 w 10160"/>
                <a:gd name="connsiteY0" fmla="*/ 5080 h 10159"/>
                <a:gd name="connsiteX1" fmla="*/ 5080 w 10160"/>
                <a:gd name="connsiteY1" fmla="*/ 10160 h 10159"/>
                <a:gd name="connsiteX2" fmla="*/ 0 w 10160"/>
                <a:gd name="connsiteY2" fmla="*/ 5080 h 10159"/>
                <a:gd name="connsiteX3" fmla="*/ 5080 w 10160"/>
                <a:gd name="connsiteY3" fmla="*/ 0 h 10159"/>
                <a:gd name="connsiteX4" fmla="*/ 10160 w 10160"/>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59">
                  <a:moveTo>
                    <a:pt x="10160" y="5080"/>
                  </a:moveTo>
                  <a:cubicBezTo>
                    <a:pt x="10160" y="7886"/>
                    <a:pt x="7886" y="10160"/>
                    <a:pt x="5080" y="10160"/>
                  </a:cubicBezTo>
                  <a:cubicBezTo>
                    <a:pt x="2274" y="10160"/>
                    <a:pt x="0" y="7886"/>
                    <a:pt x="0" y="5080"/>
                  </a:cubicBezTo>
                  <a:cubicBezTo>
                    <a:pt x="0" y="2274"/>
                    <a:pt x="2275"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2C25D7CF-F39F-C840-9978-4D94F88AA6B2}"/>
                </a:ext>
              </a:extLst>
            </p:cNvPr>
            <p:cNvSpPr/>
            <p:nvPr/>
          </p:nvSpPr>
          <p:spPr>
            <a:xfrm>
              <a:off x="6190707" y="650367"/>
              <a:ext cx="10160" cy="10159"/>
            </a:xfrm>
            <a:custGeom>
              <a:avLst/>
              <a:gdLst>
                <a:gd name="connsiteX0" fmla="*/ 10160 w 10160"/>
                <a:gd name="connsiteY0" fmla="*/ 5080 h 10159"/>
                <a:gd name="connsiteX1" fmla="*/ 5080 w 10160"/>
                <a:gd name="connsiteY1" fmla="*/ 10160 h 10159"/>
                <a:gd name="connsiteX2" fmla="*/ 0 w 10160"/>
                <a:gd name="connsiteY2" fmla="*/ 5080 h 10159"/>
                <a:gd name="connsiteX3" fmla="*/ 5080 w 10160"/>
                <a:gd name="connsiteY3" fmla="*/ 0 h 10159"/>
                <a:gd name="connsiteX4" fmla="*/ 10160 w 10160"/>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59">
                  <a:moveTo>
                    <a:pt x="10160" y="5080"/>
                  </a:moveTo>
                  <a:cubicBezTo>
                    <a:pt x="10160" y="7886"/>
                    <a:pt x="7886" y="10160"/>
                    <a:pt x="5080" y="10160"/>
                  </a:cubicBezTo>
                  <a:cubicBezTo>
                    <a:pt x="2274" y="10160"/>
                    <a:pt x="0" y="7886"/>
                    <a:pt x="0" y="5080"/>
                  </a:cubicBezTo>
                  <a:cubicBezTo>
                    <a:pt x="0" y="2274"/>
                    <a:pt x="2274"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81D73C82-07F3-BE4F-9D79-A9BE4935E5BD}"/>
                </a:ext>
              </a:extLst>
            </p:cNvPr>
            <p:cNvSpPr/>
            <p:nvPr/>
          </p:nvSpPr>
          <p:spPr>
            <a:xfrm>
              <a:off x="10860624" y="2831528"/>
              <a:ext cx="10159" cy="10160"/>
            </a:xfrm>
            <a:custGeom>
              <a:avLst/>
              <a:gdLst>
                <a:gd name="connsiteX0" fmla="*/ 10160 w 10159"/>
                <a:gd name="connsiteY0" fmla="*/ 5080 h 10160"/>
                <a:gd name="connsiteX1" fmla="*/ 5080 w 10159"/>
                <a:gd name="connsiteY1" fmla="*/ 10160 h 10160"/>
                <a:gd name="connsiteX2" fmla="*/ 0 w 10159"/>
                <a:gd name="connsiteY2" fmla="*/ 5080 h 10160"/>
                <a:gd name="connsiteX3" fmla="*/ 5080 w 10159"/>
                <a:gd name="connsiteY3" fmla="*/ 0 h 10160"/>
                <a:gd name="connsiteX4" fmla="*/ 10160 w 10159"/>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60">
                  <a:moveTo>
                    <a:pt x="10160" y="5080"/>
                  </a:moveTo>
                  <a:cubicBezTo>
                    <a:pt x="10160" y="7886"/>
                    <a:pt x="7886" y="10160"/>
                    <a:pt x="5080" y="10160"/>
                  </a:cubicBezTo>
                  <a:cubicBezTo>
                    <a:pt x="2274" y="10160"/>
                    <a:pt x="0" y="7885"/>
                    <a:pt x="0" y="5080"/>
                  </a:cubicBezTo>
                  <a:cubicBezTo>
                    <a:pt x="0" y="2274"/>
                    <a:pt x="2274"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C9C2E3E3-2D17-A248-98E4-49EF58752C32}"/>
                </a:ext>
              </a:extLst>
            </p:cNvPr>
            <p:cNvSpPr/>
            <p:nvPr/>
          </p:nvSpPr>
          <p:spPr>
            <a:xfrm>
              <a:off x="7248299" y="1009840"/>
              <a:ext cx="10160" cy="10160"/>
            </a:xfrm>
            <a:custGeom>
              <a:avLst/>
              <a:gdLst>
                <a:gd name="connsiteX0" fmla="*/ 10160 w 10160"/>
                <a:gd name="connsiteY0" fmla="*/ 5080 h 10160"/>
                <a:gd name="connsiteX1" fmla="*/ 5080 w 10160"/>
                <a:gd name="connsiteY1" fmla="*/ 10160 h 10160"/>
                <a:gd name="connsiteX2" fmla="*/ 0 w 10160"/>
                <a:gd name="connsiteY2" fmla="*/ 5080 h 10160"/>
                <a:gd name="connsiteX3" fmla="*/ 5080 w 10160"/>
                <a:gd name="connsiteY3" fmla="*/ 0 h 10160"/>
                <a:gd name="connsiteX4" fmla="*/ 10160 w 10160"/>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60">
                  <a:moveTo>
                    <a:pt x="10160" y="5080"/>
                  </a:moveTo>
                  <a:cubicBezTo>
                    <a:pt x="10160" y="7886"/>
                    <a:pt x="7886" y="10160"/>
                    <a:pt x="5080" y="10160"/>
                  </a:cubicBezTo>
                  <a:cubicBezTo>
                    <a:pt x="2274" y="10160"/>
                    <a:pt x="0" y="7886"/>
                    <a:pt x="0" y="5080"/>
                  </a:cubicBezTo>
                  <a:cubicBezTo>
                    <a:pt x="0" y="2274"/>
                    <a:pt x="2274"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A9C9CDC0-EE11-C644-ABE6-91B4BEAE710C}"/>
                </a:ext>
              </a:extLst>
            </p:cNvPr>
            <p:cNvSpPr/>
            <p:nvPr/>
          </p:nvSpPr>
          <p:spPr>
            <a:xfrm>
              <a:off x="8156159" y="5325491"/>
              <a:ext cx="10160" cy="10159"/>
            </a:xfrm>
            <a:custGeom>
              <a:avLst/>
              <a:gdLst>
                <a:gd name="connsiteX0" fmla="*/ 10160 w 10160"/>
                <a:gd name="connsiteY0" fmla="*/ 5080 h 10159"/>
                <a:gd name="connsiteX1" fmla="*/ 5080 w 10160"/>
                <a:gd name="connsiteY1" fmla="*/ 10160 h 10159"/>
                <a:gd name="connsiteX2" fmla="*/ 0 w 10160"/>
                <a:gd name="connsiteY2" fmla="*/ 5080 h 10159"/>
                <a:gd name="connsiteX3" fmla="*/ 5080 w 10160"/>
                <a:gd name="connsiteY3" fmla="*/ 0 h 10159"/>
                <a:gd name="connsiteX4" fmla="*/ 10160 w 10160"/>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59">
                  <a:moveTo>
                    <a:pt x="10160" y="5080"/>
                  </a:moveTo>
                  <a:cubicBezTo>
                    <a:pt x="10160" y="7886"/>
                    <a:pt x="7886" y="10160"/>
                    <a:pt x="5080" y="10160"/>
                  </a:cubicBezTo>
                  <a:cubicBezTo>
                    <a:pt x="2274" y="10160"/>
                    <a:pt x="0" y="7886"/>
                    <a:pt x="0" y="5080"/>
                  </a:cubicBezTo>
                  <a:cubicBezTo>
                    <a:pt x="0" y="2274"/>
                    <a:pt x="2275"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D4F83ED1-680C-B947-BA3D-E701C520FA92}"/>
                </a:ext>
              </a:extLst>
            </p:cNvPr>
            <p:cNvSpPr/>
            <p:nvPr/>
          </p:nvSpPr>
          <p:spPr>
            <a:xfrm>
              <a:off x="9482229" y="4866449"/>
              <a:ext cx="10159" cy="10159"/>
            </a:xfrm>
            <a:custGeom>
              <a:avLst/>
              <a:gdLst>
                <a:gd name="connsiteX0" fmla="*/ 10160 w 10159"/>
                <a:gd name="connsiteY0" fmla="*/ 5080 h 10159"/>
                <a:gd name="connsiteX1" fmla="*/ 5080 w 10159"/>
                <a:gd name="connsiteY1" fmla="*/ 10160 h 10159"/>
                <a:gd name="connsiteX2" fmla="*/ 0 w 10159"/>
                <a:gd name="connsiteY2" fmla="*/ 5080 h 10159"/>
                <a:gd name="connsiteX3" fmla="*/ 5080 w 10159"/>
                <a:gd name="connsiteY3" fmla="*/ 0 h 10159"/>
                <a:gd name="connsiteX4" fmla="*/ 10160 w 10159"/>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59">
                  <a:moveTo>
                    <a:pt x="10160" y="5080"/>
                  </a:moveTo>
                  <a:cubicBezTo>
                    <a:pt x="10160" y="7886"/>
                    <a:pt x="7886" y="10160"/>
                    <a:pt x="5080" y="10160"/>
                  </a:cubicBezTo>
                  <a:cubicBezTo>
                    <a:pt x="2274" y="10160"/>
                    <a:pt x="0" y="7886"/>
                    <a:pt x="0" y="5080"/>
                  </a:cubicBezTo>
                  <a:cubicBezTo>
                    <a:pt x="0" y="2274"/>
                    <a:pt x="2274"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54902459-F467-1445-A2E2-2B791EEA70C1}"/>
                </a:ext>
              </a:extLst>
            </p:cNvPr>
            <p:cNvSpPr/>
            <p:nvPr/>
          </p:nvSpPr>
          <p:spPr>
            <a:xfrm>
              <a:off x="10713875" y="6757606"/>
              <a:ext cx="10159" cy="10159"/>
            </a:xfrm>
            <a:custGeom>
              <a:avLst/>
              <a:gdLst>
                <a:gd name="connsiteX0" fmla="*/ 10160 w 10159"/>
                <a:gd name="connsiteY0" fmla="*/ 5080 h 10159"/>
                <a:gd name="connsiteX1" fmla="*/ 5080 w 10159"/>
                <a:gd name="connsiteY1" fmla="*/ 10160 h 10159"/>
                <a:gd name="connsiteX2" fmla="*/ 0 w 10159"/>
                <a:gd name="connsiteY2" fmla="*/ 5080 h 10159"/>
                <a:gd name="connsiteX3" fmla="*/ 5080 w 10159"/>
                <a:gd name="connsiteY3" fmla="*/ 0 h 10159"/>
                <a:gd name="connsiteX4" fmla="*/ 10160 w 10159"/>
                <a:gd name="connsiteY4" fmla="*/ 5080 h 1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9" h="10159">
                  <a:moveTo>
                    <a:pt x="10160" y="5080"/>
                  </a:moveTo>
                  <a:cubicBezTo>
                    <a:pt x="10160" y="7885"/>
                    <a:pt x="7886" y="10160"/>
                    <a:pt x="5080" y="10160"/>
                  </a:cubicBezTo>
                  <a:cubicBezTo>
                    <a:pt x="2275" y="10160"/>
                    <a:pt x="0" y="7886"/>
                    <a:pt x="0" y="5080"/>
                  </a:cubicBezTo>
                  <a:cubicBezTo>
                    <a:pt x="0" y="2275"/>
                    <a:pt x="2275" y="0"/>
                    <a:pt x="5080" y="0"/>
                  </a:cubicBezTo>
                  <a:cubicBezTo>
                    <a:pt x="7886" y="0"/>
                    <a:pt x="10160" y="2274"/>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87B76D0-EA12-D04F-8AFF-F4D4BB932893}"/>
                </a:ext>
              </a:extLst>
            </p:cNvPr>
            <p:cNvSpPr/>
            <p:nvPr/>
          </p:nvSpPr>
          <p:spPr>
            <a:xfrm>
              <a:off x="9035316" y="3222307"/>
              <a:ext cx="10160" cy="10160"/>
            </a:xfrm>
            <a:custGeom>
              <a:avLst/>
              <a:gdLst>
                <a:gd name="connsiteX0" fmla="*/ 10160 w 10160"/>
                <a:gd name="connsiteY0" fmla="*/ 5080 h 10160"/>
                <a:gd name="connsiteX1" fmla="*/ 5080 w 10160"/>
                <a:gd name="connsiteY1" fmla="*/ 10160 h 10160"/>
                <a:gd name="connsiteX2" fmla="*/ 0 w 10160"/>
                <a:gd name="connsiteY2" fmla="*/ 5080 h 10160"/>
                <a:gd name="connsiteX3" fmla="*/ 5080 w 10160"/>
                <a:gd name="connsiteY3" fmla="*/ 0 h 10160"/>
                <a:gd name="connsiteX4" fmla="*/ 10160 w 10160"/>
                <a:gd name="connsiteY4" fmla="*/ 508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10160">
                  <a:moveTo>
                    <a:pt x="10160" y="5080"/>
                  </a:moveTo>
                  <a:cubicBezTo>
                    <a:pt x="10160" y="7886"/>
                    <a:pt x="7885" y="10160"/>
                    <a:pt x="5080" y="10160"/>
                  </a:cubicBezTo>
                  <a:cubicBezTo>
                    <a:pt x="2274" y="10160"/>
                    <a:pt x="0" y="7885"/>
                    <a:pt x="0" y="5080"/>
                  </a:cubicBezTo>
                  <a:cubicBezTo>
                    <a:pt x="0" y="2274"/>
                    <a:pt x="2275" y="0"/>
                    <a:pt x="5080" y="0"/>
                  </a:cubicBezTo>
                  <a:cubicBezTo>
                    <a:pt x="7886" y="0"/>
                    <a:pt x="10160" y="2275"/>
                    <a:pt x="10160"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89E67A5A-3DF7-E042-83B0-4FEA8654212A}"/>
                </a:ext>
              </a:extLst>
            </p:cNvPr>
            <p:cNvSpPr/>
            <p:nvPr/>
          </p:nvSpPr>
          <p:spPr>
            <a:xfrm>
              <a:off x="9446288" y="6233858"/>
              <a:ext cx="10286" cy="10286"/>
            </a:xfrm>
            <a:custGeom>
              <a:avLst/>
              <a:gdLst>
                <a:gd name="connsiteX0" fmla="*/ 10287 w 10286"/>
                <a:gd name="connsiteY0" fmla="*/ 5144 h 10286"/>
                <a:gd name="connsiteX1" fmla="*/ 5143 w 10286"/>
                <a:gd name="connsiteY1" fmla="*/ 10287 h 10286"/>
                <a:gd name="connsiteX2" fmla="*/ 0 w 10286"/>
                <a:gd name="connsiteY2" fmla="*/ 5144 h 10286"/>
                <a:gd name="connsiteX3" fmla="*/ 5143 w 10286"/>
                <a:gd name="connsiteY3" fmla="*/ 0 h 10286"/>
                <a:gd name="connsiteX4" fmla="*/ 10287 w 10286"/>
                <a:gd name="connsiteY4" fmla="*/ 5144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10287" y="5144"/>
                  </a:moveTo>
                  <a:cubicBezTo>
                    <a:pt x="10287" y="7984"/>
                    <a:pt x="7984" y="10287"/>
                    <a:pt x="5143" y="10287"/>
                  </a:cubicBezTo>
                  <a:cubicBezTo>
                    <a:pt x="2303" y="10287"/>
                    <a:pt x="0" y="7984"/>
                    <a:pt x="0" y="5144"/>
                  </a:cubicBezTo>
                  <a:cubicBezTo>
                    <a:pt x="0" y="2303"/>
                    <a:pt x="2303" y="0"/>
                    <a:pt x="5143" y="0"/>
                  </a:cubicBezTo>
                  <a:cubicBezTo>
                    <a:pt x="7984" y="0"/>
                    <a:pt x="10287" y="2303"/>
                    <a:pt x="10287" y="5144"/>
                  </a:cubicBezTo>
                  <a:close/>
                </a:path>
              </a:pathLst>
            </a:custGeom>
            <a:solidFill>
              <a:schemeClr val="tx2">
                <a:alpha val="55000"/>
              </a:schemeClr>
            </a:solidFill>
            <a:ln w="634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E2DF64A1-29A7-6945-BDDB-7677A0659AE1}"/>
                </a:ext>
              </a:extLst>
            </p:cNvPr>
            <p:cNvSpPr/>
            <p:nvPr/>
          </p:nvSpPr>
          <p:spPr>
            <a:xfrm>
              <a:off x="11281438" y="5296789"/>
              <a:ext cx="10286" cy="10286"/>
            </a:xfrm>
            <a:custGeom>
              <a:avLst/>
              <a:gdLst>
                <a:gd name="connsiteX0" fmla="*/ 10287 w 10286"/>
                <a:gd name="connsiteY0" fmla="*/ 5144 h 10286"/>
                <a:gd name="connsiteX1" fmla="*/ 5143 w 10286"/>
                <a:gd name="connsiteY1" fmla="*/ 10287 h 10286"/>
                <a:gd name="connsiteX2" fmla="*/ 0 w 10286"/>
                <a:gd name="connsiteY2" fmla="*/ 5144 h 10286"/>
                <a:gd name="connsiteX3" fmla="*/ 5143 w 10286"/>
                <a:gd name="connsiteY3" fmla="*/ 0 h 10286"/>
                <a:gd name="connsiteX4" fmla="*/ 10287 w 10286"/>
                <a:gd name="connsiteY4" fmla="*/ 5144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10287" y="5144"/>
                  </a:moveTo>
                  <a:cubicBezTo>
                    <a:pt x="10287" y="7984"/>
                    <a:pt x="7984" y="10287"/>
                    <a:pt x="5143" y="10287"/>
                  </a:cubicBezTo>
                  <a:cubicBezTo>
                    <a:pt x="2303" y="10287"/>
                    <a:pt x="0" y="7984"/>
                    <a:pt x="0" y="5144"/>
                  </a:cubicBezTo>
                  <a:cubicBezTo>
                    <a:pt x="0" y="2303"/>
                    <a:pt x="2303" y="0"/>
                    <a:pt x="5143" y="0"/>
                  </a:cubicBezTo>
                  <a:cubicBezTo>
                    <a:pt x="7984" y="0"/>
                    <a:pt x="10287" y="2303"/>
                    <a:pt x="10287" y="5144"/>
                  </a:cubicBezTo>
                  <a:close/>
                </a:path>
              </a:pathLst>
            </a:custGeom>
            <a:solidFill>
              <a:schemeClr val="tx2">
                <a:alpha val="55000"/>
              </a:schemeClr>
            </a:solidFill>
            <a:ln w="634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635ADFD-6196-8240-BD2E-B6040C86481B}"/>
                </a:ext>
              </a:extLst>
            </p:cNvPr>
            <p:cNvSpPr/>
            <p:nvPr/>
          </p:nvSpPr>
          <p:spPr>
            <a:xfrm>
              <a:off x="8793191" y="4049458"/>
              <a:ext cx="10287" cy="10286"/>
            </a:xfrm>
            <a:custGeom>
              <a:avLst/>
              <a:gdLst>
                <a:gd name="connsiteX0" fmla="*/ 10287 w 10287"/>
                <a:gd name="connsiteY0" fmla="*/ 5144 h 10286"/>
                <a:gd name="connsiteX1" fmla="*/ 5144 w 10287"/>
                <a:gd name="connsiteY1" fmla="*/ 10287 h 10286"/>
                <a:gd name="connsiteX2" fmla="*/ 0 w 10287"/>
                <a:gd name="connsiteY2" fmla="*/ 5144 h 10286"/>
                <a:gd name="connsiteX3" fmla="*/ 5144 w 10287"/>
                <a:gd name="connsiteY3" fmla="*/ 0 h 10286"/>
                <a:gd name="connsiteX4" fmla="*/ 10287 w 10287"/>
                <a:gd name="connsiteY4" fmla="*/ 5144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 h="10286">
                  <a:moveTo>
                    <a:pt x="10287" y="5144"/>
                  </a:moveTo>
                  <a:cubicBezTo>
                    <a:pt x="10287" y="7984"/>
                    <a:pt x="7984" y="10287"/>
                    <a:pt x="5144" y="10287"/>
                  </a:cubicBezTo>
                  <a:cubicBezTo>
                    <a:pt x="2303" y="10287"/>
                    <a:pt x="0" y="7984"/>
                    <a:pt x="0" y="5144"/>
                  </a:cubicBezTo>
                  <a:cubicBezTo>
                    <a:pt x="0" y="2303"/>
                    <a:pt x="2303" y="0"/>
                    <a:pt x="5144" y="0"/>
                  </a:cubicBezTo>
                  <a:cubicBezTo>
                    <a:pt x="7984" y="0"/>
                    <a:pt x="10287" y="2303"/>
                    <a:pt x="10287" y="5144"/>
                  </a:cubicBezTo>
                  <a:close/>
                </a:path>
              </a:pathLst>
            </a:custGeom>
            <a:solidFill>
              <a:schemeClr val="tx2">
                <a:alpha val="55000"/>
              </a:schemeClr>
            </a:solidFill>
            <a:ln w="634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C0F28C4-B3C7-8444-8DD9-76414316AE9E}"/>
                </a:ext>
              </a:extLst>
            </p:cNvPr>
            <p:cNvSpPr/>
            <p:nvPr/>
          </p:nvSpPr>
          <p:spPr>
            <a:xfrm>
              <a:off x="10830715" y="5784469"/>
              <a:ext cx="10286" cy="10286"/>
            </a:xfrm>
            <a:custGeom>
              <a:avLst/>
              <a:gdLst>
                <a:gd name="connsiteX0" fmla="*/ 10287 w 10286"/>
                <a:gd name="connsiteY0" fmla="*/ 5144 h 10286"/>
                <a:gd name="connsiteX1" fmla="*/ 5144 w 10286"/>
                <a:gd name="connsiteY1" fmla="*/ 10287 h 10286"/>
                <a:gd name="connsiteX2" fmla="*/ 0 w 10286"/>
                <a:gd name="connsiteY2" fmla="*/ 5144 h 10286"/>
                <a:gd name="connsiteX3" fmla="*/ 5144 w 10286"/>
                <a:gd name="connsiteY3" fmla="*/ 0 h 10286"/>
                <a:gd name="connsiteX4" fmla="*/ 10287 w 10286"/>
                <a:gd name="connsiteY4" fmla="*/ 5144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10287" y="5144"/>
                  </a:moveTo>
                  <a:cubicBezTo>
                    <a:pt x="10287" y="7984"/>
                    <a:pt x="7984" y="10287"/>
                    <a:pt x="5144" y="10287"/>
                  </a:cubicBezTo>
                  <a:cubicBezTo>
                    <a:pt x="2303" y="10287"/>
                    <a:pt x="0" y="7984"/>
                    <a:pt x="0" y="5144"/>
                  </a:cubicBezTo>
                  <a:cubicBezTo>
                    <a:pt x="0" y="2303"/>
                    <a:pt x="2303" y="0"/>
                    <a:pt x="5144" y="0"/>
                  </a:cubicBezTo>
                  <a:cubicBezTo>
                    <a:pt x="7984" y="0"/>
                    <a:pt x="10287" y="2303"/>
                    <a:pt x="10287" y="5144"/>
                  </a:cubicBezTo>
                  <a:close/>
                </a:path>
              </a:pathLst>
            </a:custGeom>
            <a:solidFill>
              <a:schemeClr val="tx2">
                <a:alpha val="55000"/>
              </a:schemeClr>
            </a:solidFill>
            <a:ln w="634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093567F1-A6B6-4549-9318-4D2B2516B2D9}"/>
                </a:ext>
              </a:extLst>
            </p:cNvPr>
            <p:cNvSpPr/>
            <p:nvPr/>
          </p:nvSpPr>
          <p:spPr>
            <a:xfrm>
              <a:off x="10481021" y="1931796"/>
              <a:ext cx="10286" cy="10287"/>
            </a:xfrm>
            <a:custGeom>
              <a:avLst/>
              <a:gdLst>
                <a:gd name="connsiteX0" fmla="*/ 10287 w 10286"/>
                <a:gd name="connsiteY0" fmla="*/ 5143 h 10287"/>
                <a:gd name="connsiteX1" fmla="*/ 5143 w 10286"/>
                <a:gd name="connsiteY1" fmla="*/ 10287 h 10287"/>
                <a:gd name="connsiteX2" fmla="*/ 0 w 10286"/>
                <a:gd name="connsiteY2" fmla="*/ 5143 h 10287"/>
                <a:gd name="connsiteX3" fmla="*/ 5143 w 10286"/>
                <a:gd name="connsiteY3" fmla="*/ 0 h 10287"/>
                <a:gd name="connsiteX4" fmla="*/ 10287 w 10286"/>
                <a:gd name="connsiteY4" fmla="*/ 5143 h 10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7">
                  <a:moveTo>
                    <a:pt x="10287" y="5143"/>
                  </a:moveTo>
                  <a:cubicBezTo>
                    <a:pt x="10287" y="7984"/>
                    <a:pt x="7984" y="10287"/>
                    <a:pt x="5143" y="10287"/>
                  </a:cubicBezTo>
                  <a:cubicBezTo>
                    <a:pt x="2303" y="10287"/>
                    <a:pt x="0" y="7984"/>
                    <a:pt x="0" y="5143"/>
                  </a:cubicBezTo>
                  <a:cubicBezTo>
                    <a:pt x="0" y="2303"/>
                    <a:pt x="2303" y="0"/>
                    <a:pt x="5143" y="0"/>
                  </a:cubicBezTo>
                  <a:cubicBezTo>
                    <a:pt x="7984" y="0"/>
                    <a:pt x="10287" y="2303"/>
                    <a:pt x="10287" y="5143"/>
                  </a:cubicBezTo>
                  <a:close/>
                </a:path>
              </a:pathLst>
            </a:custGeom>
            <a:solidFill>
              <a:schemeClr val="tx2">
                <a:alpha val="55000"/>
              </a:schemeClr>
            </a:solidFill>
            <a:ln w="634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F05DEA78-0AC0-B640-89A3-2A21FBBC34B8}"/>
                </a:ext>
              </a:extLst>
            </p:cNvPr>
            <p:cNvSpPr/>
            <p:nvPr/>
          </p:nvSpPr>
          <p:spPr>
            <a:xfrm>
              <a:off x="6904002" y="604393"/>
              <a:ext cx="10413" cy="10413"/>
            </a:xfrm>
            <a:custGeom>
              <a:avLst/>
              <a:gdLst>
                <a:gd name="connsiteX0" fmla="*/ 10414 w 10413"/>
                <a:gd name="connsiteY0" fmla="*/ 5207 h 10413"/>
                <a:gd name="connsiteX1" fmla="*/ 5207 w 10413"/>
                <a:gd name="connsiteY1" fmla="*/ 10414 h 10413"/>
                <a:gd name="connsiteX2" fmla="*/ 0 w 10413"/>
                <a:gd name="connsiteY2" fmla="*/ 5207 h 10413"/>
                <a:gd name="connsiteX3" fmla="*/ 5207 w 10413"/>
                <a:gd name="connsiteY3" fmla="*/ 0 h 10413"/>
                <a:gd name="connsiteX4" fmla="*/ 10414 w 10413"/>
                <a:gd name="connsiteY4" fmla="*/ 5207 h 1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 h="10413">
                  <a:moveTo>
                    <a:pt x="10414" y="5207"/>
                  </a:moveTo>
                  <a:cubicBezTo>
                    <a:pt x="10414" y="8083"/>
                    <a:pt x="8083" y="10414"/>
                    <a:pt x="5207" y="10414"/>
                  </a:cubicBezTo>
                  <a:cubicBezTo>
                    <a:pt x="2331" y="10414"/>
                    <a:pt x="0" y="8083"/>
                    <a:pt x="0" y="5207"/>
                  </a:cubicBezTo>
                  <a:cubicBezTo>
                    <a:pt x="0" y="2331"/>
                    <a:pt x="2331" y="0"/>
                    <a:pt x="5207" y="0"/>
                  </a:cubicBezTo>
                  <a:cubicBezTo>
                    <a:pt x="8083" y="0"/>
                    <a:pt x="10414" y="2331"/>
                    <a:pt x="10414" y="520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BF071500-E85F-7243-9DEF-5CC86E099052}"/>
                </a:ext>
              </a:extLst>
            </p:cNvPr>
            <p:cNvSpPr/>
            <p:nvPr/>
          </p:nvSpPr>
          <p:spPr>
            <a:xfrm>
              <a:off x="8494042" y="643636"/>
              <a:ext cx="10413" cy="10413"/>
            </a:xfrm>
            <a:custGeom>
              <a:avLst/>
              <a:gdLst>
                <a:gd name="connsiteX0" fmla="*/ 10414 w 10413"/>
                <a:gd name="connsiteY0" fmla="*/ 5207 h 10413"/>
                <a:gd name="connsiteX1" fmla="*/ 5207 w 10413"/>
                <a:gd name="connsiteY1" fmla="*/ 10414 h 10413"/>
                <a:gd name="connsiteX2" fmla="*/ 0 w 10413"/>
                <a:gd name="connsiteY2" fmla="*/ 5207 h 10413"/>
                <a:gd name="connsiteX3" fmla="*/ 5207 w 10413"/>
                <a:gd name="connsiteY3" fmla="*/ 0 h 10413"/>
                <a:gd name="connsiteX4" fmla="*/ 10414 w 10413"/>
                <a:gd name="connsiteY4" fmla="*/ 5207 h 1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 h="10413">
                  <a:moveTo>
                    <a:pt x="10414" y="5207"/>
                  </a:moveTo>
                  <a:cubicBezTo>
                    <a:pt x="10414" y="8083"/>
                    <a:pt x="8083" y="10414"/>
                    <a:pt x="5207" y="10414"/>
                  </a:cubicBezTo>
                  <a:cubicBezTo>
                    <a:pt x="2331" y="10414"/>
                    <a:pt x="0" y="8083"/>
                    <a:pt x="0" y="5207"/>
                  </a:cubicBezTo>
                  <a:cubicBezTo>
                    <a:pt x="0" y="2331"/>
                    <a:pt x="2331" y="0"/>
                    <a:pt x="5207" y="0"/>
                  </a:cubicBezTo>
                  <a:cubicBezTo>
                    <a:pt x="8083" y="0"/>
                    <a:pt x="10414" y="2331"/>
                    <a:pt x="10414" y="520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5671DAED-0C05-2644-A6C7-9B82EFDE6487}"/>
                </a:ext>
              </a:extLst>
            </p:cNvPr>
            <p:cNvSpPr/>
            <p:nvPr/>
          </p:nvSpPr>
          <p:spPr>
            <a:xfrm>
              <a:off x="9455242" y="3836733"/>
              <a:ext cx="10414" cy="10414"/>
            </a:xfrm>
            <a:custGeom>
              <a:avLst/>
              <a:gdLst>
                <a:gd name="connsiteX0" fmla="*/ 10414 w 10414"/>
                <a:gd name="connsiteY0" fmla="*/ 5207 h 10414"/>
                <a:gd name="connsiteX1" fmla="*/ 5207 w 10414"/>
                <a:gd name="connsiteY1" fmla="*/ 10414 h 10414"/>
                <a:gd name="connsiteX2" fmla="*/ 0 w 10414"/>
                <a:gd name="connsiteY2" fmla="*/ 5207 h 10414"/>
                <a:gd name="connsiteX3" fmla="*/ 5207 w 10414"/>
                <a:gd name="connsiteY3" fmla="*/ 0 h 10414"/>
                <a:gd name="connsiteX4" fmla="*/ 10414 w 10414"/>
                <a:gd name="connsiteY4" fmla="*/ 5207 h 10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 h="10414">
                  <a:moveTo>
                    <a:pt x="10414" y="5207"/>
                  </a:moveTo>
                  <a:cubicBezTo>
                    <a:pt x="10414" y="8083"/>
                    <a:pt x="8083" y="10414"/>
                    <a:pt x="5207" y="10414"/>
                  </a:cubicBezTo>
                  <a:cubicBezTo>
                    <a:pt x="2331" y="10414"/>
                    <a:pt x="0" y="8083"/>
                    <a:pt x="0" y="5207"/>
                  </a:cubicBezTo>
                  <a:cubicBezTo>
                    <a:pt x="0" y="2331"/>
                    <a:pt x="2331" y="0"/>
                    <a:pt x="5207" y="0"/>
                  </a:cubicBezTo>
                  <a:cubicBezTo>
                    <a:pt x="8083" y="0"/>
                    <a:pt x="10414" y="2331"/>
                    <a:pt x="10414" y="520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CC4E2775-3422-BA4F-9BDA-CF71939EFFBE}"/>
                </a:ext>
              </a:extLst>
            </p:cNvPr>
            <p:cNvSpPr/>
            <p:nvPr/>
          </p:nvSpPr>
          <p:spPr>
            <a:xfrm>
              <a:off x="9928571" y="3561143"/>
              <a:ext cx="10414" cy="10414"/>
            </a:xfrm>
            <a:custGeom>
              <a:avLst/>
              <a:gdLst>
                <a:gd name="connsiteX0" fmla="*/ 10414 w 10414"/>
                <a:gd name="connsiteY0" fmla="*/ 5207 h 10414"/>
                <a:gd name="connsiteX1" fmla="*/ 5207 w 10414"/>
                <a:gd name="connsiteY1" fmla="*/ 10414 h 10414"/>
                <a:gd name="connsiteX2" fmla="*/ 0 w 10414"/>
                <a:gd name="connsiteY2" fmla="*/ 5207 h 10414"/>
                <a:gd name="connsiteX3" fmla="*/ 5207 w 10414"/>
                <a:gd name="connsiteY3" fmla="*/ 0 h 10414"/>
                <a:gd name="connsiteX4" fmla="*/ 10414 w 10414"/>
                <a:gd name="connsiteY4" fmla="*/ 5207 h 10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 h="10414">
                  <a:moveTo>
                    <a:pt x="10414" y="5207"/>
                  </a:moveTo>
                  <a:cubicBezTo>
                    <a:pt x="10414" y="8083"/>
                    <a:pt x="8083" y="10414"/>
                    <a:pt x="5207" y="10414"/>
                  </a:cubicBezTo>
                  <a:cubicBezTo>
                    <a:pt x="2331" y="10414"/>
                    <a:pt x="0" y="8083"/>
                    <a:pt x="0" y="5207"/>
                  </a:cubicBezTo>
                  <a:cubicBezTo>
                    <a:pt x="0" y="2331"/>
                    <a:pt x="2331" y="0"/>
                    <a:pt x="5207" y="0"/>
                  </a:cubicBezTo>
                  <a:cubicBezTo>
                    <a:pt x="8083" y="0"/>
                    <a:pt x="10414" y="2331"/>
                    <a:pt x="10414" y="5207"/>
                  </a:cubicBezTo>
                  <a:close/>
                </a:path>
              </a:pathLst>
            </a:custGeom>
            <a:solidFill>
              <a:schemeClr val="tx2">
                <a:alpha val="55000"/>
              </a:schemeClr>
            </a:solidFill>
            <a:ln w="634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05DB07B6-5B82-9D4A-969E-592DDB29307C}"/>
                </a:ext>
              </a:extLst>
            </p:cNvPr>
            <p:cNvSpPr/>
            <p:nvPr/>
          </p:nvSpPr>
          <p:spPr>
            <a:xfrm>
              <a:off x="8548357" y="6850908"/>
              <a:ext cx="10533" cy="7091"/>
            </a:xfrm>
            <a:custGeom>
              <a:avLst/>
              <a:gdLst>
                <a:gd name="connsiteX0" fmla="*/ 359 w 10533"/>
                <a:gd name="connsiteY0" fmla="*/ 7091 h 7091"/>
                <a:gd name="connsiteX1" fmla="*/ 3311 w 10533"/>
                <a:gd name="connsiteY1" fmla="*/ 360 h 7091"/>
                <a:gd name="connsiteX2" fmla="*/ 8677 w 10533"/>
                <a:gd name="connsiteY2" fmla="*/ 1313 h 7091"/>
                <a:gd name="connsiteX3" fmla="*/ 10201 w 10533"/>
                <a:gd name="connsiteY3" fmla="*/ 7091 h 7091"/>
              </a:gdLst>
              <a:ahLst/>
              <a:cxnLst>
                <a:cxn ang="0">
                  <a:pos x="connsiteX0" y="connsiteY0"/>
                </a:cxn>
                <a:cxn ang="0">
                  <a:pos x="connsiteX1" y="connsiteY1"/>
                </a:cxn>
                <a:cxn ang="0">
                  <a:pos x="connsiteX2" y="connsiteY2"/>
                </a:cxn>
                <a:cxn ang="0">
                  <a:pos x="connsiteX3" y="connsiteY3"/>
                </a:cxn>
              </a:cxnLst>
              <a:rect l="l" t="t" r="r" b="b"/>
              <a:pathLst>
                <a:path w="10533" h="7091">
                  <a:moveTo>
                    <a:pt x="359" y="7091"/>
                  </a:moveTo>
                  <a:cubicBezTo>
                    <a:pt x="-689" y="4424"/>
                    <a:pt x="638" y="1376"/>
                    <a:pt x="3311" y="360"/>
                  </a:cubicBezTo>
                  <a:cubicBezTo>
                    <a:pt x="5140" y="-338"/>
                    <a:pt x="7217" y="-21"/>
                    <a:pt x="8677" y="1313"/>
                  </a:cubicBezTo>
                  <a:cubicBezTo>
                    <a:pt x="10366" y="2710"/>
                    <a:pt x="10976" y="5060"/>
                    <a:pt x="10201" y="7091"/>
                  </a:cubicBezTo>
                  <a:close/>
                </a:path>
              </a:pathLst>
            </a:custGeom>
            <a:solidFill>
              <a:schemeClr val="tx2">
                <a:alpha val="55000"/>
              </a:schemeClr>
            </a:solidFill>
            <a:ln w="634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F663E94-8D7D-7D45-AF97-1E55F15011BF}"/>
                </a:ext>
              </a:extLst>
            </p:cNvPr>
            <p:cNvSpPr/>
            <p:nvPr/>
          </p:nvSpPr>
          <p:spPr>
            <a:xfrm>
              <a:off x="7623605" y="1551212"/>
              <a:ext cx="239165" cy="822767"/>
            </a:xfrm>
            <a:custGeom>
              <a:avLst/>
              <a:gdLst>
                <a:gd name="connsiteX0" fmla="*/ 239120 w 239165"/>
                <a:gd name="connsiteY0" fmla="*/ 3014 h 822767"/>
                <a:gd name="connsiteX1" fmla="*/ 5059 w 239165"/>
                <a:gd name="connsiteY1" fmla="*/ 820957 h 822767"/>
                <a:gd name="connsiteX2" fmla="*/ 1884 w 239165"/>
                <a:gd name="connsiteY2" fmla="*/ 822672 h 822767"/>
                <a:gd name="connsiteX3" fmla="*/ 87 w 239165"/>
                <a:gd name="connsiteY3" fmla="*/ 819560 h 822767"/>
                <a:gd name="connsiteX4" fmla="*/ 106 w 239165"/>
                <a:gd name="connsiteY4" fmla="*/ 819497 h 822767"/>
                <a:gd name="connsiteX5" fmla="*/ 234103 w 239165"/>
                <a:gd name="connsiteY5" fmla="*/ 1617 h 822767"/>
                <a:gd name="connsiteX6" fmla="*/ 237342 w 239165"/>
                <a:gd name="connsiteY6" fmla="*/ 156 h 822767"/>
                <a:gd name="connsiteX7" fmla="*/ 239120 w 239165"/>
                <a:gd name="connsiteY7" fmla="*/ 3014 h 82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165" h="822767">
                  <a:moveTo>
                    <a:pt x="239120" y="3014"/>
                  </a:moveTo>
                  <a:lnTo>
                    <a:pt x="5059" y="820957"/>
                  </a:lnTo>
                  <a:cubicBezTo>
                    <a:pt x="4633" y="822291"/>
                    <a:pt x="3230" y="823046"/>
                    <a:pt x="1884" y="822672"/>
                  </a:cubicBezTo>
                  <a:cubicBezTo>
                    <a:pt x="531" y="822310"/>
                    <a:pt x="-275" y="820913"/>
                    <a:pt x="87" y="819560"/>
                  </a:cubicBezTo>
                  <a:cubicBezTo>
                    <a:pt x="93" y="819541"/>
                    <a:pt x="99" y="819516"/>
                    <a:pt x="106" y="819497"/>
                  </a:cubicBezTo>
                  <a:lnTo>
                    <a:pt x="234103" y="1617"/>
                  </a:lnTo>
                  <a:cubicBezTo>
                    <a:pt x="234605" y="328"/>
                    <a:pt x="236046" y="-320"/>
                    <a:pt x="237342" y="156"/>
                  </a:cubicBezTo>
                  <a:cubicBezTo>
                    <a:pt x="238593" y="499"/>
                    <a:pt x="239367" y="1744"/>
                    <a:pt x="239120" y="3014"/>
                  </a:cubicBezTo>
                  <a:close/>
                </a:path>
              </a:pathLst>
            </a:custGeom>
            <a:solidFill>
              <a:schemeClr val="tx2">
                <a:alpha val="55000"/>
              </a:schemeClr>
            </a:solidFill>
            <a:ln w="634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4C62067C-F9B9-6947-B804-CE62B8C1F970}"/>
                </a:ext>
              </a:extLst>
            </p:cNvPr>
            <p:cNvSpPr/>
            <p:nvPr/>
          </p:nvSpPr>
          <p:spPr>
            <a:xfrm>
              <a:off x="7857480" y="1550599"/>
              <a:ext cx="554960" cy="996549"/>
            </a:xfrm>
            <a:custGeom>
              <a:avLst/>
              <a:gdLst>
                <a:gd name="connsiteX0" fmla="*/ 5054 w 554960"/>
                <a:gd name="connsiteY0" fmla="*/ 1721 h 996549"/>
                <a:gd name="connsiteX1" fmla="*/ 554647 w 554960"/>
                <a:gd name="connsiteY1" fmla="*/ 992829 h 996549"/>
                <a:gd name="connsiteX2" fmla="*/ 553688 w 554960"/>
                <a:gd name="connsiteY2" fmla="*/ 996195 h 996549"/>
                <a:gd name="connsiteX3" fmla="*/ 553568 w 554960"/>
                <a:gd name="connsiteY3" fmla="*/ 996258 h 996549"/>
                <a:gd name="connsiteX4" fmla="*/ 550202 w 554960"/>
                <a:gd name="connsiteY4" fmla="*/ 995306 h 996549"/>
                <a:gd name="connsiteX5" fmla="*/ 546 w 554960"/>
                <a:gd name="connsiteY5" fmla="*/ 4198 h 996549"/>
                <a:gd name="connsiteX6" fmla="*/ 1016 w 554960"/>
                <a:gd name="connsiteY6" fmla="*/ 546 h 996549"/>
                <a:gd name="connsiteX7" fmla="*/ 4667 w 554960"/>
                <a:gd name="connsiteY7" fmla="*/ 1010 h 996549"/>
                <a:gd name="connsiteX8" fmla="*/ 5054 w 554960"/>
                <a:gd name="connsiteY8" fmla="*/ 1721 h 9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960" h="996549">
                  <a:moveTo>
                    <a:pt x="5054" y="1721"/>
                  </a:moveTo>
                  <a:lnTo>
                    <a:pt x="554647" y="992829"/>
                  </a:lnTo>
                  <a:cubicBezTo>
                    <a:pt x="555314" y="994023"/>
                    <a:pt x="554882" y="995534"/>
                    <a:pt x="553688" y="996195"/>
                  </a:cubicBezTo>
                  <a:cubicBezTo>
                    <a:pt x="553644" y="996220"/>
                    <a:pt x="553606" y="996239"/>
                    <a:pt x="553568" y="996258"/>
                  </a:cubicBezTo>
                  <a:cubicBezTo>
                    <a:pt x="552374" y="996887"/>
                    <a:pt x="550894" y="996468"/>
                    <a:pt x="550202" y="995306"/>
                  </a:cubicBezTo>
                  <a:lnTo>
                    <a:pt x="546" y="4198"/>
                  </a:lnTo>
                  <a:cubicBezTo>
                    <a:pt x="-337" y="3061"/>
                    <a:pt x="-127" y="1423"/>
                    <a:pt x="1016" y="546"/>
                  </a:cubicBezTo>
                  <a:cubicBezTo>
                    <a:pt x="2153" y="-336"/>
                    <a:pt x="3784" y="-127"/>
                    <a:pt x="4667" y="1010"/>
                  </a:cubicBezTo>
                  <a:cubicBezTo>
                    <a:pt x="4832" y="1226"/>
                    <a:pt x="4959" y="1467"/>
                    <a:pt x="5054" y="1721"/>
                  </a:cubicBezTo>
                  <a:close/>
                </a:path>
              </a:pathLst>
            </a:custGeom>
            <a:solidFill>
              <a:schemeClr val="tx2">
                <a:alpha val="55000"/>
              </a:schemeClr>
            </a:solidFill>
            <a:ln w="634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398F6192-A36C-5E4A-A68B-D161C704F11D}"/>
                </a:ext>
              </a:extLst>
            </p:cNvPr>
            <p:cNvSpPr/>
            <p:nvPr/>
          </p:nvSpPr>
          <p:spPr>
            <a:xfrm>
              <a:off x="7857719" y="1551315"/>
              <a:ext cx="798781" cy="757379"/>
            </a:xfrm>
            <a:custGeom>
              <a:avLst/>
              <a:gdLst>
                <a:gd name="connsiteX0" fmla="*/ 4308 w 798781"/>
                <a:gd name="connsiteY0" fmla="*/ 371 h 757379"/>
                <a:gd name="connsiteX1" fmla="*/ 798058 w 798781"/>
                <a:gd name="connsiteY1" fmla="*/ 753100 h 757379"/>
                <a:gd name="connsiteX2" fmla="*/ 798058 w 798781"/>
                <a:gd name="connsiteY2" fmla="*/ 756656 h 757379"/>
                <a:gd name="connsiteX3" fmla="*/ 794502 w 798781"/>
                <a:gd name="connsiteY3" fmla="*/ 756656 h 757379"/>
                <a:gd name="connsiteX4" fmla="*/ 815 w 798781"/>
                <a:gd name="connsiteY4" fmla="*/ 4435 h 757379"/>
                <a:gd name="connsiteX5" fmla="*/ 688 w 798781"/>
                <a:gd name="connsiteY5" fmla="*/ 815 h 757379"/>
                <a:gd name="connsiteX6" fmla="*/ 4308 w 798781"/>
                <a:gd name="connsiteY6" fmla="*/ 688 h 75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81" h="757379">
                  <a:moveTo>
                    <a:pt x="4308" y="371"/>
                  </a:moveTo>
                  <a:lnTo>
                    <a:pt x="798058" y="753100"/>
                  </a:lnTo>
                  <a:cubicBezTo>
                    <a:pt x="799023" y="754090"/>
                    <a:pt x="799023" y="755665"/>
                    <a:pt x="798058" y="756656"/>
                  </a:cubicBezTo>
                  <a:cubicBezTo>
                    <a:pt x="797067" y="757621"/>
                    <a:pt x="795492" y="757621"/>
                    <a:pt x="794502" y="756656"/>
                  </a:cubicBezTo>
                  <a:lnTo>
                    <a:pt x="815" y="4435"/>
                  </a:lnTo>
                  <a:cubicBezTo>
                    <a:pt x="-220" y="3470"/>
                    <a:pt x="-277" y="1850"/>
                    <a:pt x="688" y="815"/>
                  </a:cubicBezTo>
                  <a:cubicBezTo>
                    <a:pt x="1653" y="-220"/>
                    <a:pt x="3273" y="-277"/>
                    <a:pt x="4308" y="688"/>
                  </a:cubicBezTo>
                  <a:close/>
                </a:path>
              </a:pathLst>
            </a:custGeom>
            <a:solidFill>
              <a:schemeClr val="tx2">
                <a:alpha val="55000"/>
              </a:schemeClr>
            </a:solidFill>
            <a:ln w="634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AE78F415-FAAA-CA47-87DA-E3156715F519}"/>
                </a:ext>
              </a:extLst>
            </p:cNvPr>
            <p:cNvSpPr/>
            <p:nvPr/>
          </p:nvSpPr>
          <p:spPr>
            <a:xfrm>
              <a:off x="11559944" y="2802848"/>
              <a:ext cx="634814" cy="315001"/>
            </a:xfrm>
            <a:custGeom>
              <a:avLst/>
              <a:gdLst>
                <a:gd name="connsiteX0" fmla="*/ 634814 w 634814"/>
                <a:gd name="connsiteY0" fmla="*/ 315001 h 315001"/>
                <a:gd name="connsiteX1" fmla="*/ 1402 w 634814"/>
                <a:gd name="connsiteY1" fmla="*/ 4867 h 315001"/>
                <a:gd name="connsiteX2" fmla="*/ 259 w 634814"/>
                <a:gd name="connsiteY2" fmla="*/ 1375 h 315001"/>
                <a:gd name="connsiteX3" fmla="*/ 3624 w 634814"/>
                <a:gd name="connsiteY3" fmla="*/ 232 h 315001"/>
                <a:gd name="connsiteX4" fmla="*/ 634814 w 634814"/>
                <a:gd name="connsiteY4" fmla="*/ 309032 h 315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814" h="315001">
                  <a:moveTo>
                    <a:pt x="634814" y="315001"/>
                  </a:moveTo>
                  <a:lnTo>
                    <a:pt x="1402" y="4867"/>
                  </a:lnTo>
                  <a:cubicBezTo>
                    <a:pt x="151" y="4194"/>
                    <a:pt x="-351" y="2658"/>
                    <a:pt x="259" y="1375"/>
                  </a:cubicBezTo>
                  <a:cubicBezTo>
                    <a:pt x="907" y="168"/>
                    <a:pt x="2380" y="-333"/>
                    <a:pt x="3624" y="232"/>
                  </a:cubicBezTo>
                  <a:lnTo>
                    <a:pt x="634814" y="309032"/>
                  </a:lnTo>
                  <a:close/>
                </a:path>
              </a:pathLst>
            </a:custGeom>
            <a:solidFill>
              <a:schemeClr val="tx2">
                <a:alpha val="55000"/>
              </a:schemeClr>
            </a:solidFill>
            <a:ln w="634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36E9F662-ED6B-0C48-8008-B1AAE2078189}"/>
                </a:ext>
              </a:extLst>
            </p:cNvPr>
            <p:cNvSpPr/>
            <p:nvPr/>
          </p:nvSpPr>
          <p:spPr>
            <a:xfrm>
              <a:off x="11560146" y="2802800"/>
              <a:ext cx="411479" cy="663290"/>
            </a:xfrm>
            <a:custGeom>
              <a:avLst/>
              <a:gdLst>
                <a:gd name="connsiteX0" fmla="*/ 4756 w 411479"/>
                <a:gd name="connsiteY0" fmla="*/ 1042 h 663290"/>
                <a:gd name="connsiteX1" fmla="*/ 411156 w 411479"/>
                <a:gd name="connsiteY1" fmla="*/ 659473 h 663290"/>
                <a:gd name="connsiteX2" fmla="*/ 410204 w 411479"/>
                <a:gd name="connsiteY2" fmla="*/ 662966 h 663290"/>
                <a:gd name="connsiteX3" fmla="*/ 406838 w 411479"/>
                <a:gd name="connsiteY3" fmla="*/ 662140 h 663290"/>
                <a:gd name="connsiteX4" fmla="*/ 375 w 411479"/>
                <a:gd name="connsiteY4" fmla="*/ 3899 h 663290"/>
                <a:gd name="connsiteX5" fmla="*/ 1232 w 411479"/>
                <a:gd name="connsiteY5" fmla="*/ 375 h 663290"/>
                <a:gd name="connsiteX6" fmla="*/ 4756 w 411479"/>
                <a:gd name="connsiteY6" fmla="*/ 1232 h 66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479" h="663290">
                  <a:moveTo>
                    <a:pt x="4756" y="1042"/>
                  </a:moveTo>
                  <a:lnTo>
                    <a:pt x="411156" y="659473"/>
                  </a:lnTo>
                  <a:cubicBezTo>
                    <a:pt x="411836" y="660705"/>
                    <a:pt x="411410" y="662248"/>
                    <a:pt x="410204" y="662966"/>
                  </a:cubicBezTo>
                  <a:cubicBezTo>
                    <a:pt x="409042" y="663620"/>
                    <a:pt x="407569" y="663258"/>
                    <a:pt x="406838" y="662140"/>
                  </a:cubicBezTo>
                  <a:lnTo>
                    <a:pt x="375" y="3899"/>
                  </a:lnTo>
                  <a:cubicBezTo>
                    <a:pt x="-361" y="2686"/>
                    <a:pt x="20" y="1112"/>
                    <a:pt x="1232" y="375"/>
                  </a:cubicBezTo>
                  <a:cubicBezTo>
                    <a:pt x="2445" y="-362"/>
                    <a:pt x="4020" y="19"/>
                    <a:pt x="4756" y="1232"/>
                  </a:cubicBezTo>
                  <a:close/>
                </a:path>
              </a:pathLst>
            </a:custGeom>
            <a:solidFill>
              <a:schemeClr val="tx2">
                <a:alpha val="55000"/>
              </a:schemeClr>
            </a:solidFill>
            <a:ln w="634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025E96A8-2C43-C945-9010-D07702AB481D}"/>
                </a:ext>
              </a:extLst>
            </p:cNvPr>
            <p:cNvSpPr/>
            <p:nvPr/>
          </p:nvSpPr>
          <p:spPr>
            <a:xfrm>
              <a:off x="6900920" y="0"/>
              <a:ext cx="96173" cy="553373"/>
            </a:xfrm>
            <a:custGeom>
              <a:avLst/>
              <a:gdLst>
                <a:gd name="connsiteX0" fmla="*/ 90966 w 96173"/>
                <a:gd name="connsiteY0" fmla="*/ 0 h 553373"/>
                <a:gd name="connsiteX1" fmla="*/ 34 w 96173"/>
                <a:gd name="connsiteY1" fmla="*/ 550418 h 553373"/>
                <a:gd name="connsiteX2" fmla="*/ 2130 w 96173"/>
                <a:gd name="connsiteY2" fmla="*/ 553339 h 553373"/>
                <a:gd name="connsiteX3" fmla="*/ 5051 w 96173"/>
                <a:gd name="connsiteY3" fmla="*/ 551244 h 553373"/>
                <a:gd name="connsiteX4" fmla="*/ 96173 w 96173"/>
                <a:gd name="connsiteY4" fmla="*/ 0 h 553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73" h="553373">
                  <a:moveTo>
                    <a:pt x="90966" y="0"/>
                  </a:moveTo>
                  <a:lnTo>
                    <a:pt x="34" y="550418"/>
                  </a:lnTo>
                  <a:cubicBezTo>
                    <a:pt x="-194" y="551804"/>
                    <a:pt x="745" y="553111"/>
                    <a:pt x="2130" y="553339"/>
                  </a:cubicBezTo>
                  <a:cubicBezTo>
                    <a:pt x="3514" y="553567"/>
                    <a:pt x="4822" y="552629"/>
                    <a:pt x="5051" y="551244"/>
                  </a:cubicBezTo>
                  <a:lnTo>
                    <a:pt x="96173" y="0"/>
                  </a:lnTo>
                  <a:close/>
                </a:path>
              </a:pathLst>
            </a:custGeom>
            <a:solidFill>
              <a:schemeClr val="tx2">
                <a:alpha val="55000"/>
              </a:schemeClr>
            </a:solidFill>
            <a:ln w="634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F2BC3A73-4DE7-444E-8C94-7ABB0206FD4A}"/>
                </a:ext>
              </a:extLst>
            </p:cNvPr>
            <p:cNvSpPr/>
            <p:nvPr/>
          </p:nvSpPr>
          <p:spPr>
            <a:xfrm>
              <a:off x="7011444" y="0"/>
              <a:ext cx="47022" cy="103724"/>
            </a:xfrm>
            <a:custGeom>
              <a:avLst/>
              <a:gdLst>
                <a:gd name="connsiteX0" fmla="*/ 5525 w 47022"/>
                <a:gd name="connsiteY0" fmla="*/ 0 h 103724"/>
                <a:gd name="connsiteX1" fmla="*/ 46863 w 47022"/>
                <a:gd name="connsiteY1" fmla="*/ 100267 h 103724"/>
                <a:gd name="connsiteX2" fmla="*/ 45403 w 47022"/>
                <a:gd name="connsiteY2" fmla="*/ 103569 h 103724"/>
                <a:gd name="connsiteX3" fmla="*/ 42164 w 47022"/>
                <a:gd name="connsiteY3" fmla="*/ 102235 h 103724"/>
                <a:gd name="connsiteX4" fmla="*/ 0 w 47022"/>
                <a:gd name="connsiteY4" fmla="*/ 0 h 10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22" h="103724">
                  <a:moveTo>
                    <a:pt x="5525" y="0"/>
                  </a:moveTo>
                  <a:lnTo>
                    <a:pt x="46863" y="100267"/>
                  </a:lnTo>
                  <a:cubicBezTo>
                    <a:pt x="47346" y="101581"/>
                    <a:pt x="46698" y="103039"/>
                    <a:pt x="45403" y="103569"/>
                  </a:cubicBezTo>
                  <a:cubicBezTo>
                    <a:pt x="44139" y="104025"/>
                    <a:pt x="42736" y="103448"/>
                    <a:pt x="42164" y="102235"/>
                  </a:cubicBezTo>
                  <a:lnTo>
                    <a:pt x="0" y="0"/>
                  </a:lnTo>
                  <a:close/>
                </a:path>
              </a:pathLst>
            </a:custGeom>
            <a:solidFill>
              <a:schemeClr val="tx2">
                <a:alpha val="55000"/>
              </a:schemeClr>
            </a:solidFill>
            <a:ln w="634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1A54A3E2-4FFB-EB4F-BD58-DAC678A00275}"/>
                </a:ext>
              </a:extLst>
            </p:cNvPr>
            <p:cNvSpPr/>
            <p:nvPr/>
          </p:nvSpPr>
          <p:spPr>
            <a:xfrm>
              <a:off x="6094734" y="0"/>
              <a:ext cx="760881" cy="165155"/>
            </a:xfrm>
            <a:custGeom>
              <a:avLst/>
              <a:gdLst>
                <a:gd name="connsiteX0" fmla="*/ 736942 w 760881"/>
                <a:gd name="connsiteY0" fmla="*/ 0 h 165155"/>
                <a:gd name="connsiteX1" fmla="*/ 2120 w 760881"/>
                <a:gd name="connsiteY1" fmla="*/ 159893 h 165155"/>
                <a:gd name="connsiteX2" fmla="*/ 56 w 760881"/>
                <a:gd name="connsiteY2" fmla="*/ 163036 h 165155"/>
                <a:gd name="connsiteX3" fmla="*/ 3199 w 760881"/>
                <a:gd name="connsiteY3" fmla="*/ 165100 h 165155"/>
                <a:gd name="connsiteX4" fmla="*/ 760881 w 760881"/>
                <a:gd name="connsiteY4" fmla="*/ 0 h 165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881" h="165155">
                  <a:moveTo>
                    <a:pt x="736942" y="0"/>
                  </a:moveTo>
                  <a:lnTo>
                    <a:pt x="2120" y="159893"/>
                  </a:lnTo>
                  <a:cubicBezTo>
                    <a:pt x="682" y="160191"/>
                    <a:pt x="-242" y="161599"/>
                    <a:pt x="56" y="163036"/>
                  </a:cubicBezTo>
                  <a:cubicBezTo>
                    <a:pt x="354" y="164474"/>
                    <a:pt x="1761" y="165398"/>
                    <a:pt x="3199" y="165100"/>
                  </a:cubicBezTo>
                  <a:lnTo>
                    <a:pt x="760881" y="0"/>
                  </a:lnTo>
                  <a:close/>
                </a:path>
              </a:pathLst>
            </a:custGeom>
            <a:solidFill>
              <a:schemeClr val="tx2">
                <a:alpha val="55000"/>
              </a:schemeClr>
            </a:solidFill>
            <a:ln w="634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DCB62E55-90E8-3D47-AD25-F22FD4F94E2B}"/>
                </a:ext>
              </a:extLst>
            </p:cNvPr>
            <p:cNvSpPr/>
            <p:nvPr/>
          </p:nvSpPr>
          <p:spPr>
            <a:xfrm>
              <a:off x="11966521" y="3167760"/>
              <a:ext cx="228237" cy="298437"/>
            </a:xfrm>
            <a:custGeom>
              <a:avLst/>
              <a:gdLst>
                <a:gd name="connsiteX0" fmla="*/ 228238 w 228237"/>
                <a:gd name="connsiteY0" fmla="*/ 8319 h 298437"/>
                <a:gd name="connsiteX1" fmla="*/ 4591 w 228237"/>
                <a:gd name="connsiteY1" fmla="*/ 297434 h 298437"/>
                <a:gd name="connsiteX2" fmla="*/ 1003 w 228237"/>
                <a:gd name="connsiteY2" fmla="*/ 297911 h 298437"/>
                <a:gd name="connsiteX3" fmla="*/ 527 w 228237"/>
                <a:gd name="connsiteY3" fmla="*/ 294323 h 298437"/>
                <a:gd name="connsiteX4" fmla="*/ 228238 w 228237"/>
                <a:gd name="connsiteY4" fmla="*/ 0 h 29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37" h="298437">
                  <a:moveTo>
                    <a:pt x="228238" y="8319"/>
                  </a:moveTo>
                  <a:lnTo>
                    <a:pt x="4591" y="297434"/>
                  </a:lnTo>
                  <a:cubicBezTo>
                    <a:pt x="3734" y="298558"/>
                    <a:pt x="2127" y="298767"/>
                    <a:pt x="1003" y="297911"/>
                  </a:cubicBezTo>
                  <a:cubicBezTo>
                    <a:pt x="-121" y="297053"/>
                    <a:pt x="-330" y="295447"/>
                    <a:pt x="527" y="294323"/>
                  </a:cubicBezTo>
                  <a:lnTo>
                    <a:pt x="228238" y="0"/>
                  </a:lnTo>
                  <a:close/>
                </a:path>
              </a:pathLst>
            </a:custGeom>
            <a:solidFill>
              <a:schemeClr val="tx2">
                <a:alpha val="55000"/>
              </a:schemeClr>
            </a:solidFill>
            <a:ln w="634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7235A293-9F51-5C46-8EE4-6CA095710852}"/>
                </a:ext>
              </a:extLst>
            </p:cNvPr>
            <p:cNvSpPr/>
            <p:nvPr/>
          </p:nvSpPr>
          <p:spPr>
            <a:xfrm>
              <a:off x="7623703" y="2368877"/>
              <a:ext cx="788799" cy="178355"/>
            </a:xfrm>
            <a:custGeom>
              <a:avLst/>
              <a:gdLst>
                <a:gd name="connsiteX0" fmla="*/ 785693 w 788799"/>
                <a:gd name="connsiteY0" fmla="*/ 178298 h 178355"/>
                <a:gd name="connsiteX1" fmla="*/ 1913 w 788799"/>
                <a:gd name="connsiteY1" fmla="*/ 5070 h 178355"/>
                <a:gd name="connsiteX2" fmla="*/ 71 w 788799"/>
                <a:gd name="connsiteY2" fmla="*/ 1958 h 178355"/>
                <a:gd name="connsiteX3" fmla="*/ 3056 w 788799"/>
                <a:gd name="connsiteY3" fmla="*/ 53 h 178355"/>
                <a:gd name="connsiteX4" fmla="*/ 786772 w 788799"/>
                <a:gd name="connsiteY4" fmla="*/ 173281 h 178355"/>
                <a:gd name="connsiteX5" fmla="*/ 788741 w 788799"/>
                <a:gd name="connsiteY5" fmla="*/ 176329 h 178355"/>
                <a:gd name="connsiteX6" fmla="*/ 785693 w 788799"/>
                <a:gd name="connsiteY6" fmla="*/ 178298 h 17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799" h="178355">
                  <a:moveTo>
                    <a:pt x="785693" y="178298"/>
                  </a:moveTo>
                  <a:lnTo>
                    <a:pt x="1913" y="5070"/>
                  </a:lnTo>
                  <a:cubicBezTo>
                    <a:pt x="560" y="4695"/>
                    <a:pt x="-253" y="3324"/>
                    <a:pt x="71" y="1958"/>
                  </a:cubicBezTo>
                  <a:cubicBezTo>
                    <a:pt x="389" y="618"/>
                    <a:pt x="1709" y="-226"/>
                    <a:pt x="3056" y="53"/>
                  </a:cubicBezTo>
                  <a:lnTo>
                    <a:pt x="786772" y="173281"/>
                  </a:lnTo>
                  <a:cubicBezTo>
                    <a:pt x="788157" y="173580"/>
                    <a:pt x="789040" y="174945"/>
                    <a:pt x="788741" y="176329"/>
                  </a:cubicBezTo>
                  <a:cubicBezTo>
                    <a:pt x="788443" y="177714"/>
                    <a:pt x="787077" y="178596"/>
                    <a:pt x="785693" y="17829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11AB2C7-6A26-3E4B-98B4-F677A1ACDC71}"/>
                </a:ext>
              </a:extLst>
            </p:cNvPr>
            <p:cNvSpPr/>
            <p:nvPr/>
          </p:nvSpPr>
          <p:spPr>
            <a:xfrm>
              <a:off x="6900921" y="98731"/>
              <a:ext cx="157524" cy="454684"/>
            </a:xfrm>
            <a:custGeom>
              <a:avLst/>
              <a:gdLst>
                <a:gd name="connsiteX0" fmla="*/ 160 w 157524"/>
                <a:gd name="connsiteY0" fmla="*/ 451306 h 454684"/>
                <a:gd name="connsiteX1" fmla="*/ 152560 w 157524"/>
                <a:gd name="connsiteY1" fmla="*/ 1726 h 454684"/>
                <a:gd name="connsiteX2" fmla="*/ 155799 w 157524"/>
                <a:gd name="connsiteY2" fmla="*/ 138 h 454684"/>
                <a:gd name="connsiteX3" fmla="*/ 157386 w 157524"/>
                <a:gd name="connsiteY3" fmla="*/ 3377 h 454684"/>
                <a:gd name="connsiteX4" fmla="*/ 4986 w 157524"/>
                <a:gd name="connsiteY4" fmla="*/ 452957 h 454684"/>
                <a:gd name="connsiteX5" fmla="*/ 1767 w 157524"/>
                <a:gd name="connsiteY5" fmla="*/ 454551 h 454684"/>
                <a:gd name="connsiteX6" fmla="*/ 1748 w 157524"/>
                <a:gd name="connsiteY6" fmla="*/ 454544 h 454684"/>
                <a:gd name="connsiteX7" fmla="*/ 109 w 157524"/>
                <a:gd name="connsiteY7" fmla="*/ 451447 h 454684"/>
                <a:gd name="connsiteX8" fmla="*/ 160 w 157524"/>
                <a:gd name="connsiteY8" fmla="*/ 451306 h 45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24" h="454684">
                  <a:moveTo>
                    <a:pt x="160" y="451306"/>
                  </a:moveTo>
                  <a:lnTo>
                    <a:pt x="152560" y="1726"/>
                  </a:lnTo>
                  <a:cubicBezTo>
                    <a:pt x="153017" y="393"/>
                    <a:pt x="154465" y="-318"/>
                    <a:pt x="155799" y="138"/>
                  </a:cubicBezTo>
                  <a:cubicBezTo>
                    <a:pt x="157132" y="594"/>
                    <a:pt x="157844" y="2044"/>
                    <a:pt x="157386" y="3377"/>
                  </a:cubicBezTo>
                  <a:lnTo>
                    <a:pt x="4986" y="452957"/>
                  </a:lnTo>
                  <a:cubicBezTo>
                    <a:pt x="4535" y="454286"/>
                    <a:pt x="3094" y="454999"/>
                    <a:pt x="1767" y="454551"/>
                  </a:cubicBezTo>
                  <a:cubicBezTo>
                    <a:pt x="1760" y="454548"/>
                    <a:pt x="1754" y="454547"/>
                    <a:pt x="1748" y="454544"/>
                  </a:cubicBezTo>
                  <a:cubicBezTo>
                    <a:pt x="440" y="454141"/>
                    <a:pt x="-291" y="452754"/>
                    <a:pt x="109" y="451447"/>
                  </a:cubicBezTo>
                  <a:cubicBezTo>
                    <a:pt x="129" y="451400"/>
                    <a:pt x="141" y="451353"/>
                    <a:pt x="160" y="451306"/>
                  </a:cubicBezTo>
                  <a:close/>
                </a:path>
              </a:pathLst>
            </a:custGeom>
            <a:solidFill>
              <a:schemeClr val="tx2">
                <a:alpha val="55000"/>
              </a:schemeClr>
            </a:solidFill>
            <a:ln w="634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DA0994E7-8285-9349-9B5C-215ACFA82A2A}"/>
                </a:ext>
              </a:extLst>
            </p:cNvPr>
            <p:cNvSpPr/>
            <p:nvPr/>
          </p:nvSpPr>
          <p:spPr>
            <a:xfrm>
              <a:off x="10082270" y="5347628"/>
              <a:ext cx="154172" cy="955415"/>
            </a:xfrm>
            <a:custGeom>
              <a:avLst/>
              <a:gdLst>
                <a:gd name="connsiteX0" fmla="*/ 154149 w 154172"/>
                <a:gd name="connsiteY0" fmla="*/ 2945 h 955415"/>
                <a:gd name="connsiteX1" fmla="*/ 5051 w 154172"/>
                <a:gd name="connsiteY1" fmla="*/ 953286 h 955415"/>
                <a:gd name="connsiteX2" fmla="*/ 2129 w 154172"/>
                <a:gd name="connsiteY2" fmla="*/ 955381 h 955415"/>
                <a:gd name="connsiteX3" fmla="*/ 34 w 154172"/>
                <a:gd name="connsiteY3" fmla="*/ 952461 h 955415"/>
                <a:gd name="connsiteX4" fmla="*/ 34 w 154172"/>
                <a:gd name="connsiteY4" fmla="*/ 952461 h 955415"/>
                <a:gd name="connsiteX5" fmla="*/ 149069 w 154172"/>
                <a:gd name="connsiteY5" fmla="*/ 2183 h 955415"/>
                <a:gd name="connsiteX6" fmla="*/ 151990 w 154172"/>
                <a:gd name="connsiteY6" fmla="*/ 24 h 955415"/>
                <a:gd name="connsiteX7" fmla="*/ 154149 w 154172"/>
                <a:gd name="connsiteY7" fmla="*/ 2945 h 95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72" h="955415">
                  <a:moveTo>
                    <a:pt x="154149" y="2945"/>
                  </a:moveTo>
                  <a:lnTo>
                    <a:pt x="5051" y="953286"/>
                  </a:lnTo>
                  <a:cubicBezTo>
                    <a:pt x="4822" y="954670"/>
                    <a:pt x="3514" y="955610"/>
                    <a:pt x="2129" y="955381"/>
                  </a:cubicBezTo>
                  <a:cubicBezTo>
                    <a:pt x="745" y="955153"/>
                    <a:pt x="-194" y="953845"/>
                    <a:pt x="34" y="952461"/>
                  </a:cubicBezTo>
                  <a:lnTo>
                    <a:pt x="34" y="952461"/>
                  </a:lnTo>
                  <a:lnTo>
                    <a:pt x="149069" y="2183"/>
                  </a:lnTo>
                  <a:cubicBezTo>
                    <a:pt x="149297" y="792"/>
                    <a:pt x="150593" y="-167"/>
                    <a:pt x="151990" y="24"/>
                  </a:cubicBezTo>
                  <a:cubicBezTo>
                    <a:pt x="153380" y="252"/>
                    <a:pt x="154339" y="1548"/>
                    <a:pt x="154149" y="2945"/>
                  </a:cubicBezTo>
                  <a:close/>
                </a:path>
              </a:pathLst>
            </a:custGeom>
            <a:solidFill>
              <a:schemeClr val="tx2">
                <a:alpha val="55000"/>
              </a:schemeClr>
            </a:solidFill>
            <a:ln w="634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FA5DC585-FADB-7F41-807D-511FCBB8304C}"/>
                </a:ext>
              </a:extLst>
            </p:cNvPr>
            <p:cNvSpPr/>
            <p:nvPr/>
          </p:nvSpPr>
          <p:spPr>
            <a:xfrm>
              <a:off x="7857752" y="1335496"/>
              <a:ext cx="474210" cy="220480"/>
            </a:xfrm>
            <a:custGeom>
              <a:avLst/>
              <a:gdLst>
                <a:gd name="connsiteX0" fmla="*/ 1417 w 474210"/>
                <a:gd name="connsiteY0" fmla="*/ 215745 h 220480"/>
                <a:gd name="connsiteX1" fmla="*/ 470618 w 474210"/>
                <a:gd name="connsiteY1" fmla="*/ 227 h 220480"/>
                <a:gd name="connsiteX2" fmla="*/ 473984 w 474210"/>
                <a:gd name="connsiteY2" fmla="*/ 1496 h 220480"/>
                <a:gd name="connsiteX3" fmla="*/ 472714 w 474210"/>
                <a:gd name="connsiteY3" fmla="*/ 4862 h 220480"/>
                <a:gd name="connsiteX4" fmla="*/ 472714 w 474210"/>
                <a:gd name="connsiteY4" fmla="*/ 4862 h 220480"/>
                <a:gd name="connsiteX5" fmla="*/ 3576 w 474210"/>
                <a:gd name="connsiteY5" fmla="*/ 220254 h 220480"/>
                <a:gd name="connsiteX6" fmla="*/ 210 w 474210"/>
                <a:gd name="connsiteY6" fmla="*/ 218990 h 220480"/>
                <a:gd name="connsiteX7" fmla="*/ 210 w 474210"/>
                <a:gd name="connsiteY7" fmla="*/ 218984 h 220480"/>
                <a:gd name="connsiteX8" fmla="*/ 1417 w 474210"/>
                <a:gd name="connsiteY8" fmla="*/ 215745 h 2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210" h="220480">
                  <a:moveTo>
                    <a:pt x="1417" y="215745"/>
                  </a:moveTo>
                  <a:lnTo>
                    <a:pt x="470618" y="227"/>
                  </a:lnTo>
                  <a:cubicBezTo>
                    <a:pt x="471901" y="-351"/>
                    <a:pt x="473406" y="214"/>
                    <a:pt x="473984" y="1496"/>
                  </a:cubicBezTo>
                  <a:cubicBezTo>
                    <a:pt x="474562" y="2779"/>
                    <a:pt x="473997" y="4284"/>
                    <a:pt x="472714" y="4862"/>
                  </a:cubicBezTo>
                  <a:lnTo>
                    <a:pt x="472714" y="4862"/>
                  </a:lnTo>
                  <a:lnTo>
                    <a:pt x="3576" y="220254"/>
                  </a:lnTo>
                  <a:cubicBezTo>
                    <a:pt x="2299" y="220832"/>
                    <a:pt x="794" y="220267"/>
                    <a:pt x="210" y="218990"/>
                  </a:cubicBezTo>
                  <a:cubicBezTo>
                    <a:pt x="210" y="218990"/>
                    <a:pt x="210" y="218984"/>
                    <a:pt x="210" y="218984"/>
                  </a:cubicBezTo>
                  <a:cubicBezTo>
                    <a:pt x="-329" y="217758"/>
                    <a:pt x="204" y="216317"/>
                    <a:pt x="1417" y="215745"/>
                  </a:cubicBezTo>
                  <a:close/>
                </a:path>
              </a:pathLst>
            </a:custGeom>
            <a:solidFill>
              <a:schemeClr val="tx2">
                <a:alpha val="55000"/>
              </a:schemeClr>
            </a:solidFill>
            <a:ln w="634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83E6FCA6-536E-BF4E-9BEF-106B33A49CC8}"/>
                </a:ext>
              </a:extLst>
            </p:cNvPr>
            <p:cNvSpPr/>
            <p:nvPr/>
          </p:nvSpPr>
          <p:spPr>
            <a:xfrm>
              <a:off x="7126397" y="1551005"/>
              <a:ext cx="736436" cy="289967"/>
            </a:xfrm>
            <a:custGeom>
              <a:avLst/>
              <a:gdLst>
                <a:gd name="connsiteX0" fmla="*/ 1633 w 736436"/>
                <a:gd name="connsiteY0" fmla="*/ 285033 h 289967"/>
                <a:gd name="connsiteX1" fmla="*/ 732962 w 736436"/>
                <a:gd name="connsiteY1" fmla="*/ 172 h 289967"/>
                <a:gd name="connsiteX2" fmla="*/ 736264 w 736436"/>
                <a:gd name="connsiteY2" fmla="*/ 1633 h 289967"/>
                <a:gd name="connsiteX3" fmla="*/ 734804 w 736436"/>
                <a:gd name="connsiteY3" fmla="*/ 4935 h 289967"/>
                <a:gd name="connsiteX4" fmla="*/ 3474 w 736436"/>
                <a:gd name="connsiteY4" fmla="*/ 289796 h 289967"/>
                <a:gd name="connsiteX5" fmla="*/ 172 w 736436"/>
                <a:gd name="connsiteY5" fmla="*/ 288335 h 289967"/>
                <a:gd name="connsiteX6" fmla="*/ 1633 w 736436"/>
                <a:gd name="connsiteY6" fmla="*/ 285033 h 28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436" h="289967">
                  <a:moveTo>
                    <a:pt x="1633" y="285033"/>
                  </a:moveTo>
                  <a:lnTo>
                    <a:pt x="732962" y="172"/>
                  </a:lnTo>
                  <a:cubicBezTo>
                    <a:pt x="734277" y="-336"/>
                    <a:pt x="735756" y="318"/>
                    <a:pt x="736264" y="1633"/>
                  </a:cubicBezTo>
                  <a:cubicBezTo>
                    <a:pt x="736772" y="2947"/>
                    <a:pt x="736118" y="4427"/>
                    <a:pt x="734804" y="4935"/>
                  </a:cubicBezTo>
                  <a:lnTo>
                    <a:pt x="3474" y="289796"/>
                  </a:lnTo>
                  <a:cubicBezTo>
                    <a:pt x="2160" y="290304"/>
                    <a:pt x="680" y="289650"/>
                    <a:pt x="172" y="288335"/>
                  </a:cubicBezTo>
                  <a:cubicBezTo>
                    <a:pt x="-336" y="287021"/>
                    <a:pt x="318" y="285541"/>
                    <a:pt x="1633" y="285033"/>
                  </a:cubicBezTo>
                  <a:close/>
                </a:path>
              </a:pathLst>
            </a:custGeom>
            <a:solidFill>
              <a:schemeClr val="tx2">
                <a:alpha val="55000"/>
              </a:schemeClr>
            </a:solidFill>
            <a:ln w="634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D481D0AE-4B9B-8044-B8E0-9DEC7B3B5B01}"/>
                </a:ext>
              </a:extLst>
            </p:cNvPr>
            <p:cNvSpPr/>
            <p:nvPr/>
          </p:nvSpPr>
          <p:spPr>
            <a:xfrm>
              <a:off x="6094875" y="159736"/>
              <a:ext cx="810816" cy="393518"/>
            </a:xfrm>
            <a:custGeom>
              <a:avLst/>
              <a:gdLst>
                <a:gd name="connsiteX0" fmla="*/ 807476 w 810816"/>
                <a:gd name="connsiteY0" fmla="*/ 393412 h 393518"/>
                <a:gd name="connsiteX1" fmla="*/ 1470 w 810816"/>
                <a:gd name="connsiteY1" fmla="*/ 4982 h 393518"/>
                <a:gd name="connsiteX2" fmla="*/ 237 w 810816"/>
                <a:gd name="connsiteY2" fmla="*/ 1608 h 393518"/>
                <a:gd name="connsiteX3" fmla="*/ 264 w 810816"/>
                <a:gd name="connsiteY3" fmla="*/ 1553 h 393518"/>
                <a:gd name="connsiteX4" fmla="*/ 3591 w 810816"/>
                <a:gd name="connsiteY4" fmla="*/ 201 h 393518"/>
                <a:gd name="connsiteX5" fmla="*/ 3883 w 810816"/>
                <a:gd name="connsiteY5" fmla="*/ 347 h 393518"/>
                <a:gd name="connsiteX6" fmla="*/ 809698 w 810816"/>
                <a:gd name="connsiteY6" fmla="*/ 388776 h 393518"/>
                <a:gd name="connsiteX7" fmla="*/ 810352 w 810816"/>
                <a:gd name="connsiteY7" fmla="*/ 392399 h 393518"/>
                <a:gd name="connsiteX8" fmla="*/ 807476 w 810816"/>
                <a:gd name="connsiteY8" fmla="*/ 393412 h 3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816" h="393518">
                  <a:moveTo>
                    <a:pt x="807476" y="393412"/>
                  </a:moveTo>
                  <a:lnTo>
                    <a:pt x="1470" y="4982"/>
                  </a:lnTo>
                  <a:cubicBezTo>
                    <a:pt x="198" y="4391"/>
                    <a:pt x="-354" y="2880"/>
                    <a:pt x="237" y="1608"/>
                  </a:cubicBezTo>
                  <a:cubicBezTo>
                    <a:pt x="246" y="1590"/>
                    <a:pt x="255" y="1571"/>
                    <a:pt x="264" y="1553"/>
                  </a:cubicBezTo>
                  <a:cubicBezTo>
                    <a:pt x="809" y="261"/>
                    <a:pt x="2299" y="-345"/>
                    <a:pt x="3591" y="201"/>
                  </a:cubicBezTo>
                  <a:cubicBezTo>
                    <a:pt x="3692" y="243"/>
                    <a:pt x="3789" y="292"/>
                    <a:pt x="3883" y="347"/>
                  </a:cubicBezTo>
                  <a:lnTo>
                    <a:pt x="809698" y="388776"/>
                  </a:lnTo>
                  <a:cubicBezTo>
                    <a:pt x="810879" y="389596"/>
                    <a:pt x="811171" y="391218"/>
                    <a:pt x="810352" y="392399"/>
                  </a:cubicBezTo>
                  <a:cubicBezTo>
                    <a:pt x="809711" y="393322"/>
                    <a:pt x="808555" y="393730"/>
                    <a:pt x="807476" y="393412"/>
                  </a:cubicBezTo>
                  <a:close/>
                </a:path>
              </a:pathLst>
            </a:custGeom>
            <a:solidFill>
              <a:schemeClr val="tx2">
                <a:alpha val="55000"/>
              </a:schemeClr>
            </a:solidFill>
            <a:ln w="634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723176F5-EEAA-DC4C-8143-13AA44597CE0}"/>
                </a:ext>
              </a:extLst>
            </p:cNvPr>
            <p:cNvSpPr/>
            <p:nvPr/>
          </p:nvSpPr>
          <p:spPr>
            <a:xfrm>
              <a:off x="8407407" y="2303420"/>
              <a:ext cx="249465" cy="243682"/>
            </a:xfrm>
            <a:custGeom>
              <a:avLst/>
              <a:gdLst>
                <a:gd name="connsiteX0" fmla="*/ 248433 w 249465"/>
                <a:gd name="connsiteY0" fmla="*/ 4678 h 243682"/>
                <a:gd name="connsiteX1" fmla="*/ 4275 w 249465"/>
                <a:gd name="connsiteY1" fmla="*/ 242930 h 243682"/>
                <a:gd name="connsiteX2" fmla="*/ 776 w 249465"/>
                <a:gd name="connsiteY2" fmla="*/ 242987 h 243682"/>
                <a:gd name="connsiteX3" fmla="*/ 719 w 249465"/>
                <a:gd name="connsiteY3" fmla="*/ 242930 h 243682"/>
                <a:gd name="connsiteX4" fmla="*/ 719 w 249465"/>
                <a:gd name="connsiteY4" fmla="*/ 239438 h 243682"/>
                <a:gd name="connsiteX5" fmla="*/ 244813 w 249465"/>
                <a:gd name="connsiteY5" fmla="*/ 995 h 243682"/>
                <a:gd name="connsiteX6" fmla="*/ 248471 w 249465"/>
                <a:gd name="connsiteY6" fmla="*/ 557 h 243682"/>
                <a:gd name="connsiteX7" fmla="*/ 248909 w 249465"/>
                <a:gd name="connsiteY7" fmla="*/ 4208 h 243682"/>
                <a:gd name="connsiteX8" fmla="*/ 248433 w 249465"/>
                <a:gd name="connsiteY8" fmla="*/ 4678 h 24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465" h="243682">
                  <a:moveTo>
                    <a:pt x="248433" y="4678"/>
                  </a:moveTo>
                  <a:lnTo>
                    <a:pt x="4275" y="242930"/>
                  </a:lnTo>
                  <a:cubicBezTo>
                    <a:pt x="3323" y="243914"/>
                    <a:pt x="1754" y="243933"/>
                    <a:pt x="776" y="242987"/>
                  </a:cubicBezTo>
                  <a:cubicBezTo>
                    <a:pt x="757" y="242968"/>
                    <a:pt x="738" y="242949"/>
                    <a:pt x="719" y="242930"/>
                  </a:cubicBezTo>
                  <a:cubicBezTo>
                    <a:pt x="-240" y="241965"/>
                    <a:pt x="-240" y="240403"/>
                    <a:pt x="719" y="239438"/>
                  </a:cubicBezTo>
                  <a:lnTo>
                    <a:pt x="244813" y="995"/>
                  </a:lnTo>
                  <a:cubicBezTo>
                    <a:pt x="245702" y="-135"/>
                    <a:pt x="247334" y="-332"/>
                    <a:pt x="248471" y="557"/>
                  </a:cubicBezTo>
                  <a:cubicBezTo>
                    <a:pt x="249601" y="1439"/>
                    <a:pt x="249798" y="3078"/>
                    <a:pt x="248909" y="4208"/>
                  </a:cubicBezTo>
                  <a:cubicBezTo>
                    <a:pt x="248769" y="4386"/>
                    <a:pt x="248610" y="4545"/>
                    <a:pt x="248433" y="467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2E6351EA-6278-BA43-A395-B7E20407D6C4}"/>
                </a:ext>
              </a:extLst>
            </p:cNvPr>
            <p:cNvSpPr/>
            <p:nvPr/>
          </p:nvSpPr>
          <p:spPr>
            <a:xfrm>
              <a:off x="10787805" y="2802630"/>
              <a:ext cx="777361" cy="485352"/>
            </a:xfrm>
            <a:custGeom>
              <a:avLst/>
              <a:gdLst>
                <a:gd name="connsiteX0" fmla="*/ 1191 w 777361"/>
                <a:gd name="connsiteY0" fmla="*/ 480637 h 485352"/>
                <a:gd name="connsiteX1" fmla="*/ 773541 w 777361"/>
                <a:gd name="connsiteY1" fmla="*/ 323 h 485352"/>
                <a:gd name="connsiteX2" fmla="*/ 777034 w 777361"/>
                <a:gd name="connsiteY2" fmla="*/ 1276 h 485352"/>
                <a:gd name="connsiteX3" fmla="*/ 776272 w 777361"/>
                <a:gd name="connsiteY3" fmla="*/ 4705 h 485352"/>
                <a:gd name="connsiteX4" fmla="*/ 3921 w 777361"/>
                <a:gd name="connsiteY4" fmla="*/ 484955 h 485352"/>
                <a:gd name="connsiteX5" fmla="*/ 397 w 777361"/>
                <a:gd name="connsiteY5" fmla="*/ 484162 h 485352"/>
                <a:gd name="connsiteX6" fmla="*/ 1191 w 777361"/>
                <a:gd name="connsiteY6" fmla="*/ 480637 h 48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361" h="485352">
                  <a:moveTo>
                    <a:pt x="1191" y="480637"/>
                  </a:moveTo>
                  <a:lnTo>
                    <a:pt x="773541" y="323"/>
                  </a:lnTo>
                  <a:cubicBezTo>
                    <a:pt x="774773" y="-356"/>
                    <a:pt x="776316" y="69"/>
                    <a:pt x="777034" y="1276"/>
                  </a:cubicBezTo>
                  <a:cubicBezTo>
                    <a:pt x="777675" y="2451"/>
                    <a:pt x="777351" y="3911"/>
                    <a:pt x="776272" y="4705"/>
                  </a:cubicBezTo>
                  <a:lnTo>
                    <a:pt x="3921" y="484955"/>
                  </a:lnTo>
                  <a:cubicBezTo>
                    <a:pt x="2727" y="485711"/>
                    <a:pt x="1153" y="485356"/>
                    <a:pt x="397" y="484162"/>
                  </a:cubicBezTo>
                  <a:cubicBezTo>
                    <a:pt x="-359" y="482968"/>
                    <a:pt x="-3" y="481393"/>
                    <a:pt x="1191" y="480637"/>
                  </a:cubicBezTo>
                  <a:close/>
                </a:path>
              </a:pathLst>
            </a:custGeom>
            <a:solidFill>
              <a:schemeClr val="tx2">
                <a:alpha val="55000"/>
              </a:schemeClr>
            </a:solidFill>
            <a:ln w="634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CEAF8AE3-DD4A-6441-B523-FF6304EFA55E}"/>
                </a:ext>
              </a:extLst>
            </p:cNvPr>
            <p:cNvSpPr/>
            <p:nvPr/>
          </p:nvSpPr>
          <p:spPr>
            <a:xfrm>
              <a:off x="9499898" y="5586370"/>
              <a:ext cx="587415" cy="717010"/>
            </a:xfrm>
            <a:custGeom>
              <a:avLst/>
              <a:gdLst>
                <a:gd name="connsiteX0" fmla="*/ 4429 w 587415"/>
                <a:gd name="connsiteY0" fmla="*/ 804 h 717010"/>
                <a:gd name="connsiteX1" fmla="*/ 586660 w 587415"/>
                <a:gd name="connsiteY1" fmla="*/ 712829 h 717010"/>
                <a:gd name="connsiteX2" fmla="*/ 586686 w 587415"/>
                <a:gd name="connsiteY2" fmla="*/ 716423 h 717010"/>
                <a:gd name="connsiteX3" fmla="*/ 586660 w 587415"/>
                <a:gd name="connsiteY3" fmla="*/ 716449 h 717010"/>
                <a:gd name="connsiteX4" fmla="*/ 583041 w 587415"/>
                <a:gd name="connsiteY4" fmla="*/ 716068 h 717010"/>
                <a:gd name="connsiteX5" fmla="*/ 492 w 587415"/>
                <a:gd name="connsiteY5" fmla="*/ 4042 h 717010"/>
                <a:gd name="connsiteX6" fmla="*/ 1000 w 587415"/>
                <a:gd name="connsiteY6" fmla="*/ 575 h 717010"/>
                <a:gd name="connsiteX7" fmla="*/ 1126 w 587415"/>
                <a:gd name="connsiteY7" fmla="*/ 486 h 717010"/>
                <a:gd name="connsiteX8" fmla="*/ 4429 w 587415"/>
                <a:gd name="connsiteY8" fmla="*/ 804 h 71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415" h="717010">
                  <a:moveTo>
                    <a:pt x="4429" y="804"/>
                  </a:moveTo>
                  <a:lnTo>
                    <a:pt x="586660" y="712829"/>
                  </a:lnTo>
                  <a:cubicBezTo>
                    <a:pt x="587657" y="713814"/>
                    <a:pt x="587670" y="715420"/>
                    <a:pt x="586686" y="716423"/>
                  </a:cubicBezTo>
                  <a:cubicBezTo>
                    <a:pt x="586679" y="716430"/>
                    <a:pt x="586666" y="716442"/>
                    <a:pt x="586660" y="716449"/>
                  </a:cubicBezTo>
                  <a:cubicBezTo>
                    <a:pt x="585549" y="717325"/>
                    <a:pt x="583942" y="717160"/>
                    <a:pt x="583041" y="716068"/>
                  </a:cubicBezTo>
                  <a:lnTo>
                    <a:pt x="492" y="4042"/>
                  </a:lnTo>
                  <a:cubicBezTo>
                    <a:pt x="-328" y="2943"/>
                    <a:pt x="-99" y="1394"/>
                    <a:pt x="1000" y="575"/>
                  </a:cubicBezTo>
                  <a:cubicBezTo>
                    <a:pt x="1038" y="543"/>
                    <a:pt x="1082" y="518"/>
                    <a:pt x="1126" y="486"/>
                  </a:cubicBezTo>
                  <a:cubicBezTo>
                    <a:pt x="2149" y="-270"/>
                    <a:pt x="3571" y="-130"/>
                    <a:pt x="4429" y="80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2B308CB4-1D5F-8745-B673-3E94441454C9}"/>
                </a:ext>
              </a:extLst>
            </p:cNvPr>
            <p:cNvSpPr/>
            <p:nvPr/>
          </p:nvSpPr>
          <p:spPr>
            <a:xfrm>
              <a:off x="9267336" y="4365520"/>
              <a:ext cx="508525" cy="625683"/>
            </a:xfrm>
            <a:custGeom>
              <a:avLst/>
              <a:gdLst>
                <a:gd name="connsiteX0" fmla="*/ 580 w 508525"/>
                <a:gd name="connsiteY0" fmla="*/ 621515 h 625683"/>
                <a:gd name="connsiteX1" fmla="*/ 504008 w 508525"/>
                <a:gd name="connsiteY1" fmla="*/ 930 h 625683"/>
                <a:gd name="connsiteX2" fmla="*/ 507596 w 508525"/>
                <a:gd name="connsiteY2" fmla="*/ 581 h 625683"/>
                <a:gd name="connsiteX3" fmla="*/ 507945 w 508525"/>
                <a:gd name="connsiteY3" fmla="*/ 4168 h 625683"/>
                <a:gd name="connsiteX4" fmla="*/ 4518 w 508525"/>
                <a:gd name="connsiteY4" fmla="*/ 624754 h 625683"/>
                <a:gd name="connsiteX5" fmla="*/ 930 w 508525"/>
                <a:gd name="connsiteY5" fmla="*/ 625103 h 625683"/>
                <a:gd name="connsiteX6" fmla="*/ 580 w 508525"/>
                <a:gd name="connsiteY6" fmla="*/ 621515 h 62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525" h="625683">
                  <a:moveTo>
                    <a:pt x="580" y="621515"/>
                  </a:moveTo>
                  <a:lnTo>
                    <a:pt x="504008" y="930"/>
                  </a:lnTo>
                  <a:cubicBezTo>
                    <a:pt x="504904" y="-156"/>
                    <a:pt x="506511" y="-315"/>
                    <a:pt x="507596" y="581"/>
                  </a:cubicBezTo>
                  <a:cubicBezTo>
                    <a:pt x="508682" y="1476"/>
                    <a:pt x="508841" y="3082"/>
                    <a:pt x="507945" y="4168"/>
                  </a:cubicBezTo>
                  <a:lnTo>
                    <a:pt x="4518" y="624754"/>
                  </a:lnTo>
                  <a:cubicBezTo>
                    <a:pt x="3622" y="625840"/>
                    <a:pt x="2016" y="625998"/>
                    <a:pt x="930" y="625103"/>
                  </a:cubicBezTo>
                  <a:cubicBezTo>
                    <a:pt x="-156" y="624208"/>
                    <a:pt x="-315" y="622601"/>
                    <a:pt x="580" y="621515"/>
                  </a:cubicBezTo>
                  <a:close/>
                </a:path>
              </a:pathLst>
            </a:custGeom>
            <a:solidFill>
              <a:schemeClr val="tx2">
                <a:alpha val="55000"/>
              </a:schemeClr>
            </a:solidFill>
            <a:ln w="634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5681EED2-033B-0143-A6F4-8214D1ECFA3E}"/>
                </a:ext>
              </a:extLst>
            </p:cNvPr>
            <p:cNvSpPr/>
            <p:nvPr/>
          </p:nvSpPr>
          <p:spPr>
            <a:xfrm>
              <a:off x="8407349" y="2147554"/>
              <a:ext cx="788192" cy="399636"/>
            </a:xfrm>
            <a:custGeom>
              <a:avLst/>
              <a:gdLst>
                <a:gd name="connsiteX0" fmla="*/ 786780 w 788192"/>
                <a:gd name="connsiteY0" fmla="*/ 5095 h 399636"/>
                <a:gd name="connsiteX1" fmla="*/ 3699 w 788192"/>
                <a:gd name="connsiteY1" fmla="*/ 399367 h 399636"/>
                <a:gd name="connsiteX2" fmla="*/ 269 w 788192"/>
                <a:gd name="connsiteY2" fmla="*/ 398224 h 399636"/>
                <a:gd name="connsiteX3" fmla="*/ 1412 w 788192"/>
                <a:gd name="connsiteY3" fmla="*/ 394795 h 399636"/>
                <a:gd name="connsiteX4" fmla="*/ 784494 w 788192"/>
                <a:gd name="connsiteY4" fmla="*/ 269 h 399636"/>
                <a:gd name="connsiteX5" fmla="*/ 787924 w 788192"/>
                <a:gd name="connsiteY5" fmla="*/ 1413 h 399636"/>
                <a:gd name="connsiteX6" fmla="*/ 786780 w 788192"/>
                <a:gd name="connsiteY6" fmla="*/ 4841 h 39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192" h="399636">
                  <a:moveTo>
                    <a:pt x="786780" y="5095"/>
                  </a:moveTo>
                  <a:lnTo>
                    <a:pt x="3699" y="399367"/>
                  </a:lnTo>
                  <a:cubicBezTo>
                    <a:pt x="2435" y="399996"/>
                    <a:pt x="898" y="399488"/>
                    <a:pt x="269" y="398224"/>
                  </a:cubicBezTo>
                  <a:cubicBezTo>
                    <a:pt x="-359" y="396960"/>
                    <a:pt x="149" y="395424"/>
                    <a:pt x="1412" y="394795"/>
                  </a:cubicBezTo>
                  <a:lnTo>
                    <a:pt x="784494" y="269"/>
                  </a:lnTo>
                  <a:cubicBezTo>
                    <a:pt x="785758" y="-359"/>
                    <a:pt x="787295" y="149"/>
                    <a:pt x="787924" y="1413"/>
                  </a:cubicBezTo>
                  <a:cubicBezTo>
                    <a:pt x="788552" y="2676"/>
                    <a:pt x="788044" y="4213"/>
                    <a:pt x="786780" y="4841"/>
                  </a:cubicBezTo>
                  <a:close/>
                </a:path>
              </a:pathLst>
            </a:custGeom>
            <a:solidFill>
              <a:schemeClr val="tx2">
                <a:alpha val="55000"/>
              </a:schemeClr>
            </a:solidFill>
            <a:ln w="634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2346C213-F8C6-304E-B3D9-6BDF9FA02131}"/>
                </a:ext>
              </a:extLst>
            </p:cNvPr>
            <p:cNvSpPr/>
            <p:nvPr/>
          </p:nvSpPr>
          <p:spPr>
            <a:xfrm>
              <a:off x="10787942" y="3282936"/>
              <a:ext cx="1183599" cy="183287"/>
            </a:xfrm>
            <a:custGeom>
              <a:avLst/>
              <a:gdLst>
                <a:gd name="connsiteX0" fmla="*/ 2832 w 1183599"/>
                <a:gd name="connsiteY0" fmla="*/ 14 h 183287"/>
                <a:gd name="connsiteX1" fmla="*/ 1181519 w 1183599"/>
                <a:gd name="connsiteY1" fmla="*/ 178258 h 183287"/>
                <a:gd name="connsiteX2" fmla="*/ 1183557 w 1183599"/>
                <a:gd name="connsiteY2" fmla="*/ 181218 h 183287"/>
                <a:gd name="connsiteX3" fmla="*/ 1183551 w 1183599"/>
                <a:gd name="connsiteY3" fmla="*/ 181243 h 183287"/>
                <a:gd name="connsiteX4" fmla="*/ 1180757 w 1183599"/>
                <a:gd name="connsiteY4" fmla="*/ 183275 h 183287"/>
                <a:gd name="connsiteX5" fmla="*/ 2070 w 1183599"/>
                <a:gd name="connsiteY5" fmla="*/ 5030 h 183287"/>
                <a:gd name="connsiteX6" fmla="*/ 38 w 1183599"/>
                <a:gd name="connsiteY6" fmla="*/ 1982 h 183287"/>
                <a:gd name="connsiteX7" fmla="*/ 2832 w 1183599"/>
                <a:gd name="connsiteY7" fmla="*/ 14 h 18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99" h="183287">
                  <a:moveTo>
                    <a:pt x="2832" y="14"/>
                  </a:moveTo>
                  <a:lnTo>
                    <a:pt x="1181519" y="178258"/>
                  </a:lnTo>
                  <a:cubicBezTo>
                    <a:pt x="1182897" y="178512"/>
                    <a:pt x="1183811" y="179839"/>
                    <a:pt x="1183557" y="181218"/>
                  </a:cubicBezTo>
                  <a:cubicBezTo>
                    <a:pt x="1183557" y="181224"/>
                    <a:pt x="1183551" y="181237"/>
                    <a:pt x="1183551" y="181243"/>
                  </a:cubicBezTo>
                  <a:cubicBezTo>
                    <a:pt x="1183265" y="182532"/>
                    <a:pt x="1182065" y="183402"/>
                    <a:pt x="1180757" y="183275"/>
                  </a:cubicBezTo>
                  <a:lnTo>
                    <a:pt x="2070" y="5030"/>
                  </a:lnTo>
                  <a:cubicBezTo>
                    <a:pt x="692" y="4713"/>
                    <a:pt x="-198" y="3380"/>
                    <a:pt x="38" y="1982"/>
                  </a:cubicBezTo>
                  <a:cubicBezTo>
                    <a:pt x="349" y="719"/>
                    <a:pt x="1543" y="-119"/>
                    <a:pt x="2832" y="1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E8730570-7E49-DF46-B367-1F837A03F0DA}"/>
                </a:ext>
              </a:extLst>
            </p:cNvPr>
            <p:cNvSpPr/>
            <p:nvPr/>
          </p:nvSpPr>
          <p:spPr>
            <a:xfrm>
              <a:off x="7053731" y="0"/>
              <a:ext cx="176597" cy="103802"/>
            </a:xfrm>
            <a:custGeom>
              <a:avLst/>
              <a:gdLst>
                <a:gd name="connsiteX0" fmla="*/ 176598 w 176597"/>
                <a:gd name="connsiteY0" fmla="*/ 0 h 103802"/>
                <a:gd name="connsiteX1" fmla="*/ 3878 w 176597"/>
                <a:gd name="connsiteY1" fmla="*/ 103442 h 103802"/>
                <a:gd name="connsiteX2" fmla="*/ 392 w 176597"/>
                <a:gd name="connsiteY2" fmla="*/ 102567 h 103802"/>
                <a:gd name="connsiteX3" fmla="*/ 385 w 176597"/>
                <a:gd name="connsiteY3" fmla="*/ 102553 h 103802"/>
                <a:gd name="connsiteX4" fmla="*/ 1148 w 176597"/>
                <a:gd name="connsiteY4" fmla="*/ 99134 h 103802"/>
                <a:gd name="connsiteX5" fmla="*/ 1274 w 176597"/>
                <a:gd name="connsiteY5" fmla="*/ 99060 h 103802"/>
                <a:gd name="connsiteX6" fmla="*/ 166629 w 176597"/>
                <a:gd name="connsiteY6" fmla="*/ 0 h 10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597" h="103802">
                  <a:moveTo>
                    <a:pt x="176598" y="0"/>
                  </a:moveTo>
                  <a:lnTo>
                    <a:pt x="3878" y="103442"/>
                  </a:lnTo>
                  <a:cubicBezTo>
                    <a:pt x="2671" y="104162"/>
                    <a:pt x="1116" y="103770"/>
                    <a:pt x="392" y="102567"/>
                  </a:cubicBezTo>
                  <a:cubicBezTo>
                    <a:pt x="392" y="102562"/>
                    <a:pt x="385" y="102558"/>
                    <a:pt x="385" y="102553"/>
                  </a:cubicBezTo>
                  <a:cubicBezTo>
                    <a:pt x="-345" y="101398"/>
                    <a:pt x="-8" y="99868"/>
                    <a:pt x="1148" y="99134"/>
                  </a:cubicBezTo>
                  <a:cubicBezTo>
                    <a:pt x="1192" y="99108"/>
                    <a:pt x="1230" y="99083"/>
                    <a:pt x="1274" y="99060"/>
                  </a:cubicBezTo>
                  <a:lnTo>
                    <a:pt x="166629" y="0"/>
                  </a:lnTo>
                  <a:close/>
                </a:path>
              </a:pathLst>
            </a:custGeom>
            <a:solidFill>
              <a:schemeClr val="tx2">
                <a:alpha val="55000"/>
              </a:schemeClr>
            </a:solidFill>
            <a:ln w="634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C60A2B91-0F03-974F-B758-2B48CB8B38E6}"/>
                </a:ext>
              </a:extLst>
            </p:cNvPr>
            <p:cNvSpPr/>
            <p:nvPr/>
          </p:nvSpPr>
          <p:spPr>
            <a:xfrm>
              <a:off x="7126389" y="1835858"/>
              <a:ext cx="502391" cy="538141"/>
            </a:xfrm>
            <a:custGeom>
              <a:avLst/>
              <a:gdLst>
                <a:gd name="connsiteX0" fmla="*/ 4435 w 502391"/>
                <a:gd name="connsiteY0" fmla="*/ 815 h 538141"/>
                <a:gd name="connsiteX1" fmla="*/ 501703 w 502391"/>
                <a:gd name="connsiteY1" fmla="*/ 533834 h 538141"/>
                <a:gd name="connsiteX2" fmla="*/ 501576 w 502391"/>
                <a:gd name="connsiteY2" fmla="*/ 537454 h 538141"/>
                <a:gd name="connsiteX3" fmla="*/ 497957 w 502391"/>
                <a:gd name="connsiteY3" fmla="*/ 537327 h 538141"/>
                <a:gd name="connsiteX4" fmla="*/ 688 w 502391"/>
                <a:gd name="connsiteY4" fmla="*/ 4308 h 538141"/>
                <a:gd name="connsiteX5" fmla="*/ 815 w 502391"/>
                <a:gd name="connsiteY5" fmla="*/ 688 h 538141"/>
                <a:gd name="connsiteX6" fmla="*/ 4435 w 502391"/>
                <a:gd name="connsiteY6" fmla="*/ 815 h 5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391" h="538141">
                  <a:moveTo>
                    <a:pt x="4435" y="815"/>
                  </a:moveTo>
                  <a:lnTo>
                    <a:pt x="501703" y="533834"/>
                  </a:lnTo>
                  <a:cubicBezTo>
                    <a:pt x="502668" y="534869"/>
                    <a:pt x="502611" y="536488"/>
                    <a:pt x="501576" y="537454"/>
                  </a:cubicBezTo>
                  <a:cubicBezTo>
                    <a:pt x="500541" y="538419"/>
                    <a:pt x="498922" y="538362"/>
                    <a:pt x="497957" y="537327"/>
                  </a:cubicBezTo>
                  <a:lnTo>
                    <a:pt x="688" y="4308"/>
                  </a:lnTo>
                  <a:cubicBezTo>
                    <a:pt x="-277" y="3273"/>
                    <a:pt x="-220" y="1653"/>
                    <a:pt x="815" y="688"/>
                  </a:cubicBezTo>
                  <a:cubicBezTo>
                    <a:pt x="1850" y="-277"/>
                    <a:pt x="3470" y="-220"/>
                    <a:pt x="4435" y="815"/>
                  </a:cubicBezTo>
                  <a:close/>
                </a:path>
              </a:pathLst>
            </a:custGeom>
            <a:solidFill>
              <a:schemeClr val="tx2">
                <a:alpha val="55000"/>
              </a:schemeClr>
            </a:solidFill>
            <a:ln w="634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4BD8F18F-81B6-4345-BC83-C197F0FF91C9}"/>
                </a:ext>
              </a:extLst>
            </p:cNvPr>
            <p:cNvSpPr/>
            <p:nvPr/>
          </p:nvSpPr>
          <p:spPr>
            <a:xfrm>
              <a:off x="7053434" y="0"/>
              <a:ext cx="86724" cy="103812"/>
            </a:xfrm>
            <a:custGeom>
              <a:avLst/>
              <a:gdLst>
                <a:gd name="connsiteX0" fmla="*/ 86725 w 86724"/>
                <a:gd name="connsiteY0" fmla="*/ 0 h 103812"/>
                <a:gd name="connsiteX1" fmla="*/ 4556 w 86724"/>
                <a:gd name="connsiteY1" fmla="*/ 102870 h 103812"/>
                <a:gd name="connsiteX2" fmla="*/ 936 w 86724"/>
                <a:gd name="connsiteY2" fmla="*/ 103251 h 103812"/>
                <a:gd name="connsiteX3" fmla="*/ 555 w 86724"/>
                <a:gd name="connsiteY3" fmla="*/ 99695 h 103812"/>
                <a:gd name="connsiteX4" fmla="*/ 79867 w 86724"/>
                <a:gd name="connsiteY4" fmla="*/ 0 h 10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24" h="103812">
                  <a:moveTo>
                    <a:pt x="86725" y="0"/>
                  </a:moveTo>
                  <a:lnTo>
                    <a:pt x="4556" y="102870"/>
                  </a:lnTo>
                  <a:cubicBezTo>
                    <a:pt x="3654" y="103959"/>
                    <a:pt x="2047" y="104129"/>
                    <a:pt x="936" y="103251"/>
                  </a:cubicBezTo>
                  <a:cubicBezTo>
                    <a:pt x="-143" y="102371"/>
                    <a:pt x="-315" y="100784"/>
                    <a:pt x="555" y="99695"/>
                  </a:cubicBezTo>
                  <a:lnTo>
                    <a:pt x="79867" y="0"/>
                  </a:lnTo>
                  <a:close/>
                </a:path>
              </a:pathLst>
            </a:custGeom>
            <a:solidFill>
              <a:schemeClr val="tx2">
                <a:alpha val="55000"/>
              </a:schemeClr>
            </a:solidFill>
            <a:ln w="634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A89489B0-1113-FD4F-B3A9-02BBB6D0C04F}"/>
                </a:ext>
              </a:extLst>
            </p:cNvPr>
            <p:cNvSpPr/>
            <p:nvPr/>
          </p:nvSpPr>
          <p:spPr>
            <a:xfrm>
              <a:off x="9770830" y="4365536"/>
              <a:ext cx="403435" cy="279375"/>
            </a:xfrm>
            <a:custGeom>
              <a:avLst/>
              <a:gdLst>
                <a:gd name="connsiteX0" fmla="*/ 399421 w 403435"/>
                <a:gd name="connsiteY0" fmla="*/ 278917 h 279375"/>
                <a:gd name="connsiteX1" fmla="*/ 1022 w 403435"/>
                <a:gd name="connsiteY1" fmla="*/ 4661 h 279375"/>
                <a:gd name="connsiteX2" fmla="*/ 514 w 403435"/>
                <a:gd name="connsiteY2" fmla="*/ 1041 h 279375"/>
                <a:gd name="connsiteX3" fmla="*/ 3944 w 403435"/>
                <a:gd name="connsiteY3" fmla="*/ 406 h 279375"/>
                <a:gd name="connsiteX4" fmla="*/ 402343 w 403435"/>
                <a:gd name="connsiteY4" fmla="*/ 274726 h 279375"/>
                <a:gd name="connsiteX5" fmla="*/ 402977 w 403435"/>
                <a:gd name="connsiteY5" fmla="*/ 278282 h 279375"/>
                <a:gd name="connsiteX6" fmla="*/ 399421 w 403435"/>
                <a:gd name="connsiteY6" fmla="*/ 278917 h 27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5" h="279375">
                  <a:moveTo>
                    <a:pt x="399421" y="278917"/>
                  </a:moveTo>
                  <a:lnTo>
                    <a:pt x="1022" y="4661"/>
                  </a:lnTo>
                  <a:cubicBezTo>
                    <a:pt x="-108" y="3797"/>
                    <a:pt x="-336" y="2184"/>
                    <a:pt x="514" y="1041"/>
                  </a:cubicBezTo>
                  <a:cubicBezTo>
                    <a:pt x="1308" y="-45"/>
                    <a:pt x="2813" y="-324"/>
                    <a:pt x="3944" y="406"/>
                  </a:cubicBezTo>
                  <a:lnTo>
                    <a:pt x="402343" y="274726"/>
                  </a:lnTo>
                  <a:cubicBezTo>
                    <a:pt x="403498" y="275533"/>
                    <a:pt x="403784" y="277127"/>
                    <a:pt x="402977" y="278282"/>
                  </a:cubicBezTo>
                  <a:cubicBezTo>
                    <a:pt x="402171" y="279438"/>
                    <a:pt x="400577" y="279724"/>
                    <a:pt x="399421" y="2789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AE181BD4-9857-B54D-BF0B-846335A3ECDC}"/>
                </a:ext>
              </a:extLst>
            </p:cNvPr>
            <p:cNvSpPr/>
            <p:nvPr/>
          </p:nvSpPr>
          <p:spPr>
            <a:xfrm>
              <a:off x="8907749" y="4986124"/>
              <a:ext cx="364584" cy="796410"/>
            </a:xfrm>
            <a:custGeom>
              <a:avLst/>
              <a:gdLst>
                <a:gd name="connsiteX0" fmla="*/ 250 w 364584"/>
                <a:gd name="connsiteY0" fmla="*/ 792820 h 796410"/>
                <a:gd name="connsiteX1" fmla="*/ 359660 w 364584"/>
                <a:gd name="connsiteY1" fmla="*/ 1483 h 796410"/>
                <a:gd name="connsiteX2" fmla="*/ 363089 w 364584"/>
                <a:gd name="connsiteY2" fmla="*/ 213 h 796410"/>
                <a:gd name="connsiteX3" fmla="*/ 364359 w 364584"/>
                <a:gd name="connsiteY3" fmla="*/ 3572 h 796410"/>
                <a:gd name="connsiteX4" fmla="*/ 364359 w 364584"/>
                <a:gd name="connsiteY4" fmla="*/ 3578 h 796410"/>
                <a:gd name="connsiteX5" fmla="*/ 364359 w 364584"/>
                <a:gd name="connsiteY5" fmla="*/ 3578 h 796410"/>
                <a:gd name="connsiteX6" fmla="*/ 4885 w 364584"/>
                <a:gd name="connsiteY6" fmla="*/ 794915 h 796410"/>
                <a:gd name="connsiteX7" fmla="*/ 1526 w 364584"/>
                <a:gd name="connsiteY7" fmla="*/ 796185 h 796410"/>
                <a:gd name="connsiteX8" fmla="*/ 1520 w 364584"/>
                <a:gd name="connsiteY8" fmla="*/ 796185 h 796410"/>
                <a:gd name="connsiteX9" fmla="*/ 193 w 364584"/>
                <a:gd name="connsiteY9" fmla="*/ 792940 h 796410"/>
                <a:gd name="connsiteX10" fmla="*/ 250 w 364584"/>
                <a:gd name="connsiteY10" fmla="*/ 792820 h 79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584" h="796410">
                  <a:moveTo>
                    <a:pt x="250" y="792820"/>
                  </a:moveTo>
                  <a:lnTo>
                    <a:pt x="359660" y="1483"/>
                  </a:lnTo>
                  <a:cubicBezTo>
                    <a:pt x="360288" y="219"/>
                    <a:pt x="361787" y="-340"/>
                    <a:pt x="363089" y="213"/>
                  </a:cubicBezTo>
                  <a:cubicBezTo>
                    <a:pt x="364365" y="791"/>
                    <a:pt x="364937" y="2295"/>
                    <a:pt x="364359" y="3572"/>
                  </a:cubicBezTo>
                  <a:cubicBezTo>
                    <a:pt x="364359" y="3572"/>
                    <a:pt x="364359" y="3578"/>
                    <a:pt x="364359" y="3578"/>
                  </a:cubicBezTo>
                  <a:lnTo>
                    <a:pt x="364359" y="3578"/>
                  </a:lnTo>
                  <a:lnTo>
                    <a:pt x="4885" y="794915"/>
                  </a:lnTo>
                  <a:cubicBezTo>
                    <a:pt x="4307" y="796192"/>
                    <a:pt x="2803" y="796763"/>
                    <a:pt x="1526" y="796185"/>
                  </a:cubicBezTo>
                  <a:cubicBezTo>
                    <a:pt x="1526" y="796185"/>
                    <a:pt x="1520" y="796185"/>
                    <a:pt x="1520" y="796185"/>
                  </a:cubicBezTo>
                  <a:cubicBezTo>
                    <a:pt x="256" y="795658"/>
                    <a:pt x="-334" y="794204"/>
                    <a:pt x="193" y="792940"/>
                  </a:cubicBezTo>
                  <a:cubicBezTo>
                    <a:pt x="212" y="792902"/>
                    <a:pt x="231" y="792858"/>
                    <a:pt x="250" y="792820"/>
                  </a:cubicBezTo>
                  <a:close/>
                </a:path>
              </a:pathLst>
            </a:custGeom>
            <a:solidFill>
              <a:schemeClr val="tx2">
                <a:alpha val="55000"/>
              </a:schemeClr>
            </a:solidFill>
            <a:ln w="634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8E008B6A-455F-C24B-A8A3-EF9FD595066A}"/>
                </a:ext>
              </a:extLst>
            </p:cNvPr>
            <p:cNvSpPr/>
            <p:nvPr/>
          </p:nvSpPr>
          <p:spPr>
            <a:xfrm>
              <a:off x="8651594" y="2147597"/>
              <a:ext cx="543936" cy="161155"/>
            </a:xfrm>
            <a:custGeom>
              <a:avLst/>
              <a:gdLst>
                <a:gd name="connsiteX0" fmla="*/ 1769 w 543936"/>
                <a:gd name="connsiteY0" fmla="*/ 156182 h 161155"/>
                <a:gd name="connsiteX1" fmla="*/ 540694 w 543936"/>
                <a:gd name="connsiteY1" fmla="*/ 99 h 161155"/>
                <a:gd name="connsiteX2" fmla="*/ 543837 w 543936"/>
                <a:gd name="connsiteY2" fmla="*/ 1845 h 161155"/>
                <a:gd name="connsiteX3" fmla="*/ 542091 w 543936"/>
                <a:gd name="connsiteY3" fmla="*/ 4989 h 161155"/>
                <a:gd name="connsiteX4" fmla="*/ 3166 w 543936"/>
                <a:gd name="connsiteY4" fmla="*/ 161072 h 161155"/>
                <a:gd name="connsiteX5" fmla="*/ 61 w 543936"/>
                <a:gd name="connsiteY5" fmla="*/ 159262 h 161155"/>
                <a:gd name="connsiteX6" fmla="*/ 55 w 543936"/>
                <a:gd name="connsiteY6" fmla="*/ 159230 h 161155"/>
                <a:gd name="connsiteX7" fmla="*/ 1769 w 543936"/>
                <a:gd name="connsiteY7" fmla="*/ 156182 h 16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936" h="161155">
                  <a:moveTo>
                    <a:pt x="1769" y="156182"/>
                  </a:moveTo>
                  <a:lnTo>
                    <a:pt x="540694" y="99"/>
                  </a:lnTo>
                  <a:cubicBezTo>
                    <a:pt x="542046" y="-288"/>
                    <a:pt x="543450" y="493"/>
                    <a:pt x="543837" y="1845"/>
                  </a:cubicBezTo>
                  <a:cubicBezTo>
                    <a:pt x="544224" y="3198"/>
                    <a:pt x="543443" y="4601"/>
                    <a:pt x="542091" y="4989"/>
                  </a:cubicBezTo>
                  <a:lnTo>
                    <a:pt x="3166" y="161072"/>
                  </a:lnTo>
                  <a:cubicBezTo>
                    <a:pt x="1807" y="161427"/>
                    <a:pt x="423" y="160621"/>
                    <a:pt x="61" y="159262"/>
                  </a:cubicBezTo>
                  <a:cubicBezTo>
                    <a:pt x="61" y="159249"/>
                    <a:pt x="55" y="159243"/>
                    <a:pt x="55" y="159230"/>
                  </a:cubicBezTo>
                  <a:cubicBezTo>
                    <a:pt x="-212" y="157929"/>
                    <a:pt x="518" y="156627"/>
                    <a:pt x="1769" y="156182"/>
                  </a:cubicBezTo>
                  <a:close/>
                </a:path>
              </a:pathLst>
            </a:custGeom>
            <a:solidFill>
              <a:schemeClr val="tx2">
                <a:alpha val="55000"/>
              </a:schemeClr>
            </a:solidFill>
            <a:ln w="634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A2906FD9-FFBA-C041-8CE4-853DF30A433D}"/>
                </a:ext>
              </a:extLst>
            </p:cNvPr>
            <p:cNvSpPr/>
            <p:nvPr/>
          </p:nvSpPr>
          <p:spPr>
            <a:xfrm>
              <a:off x="9267470" y="4639832"/>
              <a:ext cx="906579" cy="351401"/>
            </a:xfrm>
            <a:custGeom>
              <a:avLst/>
              <a:gdLst>
                <a:gd name="connsiteX0" fmla="*/ 1526 w 906579"/>
                <a:gd name="connsiteY0" fmla="*/ 346441 h 351401"/>
                <a:gd name="connsiteX1" fmla="*/ 903226 w 906579"/>
                <a:gd name="connsiteY1" fmla="*/ 112 h 351401"/>
                <a:gd name="connsiteX2" fmla="*/ 906465 w 906579"/>
                <a:gd name="connsiteY2" fmla="*/ 1826 h 351401"/>
                <a:gd name="connsiteX3" fmla="*/ 905131 w 906579"/>
                <a:gd name="connsiteY3" fmla="*/ 4875 h 351401"/>
                <a:gd name="connsiteX4" fmla="*/ 3368 w 906579"/>
                <a:gd name="connsiteY4" fmla="*/ 351267 h 351401"/>
                <a:gd name="connsiteX5" fmla="*/ 148 w 906579"/>
                <a:gd name="connsiteY5" fmla="*/ 349673 h 351401"/>
                <a:gd name="connsiteX6" fmla="*/ 129 w 906579"/>
                <a:gd name="connsiteY6" fmla="*/ 349616 h 351401"/>
                <a:gd name="connsiteX7" fmla="*/ 1526 w 906579"/>
                <a:gd name="connsiteY7" fmla="*/ 346441 h 35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579" h="351401">
                  <a:moveTo>
                    <a:pt x="1526" y="346441"/>
                  </a:moveTo>
                  <a:lnTo>
                    <a:pt x="903226" y="112"/>
                  </a:lnTo>
                  <a:cubicBezTo>
                    <a:pt x="904592" y="-301"/>
                    <a:pt x="906040" y="461"/>
                    <a:pt x="906465" y="1826"/>
                  </a:cubicBezTo>
                  <a:cubicBezTo>
                    <a:pt x="906839" y="3033"/>
                    <a:pt x="906274" y="4335"/>
                    <a:pt x="905131" y="4875"/>
                  </a:cubicBezTo>
                  <a:lnTo>
                    <a:pt x="3368" y="351267"/>
                  </a:lnTo>
                  <a:cubicBezTo>
                    <a:pt x="2041" y="351718"/>
                    <a:pt x="599" y="351000"/>
                    <a:pt x="148" y="349673"/>
                  </a:cubicBezTo>
                  <a:cubicBezTo>
                    <a:pt x="142" y="349654"/>
                    <a:pt x="136" y="349635"/>
                    <a:pt x="129" y="349616"/>
                  </a:cubicBezTo>
                  <a:cubicBezTo>
                    <a:pt x="-283" y="348359"/>
                    <a:pt x="320" y="346987"/>
                    <a:pt x="1526" y="346441"/>
                  </a:cubicBezTo>
                  <a:close/>
                </a:path>
              </a:pathLst>
            </a:custGeom>
            <a:solidFill>
              <a:schemeClr val="tx2">
                <a:alpha val="55000"/>
              </a:schemeClr>
            </a:solidFill>
            <a:ln w="634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4DE4211A-2094-8F40-B00A-1FCD5E78FF7C}"/>
                </a:ext>
              </a:extLst>
            </p:cNvPr>
            <p:cNvSpPr/>
            <p:nvPr/>
          </p:nvSpPr>
          <p:spPr>
            <a:xfrm>
              <a:off x="10114019" y="2596541"/>
              <a:ext cx="678780" cy="691205"/>
            </a:xfrm>
            <a:custGeom>
              <a:avLst/>
              <a:gdLst>
                <a:gd name="connsiteX0" fmla="*/ 4289 w 678780"/>
                <a:gd name="connsiteY0" fmla="*/ 608 h 691205"/>
                <a:gd name="connsiteX1" fmla="*/ 678024 w 678780"/>
                <a:gd name="connsiteY1" fmla="*/ 686853 h 691205"/>
                <a:gd name="connsiteX2" fmla="*/ 678050 w 678780"/>
                <a:gd name="connsiteY2" fmla="*/ 690447 h 691205"/>
                <a:gd name="connsiteX3" fmla="*/ 678024 w 678780"/>
                <a:gd name="connsiteY3" fmla="*/ 690472 h 691205"/>
                <a:gd name="connsiteX4" fmla="*/ 674405 w 678780"/>
                <a:gd name="connsiteY4" fmla="*/ 690472 h 691205"/>
                <a:gd name="connsiteX5" fmla="*/ 733 w 678780"/>
                <a:gd name="connsiteY5" fmla="*/ 4482 h 691205"/>
                <a:gd name="connsiteX6" fmla="*/ 733 w 678780"/>
                <a:gd name="connsiteY6" fmla="*/ 862 h 691205"/>
                <a:gd name="connsiteX7" fmla="*/ 4289 w 678780"/>
                <a:gd name="connsiteY7" fmla="*/ 608 h 69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780" h="691205">
                  <a:moveTo>
                    <a:pt x="4289" y="608"/>
                  </a:moveTo>
                  <a:lnTo>
                    <a:pt x="678024" y="686853"/>
                  </a:lnTo>
                  <a:cubicBezTo>
                    <a:pt x="679021" y="687837"/>
                    <a:pt x="679034" y="689444"/>
                    <a:pt x="678050" y="690447"/>
                  </a:cubicBezTo>
                  <a:cubicBezTo>
                    <a:pt x="678044" y="690453"/>
                    <a:pt x="678031" y="690466"/>
                    <a:pt x="678024" y="690472"/>
                  </a:cubicBezTo>
                  <a:cubicBezTo>
                    <a:pt x="677015" y="691450"/>
                    <a:pt x="675415" y="691450"/>
                    <a:pt x="674405" y="690472"/>
                  </a:cubicBezTo>
                  <a:lnTo>
                    <a:pt x="733" y="4482"/>
                  </a:lnTo>
                  <a:cubicBezTo>
                    <a:pt x="-244" y="3472"/>
                    <a:pt x="-244" y="1872"/>
                    <a:pt x="733" y="862"/>
                  </a:cubicBezTo>
                  <a:cubicBezTo>
                    <a:pt x="1648" y="-179"/>
                    <a:pt x="3235" y="-294"/>
                    <a:pt x="4289" y="60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E85CDD1C-F89F-0943-AEB4-CCC1A7A429A6}"/>
                </a:ext>
              </a:extLst>
            </p:cNvPr>
            <p:cNvSpPr/>
            <p:nvPr/>
          </p:nvSpPr>
          <p:spPr>
            <a:xfrm>
              <a:off x="11560330" y="2308977"/>
              <a:ext cx="24828" cy="498485"/>
            </a:xfrm>
            <a:custGeom>
              <a:avLst/>
              <a:gdLst>
                <a:gd name="connsiteX0" fmla="*/ 24828 w 24828"/>
                <a:gd name="connsiteY0" fmla="*/ 2422 h 498485"/>
                <a:gd name="connsiteX1" fmla="*/ 5144 w 24828"/>
                <a:gd name="connsiteY1" fmla="*/ 496071 h 498485"/>
                <a:gd name="connsiteX2" fmla="*/ 2413 w 24828"/>
                <a:gd name="connsiteY2" fmla="*/ 498484 h 498485"/>
                <a:gd name="connsiteX3" fmla="*/ 0 w 24828"/>
                <a:gd name="connsiteY3" fmla="*/ 495881 h 498485"/>
                <a:gd name="connsiteX4" fmla="*/ 19558 w 24828"/>
                <a:gd name="connsiteY4" fmla="*/ 2422 h 498485"/>
                <a:gd name="connsiteX5" fmla="*/ 22212 w 24828"/>
                <a:gd name="connsiteY5" fmla="*/ 3 h 498485"/>
                <a:gd name="connsiteX6" fmla="*/ 22288 w 24828"/>
                <a:gd name="connsiteY6" fmla="*/ 9 h 498485"/>
                <a:gd name="connsiteX7" fmla="*/ 24828 w 24828"/>
                <a:gd name="connsiteY7" fmla="*/ 2422 h 498485"/>
                <a:gd name="connsiteX8" fmla="*/ 24828 w 24828"/>
                <a:gd name="connsiteY8" fmla="*/ 2422 h 49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8" h="498485">
                  <a:moveTo>
                    <a:pt x="24828" y="2422"/>
                  </a:moveTo>
                  <a:lnTo>
                    <a:pt x="5144" y="496071"/>
                  </a:lnTo>
                  <a:cubicBezTo>
                    <a:pt x="5010" y="497468"/>
                    <a:pt x="3816" y="498522"/>
                    <a:pt x="2413" y="498484"/>
                  </a:cubicBezTo>
                  <a:cubicBezTo>
                    <a:pt x="1048" y="498383"/>
                    <a:pt x="-7" y="497246"/>
                    <a:pt x="0" y="495881"/>
                  </a:cubicBezTo>
                  <a:lnTo>
                    <a:pt x="19558" y="2422"/>
                  </a:lnTo>
                  <a:cubicBezTo>
                    <a:pt x="19621" y="1019"/>
                    <a:pt x="20815" y="-61"/>
                    <a:pt x="22212" y="3"/>
                  </a:cubicBezTo>
                  <a:cubicBezTo>
                    <a:pt x="22237" y="3"/>
                    <a:pt x="22263" y="9"/>
                    <a:pt x="22288" y="9"/>
                  </a:cubicBezTo>
                  <a:cubicBezTo>
                    <a:pt x="23654" y="-29"/>
                    <a:pt x="24790" y="1050"/>
                    <a:pt x="24828" y="2422"/>
                  </a:cubicBezTo>
                  <a:cubicBezTo>
                    <a:pt x="24828" y="2422"/>
                    <a:pt x="24828" y="2422"/>
                    <a:pt x="24828" y="2422"/>
                  </a:cubicBezTo>
                  <a:close/>
                </a:path>
              </a:pathLst>
            </a:custGeom>
            <a:solidFill>
              <a:schemeClr val="tx2">
                <a:alpha val="55000"/>
              </a:schemeClr>
            </a:solidFill>
            <a:ln w="634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C896341F-D0CE-7B45-8BEF-20B7F6207E15}"/>
                </a:ext>
              </a:extLst>
            </p:cNvPr>
            <p:cNvSpPr/>
            <p:nvPr/>
          </p:nvSpPr>
          <p:spPr>
            <a:xfrm>
              <a:off x="7053444" y="98706"/>
              <a:ext cx="879600" cy="154503"/>
            </a:xfrm>
            <a:custGeom>
              <a:avLst/>
              <a:gdLst>
                <a:gd name="connsiteX0" fmla="*/ 876591 w 879600"/>
                <a:gd name="connsiteY0" fmla="*/ 154468 h 154503"/>
                <a:gd name="connsiteX1" fmla="*/ 2069 w 879600"/>
                <a:gd name="connsiteY1" fmla="*/ 5053 h 154503"/>
                <a:gd name="connsiteX2" fmla="*/ 37 w 879600"/>
                <a:gd name="connsiteY2" fmla="*/ 2068 h 154503"/>
                <a:gd name="connsiteX3" fmla="*/ 2958 w 879600"/>
                <a:gd name="connsiteY3" fmla="*/ 36 h 154503"/>
                <a:gd name="connsiteX4" fmla="*/ 877417 w 879600"/>
                <a:gd name="connsiteY4" fmla="*/ 149388 h 154503"/>
                <a:gd name="connsiteX5" fmla="*/ 879576 w 879600"/>
                <a:gd name="connsiteY5" fmla="*/ 152373 h 154503"/>
                <a:gd name="connsiteX6" fmla="*/ 876591 w 879600"/>
                <a:gd name="connsiteY6" fmla="*/ 154468 h 15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600" h="154503">
                  <a:moveTo>
                    <a:pt x="876591" y="154468"/>
                  </a:moveTo>
                  <a:lnTo>
                    <a:pt x="2069" y="5053"/>
                  </a:lnTo>
                  <a:cubicBezTo>
                    <a:pt x="698" y="4766"/>
                    <a:pt x="-198" y="3447"/>
                    <a:pt x="37" y="2068"/>
                  </a:cubicBezTo>
                  <a:cubicBezTo>
                    <a:pt x="298" y="708"/>
                    <a:pt x="1593" y="-196"/>
                    <a:pt x="2958" y="36"/>
                  </a:cubicBezTo>
                  <a:lnTo>
                    <a:pt x="877417" y="149388"/>
                  </a:lnTo>
                  <a:cubicBezTo>
                    <a:pt x="878820" y="149647"/>
                    <a:pt x="879766" y="150961"/>
                    <a:pt x="879576" y="152373"/>
                  </a:cubicBezTo>
                  <a:cubicBezTo>
                    <a:pt x="879316" y="153768"/>
                    <a:pt x="877988" y="154699"/>
                    <a:pt x="876591" y="15446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D3B91B6E-DED4-2C44-9494-BF9020378F23}"/>
                </a:ext>
              </a:extLst>
            </p:cNvPr>
            <p:cNvSpPr/>
            <p:nvPr/>
          </p:nvSpPr>
          <p:spPr>
            <a:xfrm>
              <a:off x="11560278" y="2360841"/>
              <a:ext cx="439760" cy="446592"/>
            </a:xfrm>
            <a:custGeom>
              <a:avLst/>
              <a:gdLst>
                <a:gd name="connsiteX0" fmla="*/ 439028 w 439760"/>
                <a:gd name="connsiteY0" fmla="*/ 4407 h 446592"/>
                <a:gd name="connsiteX1" fmla="*/ 4243 w 439760"/>
                <a:gd name="connsiteY1" fmla="*/ 445859 h 446592"/>
                <a:gd name="connsiteX2" fmla="*/ 624 w 439760"/>
                <a:gd name="connsiteY2" fmla="*/ 445859 h 446592"/>
                <a:gd name="connsiteX3" fmla="*/ 624 w 439760"/>
                <a:gd name="connsiteY3" fmla="*/ 442430 h 446592"/>
                <a:gd name="connsiteX4" fmla="*/ 435409 w 439760"/>
                <a:gd name="connsiteY4" fmla="*/ 724 h 446592"/>
                <a:gd name="connsiteX5" fmla="*/ 438965 w 439760"/>
                <a:gd name="connsiteY5" fmla="*/ 724 h 446592"/>
                <a:gd name="connsiteX6" fmla="*/ 439028 w 439760"/>
                <a:gd name="connsiteY6" fmla="*/ 4407 h 446592"/>
                <a:gd name="connsiteX7" fmla="*/ 439028 w 439760"/>
                <a:gd name="connsiteY7" fmla="*/ 4407 h 44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760" h="446592">
                  <a:moveTo>
                    <a:pt x="439028" y="4407"/>
                  </a:moveTo>
                  <a:lnTo>
                    <a:pt x="4243" y="445859"/>
                  </a:lnTo>
                  <a:cubicBezTo>
                    <a:pt x="3234" y="446837"/>
                    <a:pt x="1633" y="446837"/>
                    <a:pt x="624" y="445859"/>
                  </a:cubicBezTo>
                  <a:cubicBezTo>
                    <a:pt x="-208" y="444868"/>
                    <a:pt x="-208" y="443421"/>
                    <a:pt x="624" y="442430"/>
                  </a:cubicBezTo>
                  <a:lnTo>
                    <a:pt x="435409" y="724"/>
                  </a:lnTo>
                  <a:cubicBezTo>
                    <a:pt x="436399" y="-241"/>
                    <a:pt x="437980" y="-241"/>
                    <a:pt x="438965" y="724"/>
                  </a:cubicBezTo>
                  <a:cubicBezTo>
                    <a:pt x="439999" y="1721"/>
                    <a:pt x="440031" y="3372"/>
                    <a:pt x="439028" y="4407"/>
                  </a:cubicBezTo>
                  <a:cubicBezTo>
                    <a:pt x="439028" y="4407"/>
                    <a:pt x="439028" y="4407"/>
                    <a:pt x="439028" y="4407"/>
                  </a:cubicBezTo>
                  <a:close/>
                </a:path>
              </a:pathLst>
            </a:custGeom>
            <a:solidFill>
              <a:schemeClr val="tx2">
                <a:alpha val="55000"/>
              </a:schemeClr>
            </a:solidFill>
            <a:ln w="634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DBE47B31-F227-5848-BB44-2C206E19E18D}"/>
                </a:ext>
              </a:extLst>
            </p:cNvPr>
            <p:cNvSpPr/>
            <p:nvPr/>
          </p:nvSpPr>
          <p:spPr>
            <a:xfrm>
              <a:off x="8326910" y="1335568"/>
              <a:ext cx="329703" cy="973239"/>
            </a:xfrm>
            <a:custGeom>
              <a:avLst/>
              <a:gdLst>
                <a:gd name="connsiteX0" fmla="*/ 4953 w 329703"/>
                <a:gd name="connsiteY0" fmla="*/ 1678 h 973239"/>
                <a:gd name="connsiteX1" fmla="*/ 329565 w 329703"/>
                <a:gd name="connsiteY1" fmla="*/ 969863 h 973239"/>
                <a:gd name="connsiteX2" fmla="*/ 327978 w 329703"/>
                <a:gd name="connsiteY2" fmla="*/ 973101 h 973239"/>
                <a:gd name="connsiteX3" fmla="*/ 324739 w 329703"/>
                <a:gd name="connsiteY3" fmla="*/ 971514 h 973239"/>
                <a:gd name="connsiteX4" fmla="*/ 127 w 329703"/>
                <a:gd name="connsiteY4" fmla="*/ 3266 h 973239"/>
                <a:gd name="connsiteX5" fmla="*/ 1696 w 329703"/>
                <a:gd name="connsiteY5" fmla="*/ 135 h 973239"/>
                <a:gd name="connsiteX6" fmla="*/ 1841 w 329703"/>
                <a:gd name="connsiteY6" fmla="*/ 91 h 973239"/>
                <a:gd name="connsiteX7" fmla="*/ 4953 w 329703"/>
                <a:gd name="connsiteY7" fmla="*/ 1678 h 97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03" h="973239">
                  <a:moveTo>
                    <a:pt x="4953" y="1678"/>
                  </a:moveTo>
                  <a:lnTo>
                    <a:pt x="329565" y="969863"/>
                  </a:lnTo>
                  <a:cubicBezTo>
                    <a:pt x="330022" y="971196"/>
                    <a:pt x="329311" y="972644"/>
                    <a:pt x="327978" y="973101"/>
                  </a:cubicBezTo>
                  <a:cubicBezTo>
                    <a:pt x="326644" y="973559"/>
                    <a:pt x="325196" y="972847"/>
                    <a:pt x="324739" y="971514"/>
                  </a:cubicBezTo>
                  <a:lnTo>
                    <a:pt x="127" y="3266"/>
                  </a:lnTo>
                  <a:cubicBezTo>
                    <a:pt x="-305" y="1970"/>
                    <a:pt x="400" y="567"/>
                    <a:pt x="1696" y="135"/>
                  </a:cubicBezTo>
                  <a:cubicBezTo>
                    <a:pt x="1746" y="116"/>
                    <a:pt x="1791" y="103"/>
                    <a:pt x="1841" y="91"/>
                  </a:cubicBezTo>
                  <a:cubicBezTo>
                    <a:pt x="3131" y="-258"/>
                    <a:pt x="4477" y="427"/>
                    <a:pt x="4953" y="167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2BB5804E-3C3A-EA46-929B-614796812DEE}"/>
                </a:ext>
              </a:extLst>
            </p:cNvPr>
            <p:cNvSpPr/>
            <p:nvPr/>
          </p:nvSpPr>
          <p:spPr>
            <a:xfrm>
              <a:off x="7250931" y="1012480"/>
              <a:ext cx="611912" cy="543642"/>
            </a:xfrm>
            <a:custGeom>
              <a:avLst/>
              <a:gdLst>
                <a:gd name="connsiteX0" fmla="*/ 4162 w 611912"/>
                <a:gd name="connsiteY0" fmla="*/ 535 h 543642"/>
                <a:gd name="connsiteX1" fmla="*/ 611032 w 611912"/>
                <a:gd name="connsiteY1" fmla="*/ 539142 h 543642"/>
                <a:gd name="connsiteX2" fmla="*/ 611286 w 611912"/>
                <a:gd name="connsiteY2" fmla="*/ 542762 h 543642"/>
                <a:gd name="connsiteX3" fmla="*/ 607667 w 611912"/>
                <a:gd name="connsiteY3" fmla="*/ 543016 h 543642"/>
                <a:gd name="connsiteX4" fmla="*/ 733 w 611912"/>
                <a:gd name="connsiteY4" fmla="*/ 4345 h 543642"/>
                <a:gd name="connsiteX5" fmla="*/ 733 w 611912"/>
                <a:gd name="connsiteY5" fmla="*/ 726 h 543642"/>
                <a:gd name="connsiteX6" fmla="*/ 4162 w 611912"/>
                <a:gd name="connsiteY6" fmla="*/ 535 h 5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12" h="543642">
                  <a:moveTo>
                    <a:pt x="4162" y="535"/>
                  </a:moveTo>
                  <a:lnTo>
                    <a:pt x="611032" y="539142"/>
                  </a:lnTo>
                  <a:cubicBezTo>
                    <a:pt x="612099" y="540069"/>
                    <a:pt x="612213" y="541695"/>
                    <a:pt x="611286" y="542762"/>
                  </a:cubicBezTo>
                  <a:cubicBezTo>
                    <a:pt x="610359" y="543829"/>
                    <a:pt x="608733" y="543943"/>
                    <a:pt x="607667" y="543016"/>
                  </a:cubicBezTo>
                  <a:lnTo>
                    <a:pt x="733" y="4345"/>
                  </a:lnTo>
                  <a:cubicBezTo>
                    <a:pt x="-244" y="3336"/>
                    <a:pt x="-244" y="1735"/>
                    <a:pt x="733" y="726"/>
                  </a:cubicBezTo>
                  <a:cubicBezTo>
                    <a:pt x="1680" y="-163"/>
                    <a:pt x="3127" y="-246"/>
                    <a:pt x="4162" y="535"/>
                  </a:cubicBezTo>
                  <a:close/>
                </a:path>
              </a:pathLst>
            </a:custGeom>
            <a:solidFill>
              <a:schemeClr val="tx2">
                <a:alpha val="55000"/>
              </a:schemeClr>
            </a:solidFill>
            <a:ln w="634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21FE0496-C390-0541-B6AD-BE0BD9C46C05}"/>
                </a:ext>
              </a:extLst>
            </p:cNvPr>
            <p:cNvSpPr/>
            <p:nvPr/>
          </p:nvSpPr>
          <p:spPr>
            <a:xfrm>
              <a:off x="6997347" y="0"/>
              <a:ext cx="61181" cy="103812"/>
            </a:xfrm>
            <a:custGeom>
              <a:avLst/>
              <a:gdLst>
                <a:gd name="connsiteX0" fmla="*/ 0 w 61181"/>
                <a:gd name="connsiteY0" fmla="*/ 0 h 103812"/>
                <a:gd name="connsiteX1" fmla="*/ 56388 w 61181"/>
                <a:gd name="connsiteY1" fmla="*/ 102489 h 103812"/>
                <a:gd name="connsiteX2" fmla="*/ 56388 w 61181"/>
                <a:gd name="connsiteY2" fmla="*/ 102489 h 103812"/>
                <a:gd name="connsiteX3" fmla="*/ 59881 w 61181"/>
                <a:gd name="connsiteY3" fmla="*/ 103505 h 103812"/>
                <a:gd name="connsiteX4" fmla="*/ 60897 w 61181"/>
                <a:gd name="connsiteY4" fmla="*/ 100013 h 103812"/>
                <a:gd name="connsiteX5" fmla="*/ 5842 w 61181"/>
                <a:gd name="connsiteY5" fmla="*/ 0 h 1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81" h="103812">
                  <a:moveTo>
                    <a:pt x="0" y="0"/>
                  </a:moveTo>
                  <a:lnTo>
                    <a:pt x="56388" y="102489"/>
                  </a:lnTo>
                  <a:lnTo>
                    <a:pt x="56388" y="102489"/>
                  </a:lnTo>
                  <a:cubicBezTo>
                    <a:pt x="57087" y="103720"/>
                    <a:pt x="58636" y="104170"/>
                    <a:pt x="59881" y="103505"/>
                  </a:cubicBezTo>
                  <a:cubicBezTo>
                    <a:pt x="61081" y="102788"/>
                    <a:pt x="61525" y="101263"/>
                    <a:pt x="60897" y="100013"/>
                  </a:cubicBezTo>
                  <a:lnTo>
                    <a:pt x="5842" y="0"/>
                  </a:lnTo>
                  <a:close/>
                </a:path>
              </a:pathLst>
            </a:custGeom>
            <a:solidFill>
              <a:schemeClr val="tx2">
                <a:alpha val="55000"/>
              </a:schemeClr>
            </a:solidFill>
            <a:ln w="634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5BF1135B-D805-2F48-800A-38C5CC385126}"/>
                </a:ext>
              </a:extLst>
            </p:cNvPr>
            <p:cNvSpPr/>
            <p:nvPr/>
          </p:nvSpPr>
          <p:spPr>
            <a:xfrm>
              <a:off x="8673767" y="4365493"/>
              <a:ext cx="1102093" cy="355856"/>
            </a:xfrm>
            <a:custGeom>
              <a:avLst/>
              <a:gdLst>
                <a:gd name="connsiteX0" fmla="*/ 1758 w 1102093"/>
                <a:gd name="connsiteY0" fmla="*/ 350969 h 355856"/>
                <a:gd name="connsiteX1" fmla="*/ 1098784 w 1102093"/>
                <a:gd name="connsiteY1" fmla="*/ 131 h 355856"/>
                <a:gd name="connsiteX2" fmla="*/ 1101927 w 1102093"/>
                <a:gd name="connsiteY2" fmla="*/ 1681 h 355856"/>
                <a:gd name="connsiteX3" fmla="*/ 1101959 w 1102093"/>
                <a:gd name="connsiteY3" fmla="*/ 1783 h 355856"/>
                <a:gd name="connsiteX4" fmla="*/ 1100365 w 1102093"/>
                <a:gd name="connsiteY4" fmla="*/ 5002 h 355856"/>
                <a:gd name="connsiteX5" fmla="*/ 1100308 w 1102093"/>
                <a:gd name="connsiteY5" fmla="*/ 5021 h 355856"/>
                <a:gd name="connsiteX6" fmla="*/ 3092 w 1102093"/>
                <a:gd name="connsiteY6" fmla="*/ 355795 h 355856"/>
                <a:gd name="connsiteX7" fmla="*/ 63 w 1102093"/>
                <a:gd name="connsiteY7" fmla="*/ 353871 h 355856"/>
                <a:gd name="connsiteX8" fmla="*/ 1568 w 1102093"/>
                <a:gd name="connsiteY8" fmla="*/ 350969 h 3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93" h="355856">
                  <a:moveTo>
                    <a:pt x="1758" y="350969"/>
                  </a:moveTo>
                  <a:lnTo>
                    <a:pt x="1098784" y="131"/>
                  </a:lnTo>
                  <a:cubicBezTo>
                    <a:pt x="1100080" y="-307"/>
                    <a:pt x="1101483" y="385"/>
                    <a:pt x="1101927" y="1681"/>
                  </a:cubicBezTo>
                  <a:cubicBezTo>
                    <a:pt x="1101940" y="1713"/>
                    <a:pt x="1101946" y="1745"/>
                    <a:pt x="1101959" y="1783"/>
                  </a:cubicBezTo>
                  <a:cubicBezTo>
                    <a:pt x="1102410" y="3110"/>
                    <a:pt x="1101692" y="4551"/>
                    <a:pt x="1100365" y="5002"/>
                  </a:cubicBezTo>
                  <a:cubicBezTo>
                    <a:pt x="1100346" y="5008"/>
                    <a:pt x="1100327" y="5014"/>
                    <a:pt x="1100308" y="5021"/>
                  </a:cubicBezTo>
                  <a:lnTo>
                    <a:pt x="3092" y="355795"/>
                  </a:lnTo>
                  <a:cubicBezTo>
                    <a:pt x="1720" y="356100"/>
                    <a:pt x="367" y="355236"/>
                    <a:pt x="63" y="353871"/>
                  </a:cubicBezTo>
                  <a:cubicBezTo>
                    <a:pt x="-210" y="352665"/>
                    <a:pt x="431" y="351439"/>
                    <a:pt x="1568" y="350969"/>
                  </a:cubicBezTo>
                  <a:close/>
                </a:path>
              </a:pathLst>
            </a:custGeom>
            <a:solidFill>
              <a:schemeClr val="tx2">
                <a:alpha val="55000"/>
              </a:schemeClr>
            </a:solidFill>
            <a:ln w="634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A844AB2-F03C-3647-9222-BCFB16588A2E}"/>
                </a:ext>
              </a:extLst>
            </p:cNvPr>
            <p:cNvSpPr/>
            <p:nvPr/>
          </p:nvSpPr>
          <p:spPr>
            <a:xfrm>
              <a:off x="10169099" y="4639776"/>
              <a:ext cx="67327" cy="712709"/>
            </a:xfrm>
            <a:custGeom>
              <a:avLst/>
              <a:gdLst>
                <a:gd name="connsiteX0" fmla="*/ 5153 w 67327"/>
                <a:gd name="connsiteY0" fmla="*/ 2073 h 712709"/>
                <a:gd name="connsiteX1" fmla="*/ 67319 w 67327"/>
                <a:gd name="connsiteY1" fmla="*/ 709971 h 712709"/>
                <a:gd name="connsiteX2" fmla="*/ 64970 w 67327"/>
                <a:gd name="connsiteY2" fmla="*/ 712702 h 712709"/>
                <a:gd name="connsiteX3" fmla="*/ 62239 w 67327"/>
                <a:gd name="connsiteY3" fmla="*/ 710352 h 712709"/>
                <a:gd name="connsiteX4" fmla="*/ 10 w 67327"/>
                <a:gd name="connsiteY4" fmla="*/ 2772 h 712709"/>
                <a:gd name="connsiteX5" fmla="*/ 2327 w 67327"/>
                <a:gd name="connsiteY5" fmla="*/ 10 h 712709"/>
                <a:gd name="connsiteX6" fmla="*/ 5089 w 67327"/>
                <a:gd name="connsiteY6" fmla="*/ 2327 h 7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27" h="712709">
                  <a:moveTo>
                    <a:pt x="5153" y="2073"/>
                  </a:moveTo>
                  <a:lnTo>
                    <a:pt x="67319" y="709971"/>
                  </a:lnTo>
                  <a:cubicBezTo>
                    <a:pt x="67428" y="711375"/>
                    <a:pt x="66373" y="712594"/>
                    <a:pt x="64970" y="712702"/>
                  </a:cubicBezTo>
                  <a:cubicBezTo>
                    <a:pt x="63567" y="712810"/>
                    <a:pt x="62348" y="711756"/>
                    <a:pt x="62239" y="710352"/>
                  </a:cubicBezTo>
                  <a:lnTo>
                    <a:pt x="10" y="2772"/>
                  </a:lnTo>
                  <a:cubicBezTo>
                    <a:pt x="-111" y="1368"/>
                    <a:pt x="924" y="130"/>
                    <a:pt x="2327" y="10"/>
                  </a:cubicBezTo>
                  <a:cubicBezTo>
                    <a:pt x="3731" y="-111"/>
                    <a:pt x="4969" y="924"/>
                    <a:pt x="5089" y="2327"/>
                  </a:cubicBezTo>
                  <a:close/>
                </a:path>
              </a:pathLst>
            </a:custGeom>
            <a:solidFill>
              <a:schemeClr val="tx2">
                <a:alpha val="55000"/>
              </a:schemeClr>
            </a:solidFill>
            <a:ln w="634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FDFAE3ED-F872-824A-A793-E8DCF086EB6D}"/>
                </a:ext>
              </a:extLst>
            </p:cNvPr>
            <p:cNvSpPr/>
            <p:nvPr/>
          </p:nvSpPr>
          <p:spPr>
            <a:xfrm>
              <a:off x="8651481" y="2130817"/>
              <a:ext cx="822215" cy="177978"/>
            </a:xfrm>
            <a:custGeom>
              <a:avLst/>
              <a:gdLst>
                <a:gd name="connsiteX0" fmla="*/ 820016 w 822215"/>
                <a:gd name="connsiteY0" fmla="*/ 5068 h 177978"/>
                <a:gd name="connsiteX1" fmla="*/ 3089 w 822215"/>
                <a:gd name="connsiteY1" fmla="*/ 177915 h 177978"/>
                <a:gd name="connsiteX2" fmla="*/ 53 w 822215"/>
                <a:gd name="connsiteY2" fmla="*/ 175998 h 177978"/>
                <a:gd name="connsiteX3" fmla="*/ 41 w 822215"/>
                <a:gd name="connsiteY3" fmla="*/ 175947 h 177978"/>
                <a:gd name="connsiteX4" fmla="*/ 2009 w 822215"/>
                <a:gd name="connsiteY4" fmla="*/ 172899 h 177978"/>
                <a:gd name="connsiteX5" fmla="*/ 2009 w 822215"/>
                <a:gd name="connsiteY5" fmla="*/ 172899 h 177978"/>
                <a:gd name="connsiteX6" fmla="*/ 819127 w 822215"/>
                <a:gd name="connsiteY6" fmla="*/ 52 h 177978"/>
                <a:gd name="connsiteX7" fmla="*/ 822175 w 822215"/>
                <a:gd name="connsiteY7" fmla="*/ 2020 h 177978"/>
                <a:gd name="connsiteX8" fmla="*/ 820206 w 822215"/>
                <a:gd name="connsiteY8" fmla="*/ 5068 h 1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215" h="177978">
                  <a:moveTo>
                    <a:pt x="820016" y="5068"/>
                  </a:moveTo>
                  <a:lnTo>
                    <a:pt x="3089" y="177915"/>
                  </a:lnTo>
                  <a:cubicBezTo>
                    <a:pt x="1723" y="178227"/>
                    <a:pt x="358" y="177363"/>
                    <a:pt x="53" y="175998"/>
                  </a:cubicBezTo>
                  <a:cubicBezTo>
                    <a:pt x="47" y="175979"/>
                    <a:pt x="47" y="175966"/>
                    <a:pt x="41" y="175947"/>
                  </a:cubicBezTo>
                  <a:cubicBezTo>
                    <a:pt x="-201" y="174575"/>
                    <a:pt x="656" y="173242"/>
                    <a:pt x="2009" y="172899"/>
                  </a:cubicBezTo>
                  <a:lnTo>
                    <a:pt x="2009" y="172899"/>
                  </a:lnTo>
                  <a:lnTo>
                    <a:pt x="819127" y="52"/>
                  </a:lnTo>
                  <a:cubicBezTo>
                    <a:pt x="820512" y="-228"/>
                    <a:pt x="821858" y="649"/>
                    <a:pt x="822175" y="2020"/>
                  </a:cubicBezTo>
                  <a:cubicBezTo>
                    <a:pt x="822416" y="3392"/>
                    <a:pt x="821559" y="4725"/>
                    <a:pt x="820206" y="506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54DCAB8B-2E16-D347-B7A3-95C8018B1A8C}"/>
                </a:ext>
              </a:extLst>
            </p:cNvPr>
            <p:cNvSpPr/>
            <p:nvPr/>
          </p:nvSpPr>
          <p:spPr>
            <a:xfrm>
              <a:off x="9468448" y="2130882"/>
              <a:ext cx="650961" cy="470884"/>
            </a:xfrm>
            <a:custGeom>
              <a:avLst/>
              <a:gdLst>
                <a:gd name="connsiteX0" fmla="*/ 4002 w 650961"/>
                <a:gd name="connsiteY0" fmla="*/ 432 h 470884"/>
                <a:gd name="connsiteX1" fmla="*/ 649861 w 650961"/>
                <a:gd name="connsiteY1" fmla="*/ 466268 h 470884"/>
                <a:gd name="connsiteX2" fmla="*/ 650515 w 650961"/>
                <a:gd name="connsiteY2" fmla="*/ 469799 h 470884"/>
                <a:gd name="connsiteX3" fmla="*/ 650496 w 650961"/>
                <a:gd name="connsiteY3" fmla="*/ 469824 h 470884"/>
                <a:gd name="connsiteX4" fmla="*/ 646877 w 650961"/>
                <a:gd name="connsiteY4" fmla="*/ 470395 h 470884"/>
                <a:gd name="connsiteX5" fmla="*/ 1018 w 650961"/>
                <a:gd name="connsiteY5" fmla="*/ 4559 h 470884"/>
                <a:gd name="connsiteX6" fmla="*/ 510 w 650961"/>
                <a:gd name="connsiteY6" fmla="*/ 1003 h 470884"/>
                <a:gd name="connsiteX7" fmla="*/ 4002 w 650961"/>
                <a:gd name="connsiteY7" fmla="*/ 432 h 47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961" h="470884">
                  <a:moveTo>
                    <a:pt x="4002" y="432"/>
                  </a:moveTo>
                  <a:lnTo>
                    <a:pt x="649861" y="466268"/>
                  </a:lnTo>
                  <a:cubicBezTo>
                    <a:pt x="651017" y="467062"/>
                    <a:pt x="651309" y="468643"/>
                    <a:pt x="650515" y="469799"/>
                  </a:cubicBezTo>
                  <a:cubicBezTo>
                    <a:pt x="650509" y="469811"/>
                    <a:pt x="650502" y="469818"/>
                    <a:pt x="650496" y="469824"/>
                  </a:cubicBezTo>
                  <a:cubicBezTo>
                    <a:pt x="649651" y="470973"/>
                    <a:pt x="648039" y="471227"/>
                    <a:pt x="646877" y="470395"/>
                  </a:cubicBezTo>
                  <a:lnTo>
                    <a:pt x="1018" y="4559"/>
                  </a:lnTo>
                  <a:cubicBezTo>
                    <a:pt x="-106" y="3715"/>
                    <a:pt x="-335" y="2127"/>
                    <a:pt x="510" y="1003"/>
                  </a:cubicBezTo>
                  <a:cubicBezTo>
                    <a:pt x="1348" y="-70"/>
                    <a:pt x="2866" y="-317"/>
                    <a:pt x="4002" y="432"/>
                  </a:cubicBezTo>
                  <a:close/>
                </a:path>
              </a:pathLst>
            </a:custGeom>
            <a:solidFill>
              <a:schemeClr val="tx2">
                <a:alpha val="55000"/>
              </a:schemeClr>
            </a:solidFill>
            <a:ln w="634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50E84E60-3E3C-C349-ABD8-35D1F199C04E}"/>
                </a:ext>
              </a:extLst>
            </p:cNvPr>
            <p:cNvSpPr/>
            <p:nvPr/>
          </p:nvSpPr>
          <p:spPr>
            <a:xfrm>
              <a:off x="9267335" y="4986359"/>
              <a:ext cx="237556" cy="605107"/>
            </a:xfrm>
            <a:custGeom>
              <a:avLst/>
              <a:gdLst>
                <a:gd name="connsiteX0" fmla="*/ 232610 w 237556"/>
                <a:gd name="connsiteY0" fmla="*/ 603355 h 605107"/>
                <a:gd name="connsiteX1" fmla="*/ 73 w 237556"/>
                <a:gd name="connsiteY1" fmla="*/ 3217 h 605107"/>
                <a:gd name="connsiteX2" fmla="*/ 1991 w 237556"/>
                <a:gd name="connsiteY2" fmla="*/ 74 h 605107"/>
                <a:gd name="connsiteX3" fmla="*/ 4899 w 237556"/>
                <a:gd name="connsiteY3" fmla="*/ 1375 h 605107"/>
                <a:gd name="connsiteX4" fmla="*/ 237373 w 237556"/>
                <a:gd name="connsiteY4" fmla="*/ 601641 h 605107"/>
                <a:gd name="connsiteX5" fmla="*/ 235976 w 237556"/>
                <a:gd name="connsiteY5" fmla="*/ 604943 h 605107"/>
                <a:gd name="connsiteX6" fmla="*/ 232629 w 237556"/>
                <a:gd name="connsiteY6" fmla="*/ 603406 h 605107"/>
                <a:gd name="connsiteX7" fmla="*/ 232610 w 237556"/>
                <a:gd name="connsiteY7" fmla="*/ 603355 h 60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556" h="605107">
                  <a:moveTo>
                    <a:pt x="232610" y="603355"/>
                  </a:moveTo>
                  <a:lnTo>
                    <a:pt x="73" y="3217"/>
                  </a:lnTo>
                  <a:cubicBezTo>
                    <a:pt x="-263" y="1820"/>
                    <a:pt x="594" y="410"/>
                    <a:pt x="1991" y="74"/>
                  </a:cubicBezTo>
                  <a:cubicBezTo>
                    <a:pt x="3140" y="-206"/>
                    <a:pt x="4340" y="328"/>
                    <a:pt x="4899" y="1375"/>
                  </a:cubicBezTo>
                  <a:lnTo>
                    <a:pt x="237373" y="601641"/>
                  </a:lnTo>
                  <a:cubicBezTo>
                    <a:pt x="237893" y="602936"/>
                    <a:pt x="237271" y="604416"/>
                    <a:pt x="235976" y="604943"/>
                  </a:cubicBezTo>
                  <a:cubicBezTo>
                    <a:pt x="234629" y="605444"/>
                    <a:pt x="233131" y="604759"/>
                    <a:pt x="232629" y="603406"/>
                  </a:cubicBezTo>
                  <a:cubicBezTo>
                    <a:pt x="232623" y="603393"/>
                    <a:pt x="232616" y="603374"/>
                    <a:pt x="232610" y="603355"/>
                  </a:cubicBezTo>
                  <a:close/>
                </a:path>
              </a:pathLst>
            </a:custGeom>
            <a:solidFill>
              <a:schemeClr val="tx2">
                <a:alpha val="55000"/>
              </a:schemeClr>
            </a:solidFill>
            <a:ln w="634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6162E0B0-5028-7942-AE88-4DDA5F954C29}"/>
                </a:ext>
              </a:extLst>
            </p:cNvPr>
            <p:cNvSpPr/>
            <p:nvPr/>
          </p:nvSpPr>
          <p:spPr>
            <a:xfrm>
              <a:off x="11579924" y="2308970"/>
              <a:ext cx="614834" cy="784812"/>
            </a:xfrm>
            <a:custGeom>
              <a:avLst/>
              <a:gdLst>
                <a:gd name="connsiteX0" fmla="*/ 614834 w 614834"/>
                <a:gd name="connsiteY0" fmla="*/ 784813 h 784812"/>
                <a:gd name="connsiteX1" fmla="*/ 535 w 614834"/>
                <a:gd name="connsiteY1" fmla="*/ 4081 h 784812"/>
                <a:gd name="connsiteX2" fmla="*/ 941 w 614834"/>
                <a:gd name="connsiteY2" fmla="*/ 601 h 784812"/>
                <a:gd name="connsiteX3" fmla="*/ 1043 w 614834"/>
                <a:gd name="connsiteY3" fmla="*/ 525 h 784812"/>
                <a:gd name="connsiteX4" fmla="*/ 4536 w 614834"/>
                <a:gd name="connsiteY4" fmla="*/ 906 h 784812"/>
                <a:gd name="connsiteX5" fmla="*/ 614834 w 614834"/>
                <a:gd name="connsiteY5" fmla="*/ 776558 h 78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834" h="784812">
                  <a:moveTo>
                    <a:pt x="614834" y="784813"/>
                  </a:moveTo>
                  <a:lnTo>
                    <a:pt x="535" y="4081"/>
                  </a:lnTo>
                  <a:cubicBezTo>
                    <a:pt x="-316" y="3007"/>
                    <a:pt x="-131" y="1452"/>
                    <a:pt x="941" y="601"/>
                  </a:cubicBezTo>
                  <a:cubicBezTo>
                    <a:pt x="973" y="575"/>
                    <a:pt x="1005" y="550"/>
                    <a:pt x="1043" y="525"/>
                  </a:cubicBezTo>
                  <a:cubicBezTo>
                    <a:pt x="2123" y="-301"/>
                    <a:pt x="3660" y="-136"/>
                    <a:pt x="4536" y="906"/>
                  </a:cubicBezTo>
                  <a:lnTo>
                    <a:pt x="614834" y="776558"/>
                  </a:lnTo>
                  <a:close/>
                </a:path>
              </a:pathLst>
            </a:custGeom>
            <a:solidFill>
              <a:schemeClr val="tx2">
                <a:alpha val="55000"/>
              </a:schemeClr>
            </a:solidFill>
            <a:ln w="634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0DD83F21-AEFD-D448-81B0-56C9D882781C}"/>
                </a:ext>
              </a:extLst>
            </p:cNvPr>
            <p:cNvSpPr/>
            <p:nvPr/>
          </p:nvSpPr>
          <p:spPr>
            <a:xfrm>
              <a:off x="11579888" y="2308899"/>
              <a:ext cx="392056" cy="1157228"/>
            </a:xfrm>
            <a:custGeom>
              <a:avLst/>
              <a:gdLst>
                <a:gd name="connsiteX0" fmla="*/ 5271 w 392056"/>
                <a:gd name="connsiteY0" fmla="*/ 1739 h 1157228"/>
                <a:gd name="connsiteX1" fmla="*/ 391922 w 392056"/>
                <a:gd name="connsiteY1" fmla="*/ 1153883 h 1157228"/>
                <a:gd name="connsiteX2" fmla="*/ 390328 w 392056"/>
                <a:gd name="connsiteY2" fmla="*/ 1157102 h 1157228"/>
                <a:gd name="connsiteX3" fmla="*/ 390271 w 392056"/>
                <a:gd name="connsiteY3" fmla="*/ 1157121 h 1157228"/>
                <a:gd name="connsiteX4" fmla="*/ 387096 w 392056"/>
                <a:gd name="connsiteY4" fmla="*/ 1155534 h 1157228"/>
                <a:gd name="connsiteX5" fmla="*/ 127 w 392056"/>
                <a:gd name="connsiteY5" fmla="*/ 3390 h 1157228"/>
                <a:gd name="connsiteX6" fmla="*/ 1696 w 392056"/>
                <a:gd name="connsiteY6" fmla="*/ 259 h 1157228"/>
                <a:gd name="connsiteX7" fmla="*/ 1842 w 392056"/>
                <a:gd name="connsiteY7" fmla="*/ 215 h 1157228"/>
                <a:gd name="connsiteX8" fmla="*/ 5188 w 392056"/>
                <a:gd name="connsiteY8" fmla="*/ 1523 h 1157228"/>
                <a:gd name="connsiteX9" fmla="*/ 5271 w 392056"/>
                <a:gd name="connsiteY9" fmla="*/ 1739 h 11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056" h="1157228">
                  <a:moveTo>
                    <a:pt x="5271" y="1739"/>
                  </a:moveTo>
                  <a:lnTo>
                    <a:pt x="391922" y="1153883"/>
                  </a:lnTo>
                  <a:cubicBezTo>
                    <a:pt x="392373" y="1155210"/>
                    <a:pt x="391655" y="1156651"/>
                    <a:pt x="390328" y="1157102"/>
                  </a:cubicBezTo>
                  <a:cubicBezTo>
                    <a:pt x="390309" y="1157108"/>
                    <a:pt x="390290" y="1157115"/>
                    <a:pt x="390271" y="1157121"/>
                  </a:cubicBezTo>
                  <a:cubicBezTo>
                    <a:pt x="388963" y="1157508"/>
                    <a:pt x="387572" y="1156816"/>
                    <a:pt x="387096" y="1155534"/>
                  </a:cubicBezTo>
                  <a:lnTo>
                    <a:pt x="127" y="3390"/>
                  </a:lnTo>
                  <a:cubicBezTo>
                    <a:pt x="-305" y="2094"/>
                    <a:pt x="400" y="691"/>
                    <a:pt x="1696" y="259"/>
                  </a:cubicBezTo>
                  <a:cubicBezTo>
                    <a:pt x="1746" y="240"/>
                    <a:pt x="1791" y="227"/>
                    <a:pt x="1842" y="215"/>
                  </a:cubicBezTo>
                  <a:cubicBezTo>
                    <a:pt x="3124" y="-351"/>
                    <a:pt x="4623" y="240"/>
                    <a:pt x="5188" y="1523"/>
                  </a:cubicBezTo>
                  <a:cubicBezTo>
                    <a:pt x="5220" y="1592"/>
                    <a:pt x="5245" y="1662"/>
                    <a:pt x="5271" y="1739"/>
                  </a:cubicBezTo>
                  <a:close/>
                </a:path>
              </a:pathLst>
            </a:custGeom>
            <a:solidFill>
              <a:schemeClr val="tx2">
                <a:alpha val="55000"/>
              </a:schemeClr>
            </a:solidFill>
            <a:ln w="634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3A1F632C-B2E1-0048-95DA-5531575EF431}"/>
                </a:ext>
              </a:extLst>
            </p:cNvPr>
            <p:cNvSpPr/>
            <p:nvPr/>
          </p:nvSpPr>
          <p:spPr>
            <a:xfrm>
              <a:off x="9369557" y="4001810"/>
              <a:ext cx="406223" cy="368698"/>
            </a:xfrm>
            <a:custGeom>
              <a:avLst/>
              <a:gdLst>
                <a:gd name="connsiteX0" fmla="*/ 4468 w 406223"/>
                <a:gd name="connsiteY0" fmla="*/ 849 h 368698"/>
                <a:gd name="connsiteX1" fmla="*/ 405471 w 406223"/>
                <a:gd name="connsiteY1" fmla="*/ 364386 h 368698"/>
                <a:gd name="connsiteX2" fmla="*/ 405528 w 406223"/>
                <a:gd name="connsiteY2" fmla="*/ 367885 h 368698"/>
                <a:gd name="connsiteX3" fmla="*/ 405471 w 406223"/>
                <a:gd name="connsiteY3" fmla="*/ 367942 h 368698"/>
                <a:gd name="connsiteX4" fmla="*/ 401877 w 406223"/>
                <a:gd name="connsiteY4" fmla="*/ 367968 h 368698"/>
                <a:gd name="connsiteX5" fmla="*/ 401851 w 406223"/>
                <a:gd name="connsiteY5" fmla="*/ 367942 h 368698"/>
                <a:gd name="connsiteX6" fmla="*/ 849 w 406223"/>
                <a:gd name="connsiteY6" fmla="*/ 4468 h 368698"/>
                <a:gd name="connsiteX7" fmla="*/ 658 w 406223"/>
                <a:gd name="connsiteY7" fmla="*/ 849 h 368698"/>
                <a:gd name="connsiteX8" fmla="*/ 4278 w 406223"/>
                <a:gd name="connsiteY8" fmla="*/ 658 h 36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223" h="368698">
                  <a:moveTo>
                    <a:pt x="4468" y="849"/>
                  </a:moveTo>
                  <a:lnTo>
                    <a:pt x="405471" y="364386"/>
                  </a:lnTo>
                  <a:cubicBezTo>
                    <a:pt x="406455" y="365339"/>
                    <a:pt x="406474" y="366907"/>
                    <a:pt x="405528" y="367885"/>
                  </a:cubicBezTo>
                  <a:cubicBezTo>
                    <a:pt x="405509" y="367904"/>
                    <a:pt x="405490" y="367923"/>
                    <a:pt x="405471" y="367942"/>
                  </a:cubicBezTo>
                  <a:cubicBezTo>
                    <a:pt x="404486" y="368939"/>
                    <a:pt x="402880" y="368952"/>
                    <a:pt x="401877" y="367968"/>
                  </a:cubicBezTo>
                  <a:cubicBezTo>
                    <a:pt x="401870" y="367961"/>
                    <a:pt x="401857" y="367949"/>
                    <a:pt x="401851" y="367942"/>
                  </a:cubicBezTo>
                  <a:lnTo>
                    <a:pt x="849" y="4468"/>
                  </a:lnTo>
                  <a:cubicBezTo>
                    <a:pt x="-205" y="3522"/>
                    <a:pt x="-288" y="1903"/>
                    <a:pt x="658" y="849"/>
                  </a:cubicBezTo>
                  <a:cubicBezTo>
                    <a:pt x="1604" y="-205"/>
                    <a:pt x="3224" y="-288"/>
                    <a:pt x="4278" y="65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16EE7159-9C52-6946-8AC3-B01E2C851422}"/>
                </a:ext>
              </a:extLst>
            </p:cNvPr>
            <p:cNvSpPr/>
            <p:nvPr/>
          </p:nvSpPr>
          <p:spPr>
            <a:xfrm>
              <a:off x="8651484" y="1470561"/>
              <a:ext cx="606096" cy="838211"/>
            </a:xfrm>
            <a:custGeom>
              <a:avLst/>
              <a:gdLst>
                <a:gd name="connsiteX0" fmla="*/ 483 w 606096"/>
                <a:gd name="connsiteY0" fmla="*/ 834488 h 838211"/>
                <a:gd name="connsiteX1" fmla="*/ 601574 w 606096"/>
                <a:gd name="connsiteY1" fmla="*/ 733 h 838211"/>
                <a:gd name="connsiteX2" fmla="*/ 605193 w 606096"/>
                <a:gd name="connsiteY2" fmla="*/ 733 h 838211"/>
                <a:gd name="connsiteX3" fmla="*/ 605701 w 606096"/>
                <a:gd name="connsiteY3" fmla="*/ 4035 h 838211"/>
                <a:gd name="connsiteX4" fmla="*/ 4610 w 606096"/>
                <a:gd name="connsiteY4" fmla="*/ 837156 h 838211"/>
                <a:gd name="connsiteX5" fmla="*/ 1054 w 606096"/>
                <a:gd name="connsiteY5" fmla="*/ 837727 h 838211"/>
                <a:gd name="connsiteX6" fmla="*/ 483 w 606096"/>
                <a:gd name="connsiteY6" fmla="*/ 834171 h 83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096" h="838211">
                  <a:moveTo>
                    <a:pt x="483" y="834488"/>
                  </a:moveTo>
                  <a:lnTo>
                    <a:pt x="601574" y="733"/>
                  </a:lnTo>
                  <a:cubicBezTo>
                    <a:pt x="602583" y="-244"/>
                    <a:pt x="604184" y="-244"/>
                    <a:pt x="605193" y="733"/>
                  </a:cubicBezTo>
                  <a:cubicBezTo>
                    <a:pt x="606165" y="1553"/>
                    <a:pt x="606381" y="2962"/>
                    <a:pt x="605701" y="4035"/>
                  </a:cubicBezTo>
                  <a:lnTo>
                    <a:pt x="4610" y="837156"/>
                  </a:lnTo>
                  <a:cubicBezTo>
                    <a:pt x="3785" y="838298"/>
                    <a:pt x="2197" y="838553"/>
                    <a:pt x="1054" y="837727"/>
                  </a:cubicBezTo>
                  <a:cubicBezTo>
                    <a:pt x="-82" y="836901"/>
                    <a:pt x="-343" y="835314"/>
                    <a:pt x="483" y="834171"/>
                  </a:cubicBezTo>
                  <a:close/>
                </a:path>
              </a:pathLst>
            </a:custGeom>
            <a:solidFill>
              <a:schemeClr val="tx2">
                <a:alpha val="55000"/>
              </a:schemeClr>
            </a:solidFill>
            <a:ln w="634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C9B23441-8F73-1748-BA3A-A9FBAD8FE98D}"/>
                </a:ext>
              </a:extLst>
            </p:cNvPr>
            <p:cNvSpPr/>
            <p:nvPr/>
          </p:nvSpPr>
          <p:spPr>
            <a:xfrm>
              <a:off x="11994924" y="2360883"/>
              <a:ext cx="199834" cy="671241"/>
            </a:xfrm>
            <a:custGeom>
              <a:avLst/>
              <a:gdLst>
                <a:gd name="connsiteX0" fmla="*/ 199835 w 199834"/>
                <a:gd name="connsiteY0" fmla="*/ 671241 h 671241"/>
                <a:gd name="connsiteX1" fmla="*/ 127 w 199834"/>
                <a:gd name="connsiteY1" fmla="*/ 3285 h 671241"/>
                <a:gd name="connsiteX2" fmla="*/ 1696 w 199834"/>
                <a:gd name="connsiteY2" fmla="*/ 154 h 671241"/>
                <a:gd name="connsiteX3" fmla="*/ 1842 w 199834"/>
                <a:gd name="connsiteY3" fmla="*/ 110 h 671241"/>
                <a:gd name="connsiteX4" fmla="*/ 5010 w 199834"/>
                <a:gd name="connsiteY4" fmla="*/ 1805 h 671241"/>
                <a:gd name="connsiteX5" fmla="*/ 5017 w 199834"/>
                <a:gd name="connsiteY5" fmla="*/ 1824 h 671241"/>
                <a:gd name="connsiteX6" fmla="*/ 5017 w 199834"/>
                <a:gd name="connsiteY6" fmla="*/ 1824 h 671241"/>
                <a:gd name="connsiteX7" fmla="*/ 199835 w 199834"/>
                <a:gd name="connsiteY7" fmla="*/ 653398 h 67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834" h="671241">
                  <a:moveTo>
                    <a:pt x="199835" y="671241"/>
                  </a:moveTo>
                  <a:lnTo>
                    <a:pt x="127" y="3285"/>
                  </a:lnTo>
                  <a:cubicBezTo>
                    <a:pt x="-305" y="1989"/>
                    <a:pt x="400" y="586"/>
                    <a:pt x="1696" y="154"/>
                  </a:cubicBezTo>
                  <a:cubicBezTo>
                    <a:pt x="1746" y="135"/>
                    <a:pt x="1791" y="123"/>
                    <a:pt x="1842" y="110"/>
                  </a:cubicBezTo>
                  <a:cubicBezTo>
                    <a:pt x="3181" y="-297"/>
                    <a:pt x="4604" y="459"/>
                    <a:pt x="5010" y="1805"/>
                  </a:cubicBezTo>
                  <a:cubicBezTo>
                    <a:pt x="5010" y="1812"/>
                    <a:pt x="5017" y="1818"/>
                    <a:pt x="5017" y="1824"/>
                  </a:cubicBezTo>
                  <a:lnTo>
                    <a:pt x="5017" y="1824"/>
                  </a:lnTo>
                  <a:lnTo>
                    <a:pt x="199835" y="653398"/>
                  </a:lnTo>
                  <a:close/>
                </a:path>
              </a:pathLst>
            </a:custGeom>
            <a:solidFill>
              <a:schemeClr val="tx2">
                <a:alpha val="55000"/>
              </a:schemeClr>
            </a:solidFill>
            <a:ln w="634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878DA2D8-0B26-964B-87D5-3BC5CD2C15C6}"/>
                </a:ext>
              </a:extLst>
            </p:cNvPr>
            <p:cNvSpPr/>
            <p:nvPr/>
          </p:nvSpPr>
          <p:spPr>
            <a:xfrm>
              <a:off x="11966539" y="2361116"/>
              <a:ext cx="33464" cy="1105094"/>
            </a:xfrm>
            <a:custGeom>
              <a:avLst/>
              <a:gdLst>
                <a:gd name="connsiteX0" fmla="*/ 33465 w 33464"/>
                <a:gd name="connsiteY0" fmla="*/ 2354 h 1105094"/>
                <a:gd name="connsiteX1" fmla="*/ 5080 w 33464"/>
                <a:gd name="connsiteY1" fmla="*/ 1102555 h 1105094"/>
                <a:gd name="connsiteX2" fmla="*/ 2540 w 33464"/>
                <a:gd name="connsiteY2" fmla="*/ 1105095 h 1105094"/>
                <a:gd name="connsiteX3" fmla="*/ 0 w 33464"/>
                <a:gd name="connsiteY3" fmla="*/ 1102555 h 1105094"/>
                <a:gd name="connsiteX4" fmla="*/ 28385 w 33464"/>
                <a:gd name="connsiteY4" fmla="*/ 2354 h 1105094"/>
                <a:gd name="connsiteX5" fmla="*/ 31115 w 33464"/>
                <a:gd name="connsiteY5" fmla="*/ 4 h 1105094"/>
                <a:gd name="connsiteX6" fmla="*/ 33465 w 33464"/>
                <a:gd name="connsiteY6" fmla="*/ 2354 h 110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4" h="1105094">
                  <a:moveTo>
                    <a:pt x="33465" y="2354"/>
                  </a:moveTo>
                  <a:lnTo>
                    <a:pt x="5080" y="1102555"/>
                  </a:lnTo>
                  <a:cubicBezTo>
                    <a:pt x="5080" y="1103958"/>
                    <a:pt x="3944" y="1105095"/>
                    <a:pt x="2540" y="1105095"/>
                  </a:cubicBezTo>
                  <a:cubicBezTo>
                    <a:pt x="1137" y="1105095"/>
                    <a:pt x="0" y="1103958"/>
                    <a:pt x="0" y="1102555"/>
                  </a:cubicBezTo>
                  <a:lnTo>
                    <a:pt x="28385" y="2354"/>
                  </a:lnTo>
                  <a:cubicBezTo>
                    <a:pt x="28518" y="963"/>
                    <a:pt x="29725" y="-72"/>
                    <a:pt x="31115" y="4"/>
                  </a:cubicBezTo>
                  <a:cubicBezTo>
                    <a:pt x="32372" y="93"/>
                    <a:pt x="33375" y="1096"/>
                    <a:pt x="33465" y="235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5D5B0D7B-708F-5348-B795-EEB5B05DEAEE}"/>
                </a:ext>
              </a:extLst>
            </p:cNvPr>
            <p:cNvSpPr/>
            <p:nvPr/>
          </p:nvSpPr>
          <p:spPr>
            <a:xfrm>
              <a:off x="8673725" y="4716300"/>
              <a:ext cx="598718" cy="274912"/>
            </a:xfrm>
            <a:custGeom>
              <a:avLst/>
              <a:gdLst>
                <a:gd name="connsiteX0" fmla="*/ 3578 w 598718"/>
                <a:gd name="connsiteY0" fmla="*/ 226 h 274912"/>
                <a:gd name="connsiteX1" fmla="*/ 597240 w 598718"/>
                <a:gd name="connsiteY1" fmla="*/ 270037 h 274912"/>
                <a:gd name="connsiteX2" fmla="*/ 598478 w 598718"/>
                <a:gd name="connsiteY2" fmla="*/ 273434 h 274912"/>
                <a:gd name="connsiteX3" fmla="*/ 595081 w 598718"/>
                <a:gd name="connsiteY3" fmla="*/ 274672 h 274912"/>
                <a:gd name="connsiteX4" fmla="*/ 1483 w 598718"/>
                <a:gd name="connsiteY4" fmla="*/ 4925 h 274912"/>
                <a:gd name="connsiteX5" fmla="*/ 213 w 598718"/>
                <a:gd name="connsiteY5" fmla="*/ 1496 h 274912"/>
                <a:gd name="connsiteX6" fmla="*/ 3572 w 598718"/>
                <a:gd name="connsiteY6" fmla="*/ 226 h 274912"/>
                <a:gd name="connsiteX7" fmla="*/ 3578 w 598718"/>
                <a:gd name="connsiteY7" fmla="*/ 226 h 2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718" h="274912">
                  <a:moveTo>
                    <a:pt x="3578" y="226"/>
                  </a:moveTo>
                  <a:lnTo>
                    <a:pt x="597240" y="270037"/>
                  </a:lnTo>
                  <a:cubicBezTo>
                    <a:pt x="598522" y="270634"/>
                    <a:pt x="599075" y="272152"/>
                    <a:pt x="598478" y="273434"/>
                  </a:cubicBezTo>
                  <a:cubicBezTo>
                    <a:pt x="597881" y="274717"/>
                    <a:pt x="596363" y="275269"/>
                    <a:pt x="595081" y="274672"/>
                  </a:cubicBezTo>
                  <a:lnTo>
                    <a:pt x="1483" y="4925"/>
                  </a:lnTo>
                  <a:cubicBezTo>
                    <a:pt x="219" y="4296"/>
                    <a:pt x="-340" y="2797"/>
                    <a:pt x="213" y="1496"/>
                  </a:cubicBezTo>
                  <a:cubicBezTo>
                    <a:pt x="791" y="219"/>
                    <a:pt x="2296" y="-352"/>
                    <a:pt x="3572" y="226"/>
                  </a:cubicBezTo>
                  <a:cubicBezTo>
                    <a:pt x="3572" y="226"/>
                    <a:pt x="3578" y="226"/>
                    <a:pt x="3578" y="226"/>
                  </a:cubicBezTo>
                  <a:close/>
                </a:path>
              </a:pathLst>
            </a:custGeom>
            <a:solidFill>
              <a:schemeClr val="tx2">
                <a:alpha val="55000"/>
              </a:schemeClr>
            </a:solidFill>
            <a:ln w="634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37B18505-15B7-E148-A265-E32E188CA36E}"/>
                </a:ext>
              </a:extLst>
            </p:cNvPr>
            <p:cNvSpPr/>
            <p:nvPr/>
          </p:nvSpPr>
          <p:spPr>
            <a:xfrm>
              <a:off x="6094846" y="0"/>
              <a:ext cx="114974" cy="164948"/>
            </a:xfrm>
            <a:custGeom>
              <a:avLst/>
              <a:gdLst>
                <a:gd name="connsiteX0" fmla="*/ 108815 w 114974"/>
                <a:gd name="connsiteY0" fmla="*/ 0 h 164948"/>
                <a:gd name="connsiteX1" fmla="*/ 420 w 114974"/>
                <a:gd name="connsiteY1" fmla="*/ 160973 h 164948"/>
                <a:gd name="connsiteX2" fmla="*/ 420 w 114974"/>
                <a:gd name="connsiteY2" fmla="*/ 160973 h 164948"/>
                <a:gd name="connsiteX3" fmla="*/ 1119 w 114974"/>
                <a:gd name="connsiteY3" fmla="*/ 164529 h 164948"/>
                <a:gd name="connsiteX4" fmla="*/ 4675 w 114974"/>
                <a:gd name="connsiteY4" fmla="*/ 163830 h 164948"/>
                <a:gd name="connsiteX5" fmla="*/ 114974 w 114974"/>
                <a:gd name="connsiteY5" fmla="*/ 0 h 16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974" h="164948">
                  <a:moveTo>
                    <a:pt x="108815" y="0"/>
                  </a:moveTo>
                  <a:lnTo>
                    <a:pt x="420" y="160973"/>
                  </a:lnTo>
                  <a:lnTo>
                    <a:pt x="420" y="160973"/>
                  </a:lnTo>
                  <a:cubicBezTo>
                    <a:pt x="-346" y="162152"/>
                    <a:pt x="-36" y="163727"/>
                    <a:pt x="1119" y="164529"/>
                  </a:cubicBezTo>
                  <a:cubicBezTo>
                    <a:pt x="2298" y="165294"/>
                    <a:pt x="3872" y="164985"/>
                    <a:pt x="4675" y="163830"/>
                  </a:cubicBezTo>
                  <a:lnTo>
                    <a:pt x="114974" y="0"/>
                  </a:lnTo>
                  <a:close/>
                </a:path>
              </a:pathLst>
            </a:custGeom>
            <a:solidFill>
              <a:schemeClr val="tx2">
                <a:alpha val="55000"/>
              </a:schemeClr>
            </a:solidFill>
            <a:ln w="634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89F7ABFE-3B32-D44A-8CC1-B19C32D79714}"/>
                </a:ext>
              </a:extLst>
            </p:cNvPr>
            <p:cNvSpPr/>
            <p:nvPr/>
          </p:nvSpPr>
          <p:spPr>
            <a:xfrm>
              <a:off x="10863291" y="2802318"/>
              <a:ext cx="701803" cy="36577"/>
            </a:xfrm>
            <a:custGeom>
              <a:avLst/>
              <a:gdLst>
                <a:gd name="connsiteX0" fmla="*/ 2286 w 701803"/>
                <a:gd name="connsiteY0" fmla="*/ 31750 h 36577"/>
                <a:gd name="connsiteX1" fmla="*/ 699326 w 701803"/>
                <a:gd name="connsiteY1" fmla="*/ 0 h 36577"/>
                <a:gd name="connsiteX2" fmla="*/ 701802 w 701803"/>
                <a:gd name="connsiteY2" fmla="*/ 2604 h 36577"/>
                <a:gd name="connsiteX3" fmla="*/ 701802 w 701803"/>
                <a:gd name="connsiteY3" fmla="*/ 2604 h 36577"/>
                <a:gd name="connsiteX4" fmla="*/ 699516 w 701803"/>
                <a:gd name="connsiteY4" fmla="*/ 5143 h 36577"/>
                <a:gd name="connsiteX5" fmla="*/ 2540 w 701803"/>
                <a:gd name="connsiteY5" fmla="*/ 36576 h 36577"/>
                <a:gd name="connsiteX6" fmla="*/ 0 w 701803"/>
                <a:gd name="connsiteY6" fmla="*/ 34163 h 36577"/>
                <a:gd name="connsiteX7" fmla="*/ 0 w 701803"/>
                <a:gd name="connsiteY7" fmla="*/ 34036 h 36577"/>
                <a:gd name="connsiteX8" fmla="*/ 2286 w 701803"/>
                <a:gd name="connsiteY8" fmla="*/ 31750 h 3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03" h="36577">
                  <a:moveTo>
                    <a:pt x="2286" y="31750"/>
                  </a:moveTo>
                  <a:lnTo>
                    <a:pt x="699326" y="0"/>
                  </a:lnTo>
                  <a:cubicBezTo>
                    <a:pt x="700729" y="32"/>
                    <a:pt x="701834" y="1200"/>
                    <a:pt x="701802" y="2604"/>
                  </a:cubicBezTo>
                  <a:cubicBezTo>
                    <a:pt x="701802" y="2604"/>
                    <a:pt x="701802" y="2604"/>
                    <a:pt x="701802" y="2604"/>
                  </a:cubicBezTo>
                  <a:cubicBezTo>
                    <a:pt x="701840" y="3924"/>
                    <a:pt x="700837" y="5042"/>
                    <a:pt x="699516" y="5143"/>
                  </a:cubicBezTo>
                  <a:lnTo>
                    <a:pt x="2540" y="36576"/>
                  </a:lnTo>
                  <a:cubicBezTo>
                    <a:pt x="1175" y="36614"/>
                    <a:pt x="38" y="35535"/>
                    <a:pt x="0" y="34163"/>
                  </a:cubicBezTo>
                  <a:cubicBezTo>
                    <a:pt x="0" y="34125"/>
                    <a:pt x="0" y="34080"/>
                    <a:pt x="0" y="34036"/>
                  </a:cubicBezTo>
                  <a:cubicBezTo>
                    <a:pt x="114" y="32823"/>
                    <a:pt x="1073" y="31864"/>
                    <a:pt x="2286" y="31750"/>
                  </a:cubicBezTo>
                  <a:close/>
                </a:path>
              </a:pathLst>
            </a:custGeom>
            <a:solidFill>
              <a:schemeClr val="tx2">
                <a:alpha val="55000"/>
              </a:schemeClr>
            </a:solidFill>
            <a:ln w="634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504FA92C-3021-9344-AB60-3E280A5EC168}"/>
                </a:ext>
              </a:extLst>
            </p:cNvPr>
            <p:cNvSpPr/>
            <p:nvPr/>
          </p:nvSpPr>
          <p:spPr>
            <a:xfrm>
              <a:off x="8907745" y="5586222"/>
              <a:ext cx="597152" cy="196340"/>
            </a:xfrm>
            <a:custGeom>
              <a:avLst/>
              <a:gdLst>
                <a:gd name="connsiteX0" fmla="*/ 1778 w 597152"/>
                <a:gd name="connsiteY0" fmla="*/ 191325 h 196340"/>
                <a:gd name="connsiteX1" fmla="*/ 593788 w 597152"/>
                <a:gd name="connsiteY1" fmla="*/ 126 h 196340"/>
                <a:gd name="connsiteX2" fmla="*/ 597026 w 597152"/>
                <a:gd name="connsiteY2" fmla="*/ 1777 h 196340"/>
                <a:gd name="connsiteX3" fmla="*/ 595375 w 597152"/>
                <a:gd name="connsiteY3" fmla="*/ 5016 h 196340"/>
                <a:gd name="connsiteX4" fmla="*/ 3365 w 597152"/>
                <a:gd name="connsiteY4" fmla="*/ 196214 h 196340"/>
                <a:gd name="connsiteX5" fmla="*/ 126 w 597152"/>
                <a:gd name="connsiteY5" fmla="*/ 194563 h 196340"/>
                <a:gd name="connsiteX6" fmla="*/ 1778 w 597152"/>
                <a:gd name="connsiteY6" fmla="*/ 191325 h 19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52" h="196340">
                  <a:moveTo>
                    <a:pt x="1778" y="191325"/>
                  </a:moveTo>
                  <a:lnTo>
                    <a:pt x="593788" y="126"/>
                  </a:lnTo>
                  <a:cubicBezTo>
                    <a:pt x="595141" y="-312"/>
                    <a:pt x="596588" y="425"/>
                    <a:pt x="597026" y="1777"/>
                  </a:cubicBezTo>
                  <a:cubicBezTo>
                    <a:pt x="597464" y="3130"/>
                    <a:pt x="596728" y="4578"/>
                    <a:pt x="595375" y="5016"/>
                  </a:cubicBezTo>
                  <a:lnTo>
                    <a:pt x="3365" y="196214"/>
                  </a:lnTo>
                  <a:cubicBezTo>
                    <a:pt x="2012" y="196653"/>
                    <a:pt x="565" y="195916"/>
                    <a:pt x="126" y="194563"/>
                  </a:cubicBezTo>
                  <a:cubicBezTo>
                    <a:pt x="-312" y="193211"/>
                    <a:pt x="425" y="191763"/>
                    <a:pt x="1778" y="191325"/>
                  </a:cubicBezTo>
                  <a:close/>
                </a:path>
              </a:pathLst>
            </a:custGeom>
            <a:solidFill>
              <a:schemeClr val="tx2">
                <a:alpha val="55000"/>
              </a:schemeClr>
            </a:solidFill>
            <a:ln w="634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7754E806-248C-B944-BDF5-8DB3A4839111}"/>
                </a:ext>
              </a:extLst>
            </p:cNvPr>
            <p:cNvSpPr/>
            <p:nvPr/>
          </p:nvSpPr>
          <p:spPr>
            <a:xfrm>
              <a:off x="9190723" y="2130805"/>
              <a:ext cx="282276" cy="21844"/>
            </a:xfrm>
            <a:custGeom>
              <a:avLst/>
              <a:gdLst>
                <a:gd name="connsiteX0" fmla="*/ 280394 w 282276"/>
                <a:gd name="connsiteY0" fmla="*/ 5143 h 21844"/>
                <a:gd name="connsiteX1" fmla="*/ 2391 w 282276"/>
                <a:gd name="connsiteY1" fmla="*/ 21844 h 21844"/>
                <a:gd name="connsiteX2" fmla="*/ 9 w 282276"/>
                <a:gd name="connsiteY2" fmla="*/ 19037 h 21844"/>
                <a:gd name="connsiteX3" fmla="*/ 2073 w 282276"/>
                <a:gd name="connsiteY3" fmla="*/ 16701 h 21844"/>
                <a:gd name="connsiteX4" fmla="*/ 2073 w 282276"/>
                <a:gd name="connsiteY4" fmla="*/ 16701 h 21844"/>
                <a:gd name="connsiteX5" fmla="*/ 279886 w 282276"/>
                <a:gd name="connsiteY5" fmla="*/ 0 h 21844"/>
                <a:gd name="connsiteX6" fmla="*/ 282267 w 282276"/>
                <a:gd name="connsiteY6" fmla="*/ 2807 h 21844"/>
                <a:gd name="connsiteX7" fmla="*/ 280203 w 282276"/>
                <a:gd name="connsiteY7" fmla="*/ 5143 h 2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276" h="21844">
                  <a:moveTo>
                    <a:pt x="280394" y="5143"/>
                  </a:moveTo>
                  <a:lnTo>
                    <a:pt x="2391" y="21844"/>
                  </a:lnTo>
                  <a:cubicBezTo>
                    <a:pt x="956" y="21723"/>
                    <a:pt x="-111" y="20466"/>
                    <a:pt x="9" y="19037"/>
                  </a:cubicBezTo>
                  <a:cubicBezTo>
                    <a:pt x="105" y="17888"/>
                    <a:pt x="943" y="16935"/>
                    <a:pt x="2073" y="16701"/>
                  </a:cubicBezTo>
                  <a:lnTo>
                    <a:pt x="2073" y="16701"/>
                  </a:lnTo>
                  <a:lnTo>
                    <a:pt x="279886" y="0"/>
                  </a:lnTo>
                  <a:cubicBezTo>
                    <a:pt x="281321" y="121"/>
                    <a:pt x="282387" y="1378"/>
                    <a:pt x="282267" y="2807"/>
                  </a:cubicBezTo>
                  <a:cubicBezTo>
                    <a:pt x="282172" y="3956"/>
                    <a:pt x="281334" y="4909"/>
                    <a:pt x="280203" y="5143"/>
                  </a:cubicBezTo>
                  <a:close/>
                </a:path>
              </a:pathLst>
            </a:custGeom>
            <a:solidFill>
              <a:schemeClr val="tx2">
                <a:alpha val="55000"/>
              </a:schemeClr>
            </a:solidFill>
            <a:ln w="634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ABDEF906-40C0-FA46-AA88-7566A18B1788}"/>
                </a:ext>
              </a:extLst>
            </p:cNvPr>
            <p:cNvSpPr/>
            <p:nvPr/>
          </p:nvSpPr>
          <p:spPr>
            <a:xfrm>
              <a:off x="8673763" y="4716165"/>
              <a:ext cx="239085" cy="1065978"/>
            </a:xfrm>
            <a:custGeom>
              <a:avLst/>
              <a:gdLst>
                <a:gd name="connsiteX0" fmla="*/ 5000 w 239085"/>
                <a:gd name="connsiteY0" fmla="*/ 1884 h 1065978"/>
                <a:gd name="connsiteX1" fmla="*/ 239061 w 239085"/>
                <a:gd name="connsiteY1" fmla="*/ 1063033 h 1065978"/>
                <a:gd name="connsiteX2" fmla="*/ 236902 w 239085"/>
                <a:gd name="connsiteY2" fmla="*/ 1065954 h 1065978"/>
                <a:gd name="connsiteX3" fmla="*/ 234045 w 239085"/>
                <a:gd name="connsiteY3" fmla="*/ 1064113 h 1065978"/>
                <a:gd name="connsiteX4" fmla="*/ 47 w 239085"/>
                <a:gd name="connsiteY4" fmla="*/ 3027 h 1065978"/>
                <a:gd name="connsiteX5" fmla="*/ 2054 w 239085"/>
                <a:gd name="connsiteY5" fmla="*/ 49 h 1065978"/>
                <a:gd name="connsiteX6" fmla="*/ 2079 w 239085"/>
                <a:gd name="connsiteY6" fmla="*/ 43 h 1065978"/>
                <a:gd name="connsiteX7" fmla="*/ 5000 w 239085"/>
                <a:gd name="connsiteY7" fmla="*/ 1884 h 106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85" h="1065978">
                  <a:moveTo>
                    <a:pt x="5000" y="1884"/>
                  </a:moveTo>
                  <a:lnTo>
                    <a:pt x="239061" y="1063033"/>
                  </a:lnTo>
                  <a:cubicBezTo>
                    <a:pt x="239252" y="1064430"/>
                    <a:pt x="238293" y="1065725"/>
                    <a:pt x="236902" y="1065954"/>
                  </a:cubicBezTo>
                  <a:cubicBezTo>
                    <a:pt x="235626" y="1066132"/>
                    <a:pt x="234407" y="1065350"/>
                    <a:pt x="234045" y="1064113"/>
                  </a:cubicBezTo>
                  <a:lnTo>
                    <a:pt x="47" y="3027"/>
                  </a:lnTo>
                  <a:cubicBezTo>
                    <a:pt x="-220" y="1649"/>
                    <a:pt x="676" y="316"/>
                    <a:pt x="2054" y="49"/>
                  </a:cubicBezTo>
                  <a:cubicBezTo>
                    <a:pt x="2060" y="49"/>
                    <a:pt x="2073" y="43"/>
                    <a:pt x="2079" y="43"/>
                  </a:cubicBezTo>
                  <a:cubicBezTo>
                    <a:pt x="3387" y="-199"/>
                    <a:pt x="4657" y="601"/>
                    <a:pt x="5000" y="188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66B40744-0A4C-254A-99EB-EC676307C562}"/>
                </a:ext>
              </a:extLst>
            </p:cNvPr>
            <p:cNvSpPr/>
            <p:nvPr/>
          </p:nvSpPr>
          <p:spPr>
            <a:xfrm>
              <a:off x="8407346" y="2542076"/>
              <a:ext cx="597387" cy="341663"/>
            </a:xfrm>
            <a:custGeom>
              <a:avLst/>
              <a:gdLst>
                <a:gd name="connsiteX0" fmla="*/ 3829 w 597387"/>
                <a:gd name="connsiteY0" fmla="*/ 336 h 341663"/>
                <a:gd name="connsiteX1" fmla="*/ 596157 w 597387"/>
                <a:gd name="connsiteY1" fmla="*/ 336886 h 341663"/>
                <a:gd name="connsiteX2" fmla="*/ 597045 w 597387"/>
                <a:gd name="connsiteY2" fmla="*/ 340442 h 341663"/>
                <a:gd name="connsiteX3" fmla="*/ 593617 w 597387"/>
                <a:gd name="connsiteY3" fmla="*/ 341331 h 341663"/>
                <a:gd name="connsiteX4" fmla="*/ 1289 w 597387"/>
                <a:gd name="connsiteY4" fmla="*/ 4781 h 341663"/>
                <a:gd name="connsiteX5" fmla="*/ 336 w 597387"/>
                <a:gd name="connsiteY5" fmla="*/ 1289 h 341663"/>
                <a:gd name="connsiteX6" fmla="*/ 3829 w 597387"/>
                <a:gd name="connsiteY6" fmla="*/ 336 h 34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387" h="341663">
                  <a:moveTo>
                    <a:pt x="3829" y="336"/>
                  </a:moveTo>
                  <a:lnTo>
                    <a:pt x="596157" y="336886"/>
                  </a:lnTo>
                  <a:cubicBezTo>
                    <a:pt x="597350" y="337648"/>
                    <a:pt x="597738" y="339210"/>
                    <a:pt x="597045" y="340442"/>
                  </a:cubicBezTo>
                  <a:cubicBezTo>
                    <a:pt x="596334" y="341617"/>
                    <a:pt x="594810" y="342011"/>
                    <a:pt x="593617" y="341331"/>
                  </a:cubicBezTo>
                  <a:lnTo>
                    <a:pt x="1289" y="4781"/>
                  </a:lnTo>
                  <a:cubicBezTo>
                    <a:pt x="63" y="4083"/>
                    <a:pt x="-362" y="2514"/>
                    <a:pt x="336" y="1289"/>
                  </a:cubicBezTo>
                  <a:cubicBezTo>
                    <a:pt x="1035" y="63"/>
                    <a:pt x="2603" y="-363"/>
                    <a:pt x="3829" y="336"/>
                  </a:cubicBezTo>
                  <a:close/>
                </a:path>
              </a:pathLst>
            </a:custGeom>
            <a:solidFill>
              <a:schemeClr val="tx2">
                <a:alpha val="55000"/>
              </a:schemeClr>
            </a:solidFill>
            <a:ln w="634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88D490C-B275-D443-BD85-D77EEEF4727E}"/>
                </a:ext>
              </a:extLst>
            </p:cNvPr>
            <p:cNvSpPr/>
            <p:nvPr/>
          </p:nvSpPr>
          <p:spPr>
            <a:xfrm>
              <a:off x="9499805" y="5347644"/>
              <a:ext cx="736617" cy="243725"/>
            </a:xfrm>
            <a:custGeom>
              <a:avLst/>
              <a:gdLst>
                <a:gd name="connsiteX0" fmla="*/ 1728 w 736617"/>
                <a:gd name="connsiteY0" fmla="*/ 238704 h 243725"/>
                <a:gd name="connsiteX1" fmla="*/ 733248 w 736617"/>
                <a:gd name="connsiteY1" fmla="*/ 135 h 243725"/>
                <a:gd name="connsiteX2" fmla="*/ 736467 w 736617"/>
                <a:gd name="connsiteY2" fmla="*/ 1729 h 243725"/>
                <a:gd name="connsiteX3" fmla="*/ 736486 w 736617"/>
                <a:gd name="connsiteY3" fmla="*/ 1786 h 243725"/>
                <a:gd name="connsiteX4" fmla="*/ 734937 w 736617"/>
                <a:gd name="connsiteY4" fmla="*/ 4929 h 243725"/>
                <a:gd name="connsiteX5" fmla="*/ 734835 w 736617"/>
                <a:gd name="connsiteY5" fmla="*/ 4961 h 243725"/>
                <a:gd name="connsiteX6" fmla="*/ 3315 w 736617"/>
                <a:gd name="connsiteY6" fmla="*/ 243594 h 243725"/>
                <a:gd name="connsiteX7" fmla="*/ 172 w 736617"/>
                <a:gd name="connsiteY7" fmla="*/ 242044 h 243725"/>
                <a:gd name="connsiteX8" fmla="*/ 140 w 736617"/>
                <a:gd name="connsiteY8" fmla="*/ 241943 h 243725"/>
                <a:gd name="connsiteX9" fmla="*/ 1709 w 736617"/>
                <a:gd name="connsiteY9" fmla="*/ 238711 h 243725"/>
                <a:gd name="connsiteX10" fmla="*/ 1728 w 736617"/>
                <a:gd name="connsiteY10" fmla="*/ 238704 h 24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6617" h="243725">
                  <a:moveTo>
                    <a:pt x="1728" y="238704"/>
                  </a:moveTo>
                  <a:lnTo>
                    <a:pt x="733248" y="135"/>
                  </a:lnTo>
                  <a:cubicBezTo>
                    <a:pt x="734575" y="-316"/>
                    <a:pt x="736016" y="401"/>
                    <a:pt x="736467" y="1729"/>
                  </a:cubicBezTo>
                  <a:cubicBezTo>
                    <a:pt x="736473" y="1748"/>
                    <a:pt x="736480" y="1767"/>
                    <a:pt x="736486" y="1786"/>
                  </a:cubicBezTo>
                  <a:cubicBezTo>
                    <a:pt x="736924" y="3081"/>
                    <a:pt x="736232" y="4484"/>
                    <a:pt x="734937" y="4929"/>
                  </a:cubicBezTo>
                  <a:cubicBezTo>
                    <a:pt x="734905" y="4942"/>
                    <a:pt x="734873" y="4948"/>
                    <a:pt x="734835" y="4961"/>
                  </a:cubicBezTo>
                  <a:lnTo>
                    <a:pt x="3315" y="243594"/>
                  </a:lnTo>
                  <a:cubicBezTo>
                    <a:pt x="2020" y="244032"/>
                    <a:pt x="616" y="243340"/>
                    <a:pt x="172" y="242044"/>
                  </a:cubicBezTo>
                  <a:cubicBezTo>
                    <a:pt x="159" y="242013"/>
                    <a:pt x="153" y="241981"/>
                    <a:pt x="140" y="241943"/>
                  </a:cubicBezTo>
                  <a:cubicBezTo>
                    <a:pt x="-317" y="240616"/>
                    <a:pt x="382" y="239168"/>
                    <a:pt x="1709" y="238711"/>
                  </a:cubicBezTo>
                  <a:cubicBezTo>
                    <a:pt x="1715" y="238711"/>
                    <a:pt x="1721" y="238704"/>
                    <a:pt x="1728" y="23870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EFA0A8F3-8879-E84E-95F8-A7E021756683}"/>
                </a:ext>
              </a:extLst>
            </p:cNvPr>
            <p:cNvSpPr/>
            <p:nvPr/>
          </p:nvSpPr>
          <p:spPr>
            <a:xfrm>
              <a:off x="9190437" y="1470328"/>
              <a:ext cx="67260" cy="682363"/>
            </a:xfrm>
            <a:custGeom>
              <a:avLst/>
              <a:gdLst>
                <a:gd name="connsiteX0" fmla="*/ 10 w 67260"/>
                <a:gd name="connsiteY0" fmla="*/ 679591 h 682363"/>
                <a:gd name="connsiteX1" fmla="*/ 62176 w 67260"/>
                <a:gd name="connsiteY1" fmla="*/ 2237 h 682363"/>
                <a:gd name="connsiteX2" fmla="*/ 64970 w 67260"/>
                <a:gd name="connsiteY2" fmla="*/ 14 h 682363"/>
                <a:gd name="connsiteX3" fmla="*/ 67256 w 67260"/>
                <a:gd name="connsiteY3" fmla="*/ 2745 h 682363"/>
                <a:gd name="connsiteX4" fmla="*/ 5089 w 67260"/>
                <a:gd name="connsiteY4" fmla="*/ 680036 h 682363"/>
                <a:gd name="connsiteX5" fmla="*/ 2327 w 67260"/>
                <a:gd name="connsiteY5" fmla="*/ 682354 h 682363"/>
                <a:gd name="connsiteX6" fmla="*/ 10 w 67260"/>
                <a:gd name="connsiteY6" fmla="*/ 679591 h 6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60" h="682363">
                  <a:moveTo>
                    <a:pt x="10" y="679591"/>
                  </a:moveTo>
                  <a:lnTo>
                    <a:pt x="62176" y="2237"/>
                  </a:lnTo>
                  <a:cubicBezTo>
                    <a:pt x="62341" y="859"/>
                    <a:pt x="63586" y="-132"/>
                    <a:pt x="64970" y="14"/>
                  </a:cubicBezTo>
                  <a:cubicBezTo>
                    <a:pt x="66335" y="179"/>
                    <a:pt x="67332" y="1373"/>
                    <a:pt x="67256" y="2745"/>
                  </a:cubicBezTo>
                  <a:lnTo>
                    <a:pt x="5089" y="680036"/>
                  </a:lnTo>
                  <a:cubicBezTo>
                    <a:pt x="4969" y="681439"/>
                    <a:pt x="3731" y="682474"/>
                    <a:pt x="2327" y="682354"/>
                  </a:cubicBezTo>
                  <a:cubicBezTo>
                    <a:pt x="924" y="682233"/>
                    <a:pt x="-111" y="680995"/>
                    <a:pt x="10" y="679591"/>
                  </a:cubicBezTo>
                  <a:close/>
                </a:path>
              </a:pathLst>
            </a:custGeom>
            <a:solidFill>
              <a:schemeClr val="tx2">
                <a:alpha val="55000"/>
              </a:schemeClr>
            </a:solidFill>
            <a:ln w="634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A96C3F83-4213-2140-8CF7-1B5C772DFAD0}"/>
                </a:ext>
              </a:extLst>
            </p:cNvPr>
            <p:cNvSpPr/>
            <p:nvPr/>
          </p:nvSpPr>
          <p:spPr>
            <a:xfrm>
              <a:off x="9499863" y="4640058"/>
              <a:ext cx="674403" cy="951164"/>
            </a:xfrm>
            <a:custGeom>
              <a:avLst/>
              <a:gdLst>
                <a:gd name="connsiteX0" fmla="*/ 400 w 674403"/>
                <a:gd name="connsiteY0" fmla="*/ 947244 h 951164"/>
                <a:gd name="connsiteX1" fmla="*/ 669754 w 674403"/>
                <a:gd name="connsiteY1" fmla="*/ 1093 h 951164"/>
                <a:gd name="connsiteX2" fmla="*/ 673310 w 674403"/>
                <a:gd name="connsiteY2" fmla="*/ 458 h 951164"/>
                <a:gd name="connsiteX3" fmla="*/ 673945 w 674403"/>
                <a:gd name="connsiteY3" fmla="*/ 4014 h 951164"/>
                <a:gd name="connsiteX4" fmla="*/ 4528 w 674403"/>
                <a:gd name="connsiteY4" fmla="*/ 950228 h 951164"/>
                <a:gd name="connsiteX5" fmla="*/ 972 w 674403"/>
                <a:gd name="connsiteY5" fmla="*/ 950609 h 951164"/>
                <a:gd name="connsiteX6" fmla="*/ 400 w 674403"/>
                <a:gd name="connsiteY6" fmla="*/ 947244 h 95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403" h="951164">
                  <a:moveTo>
                    <a:pt x="400" y="947244"/>
                  </a:moveTo>
                  <a:lnTo>
                    <a:pt x="669754" y="1093"/>
                  </a:lnTo>
                  <a:cubicBezTo>
                    <a:pt x="670560" y="-62"/>
                    <a:pt x="672154" y="-348"/>
                    <a:pt x="673310" y="458"/>
                  </a:cubicBezTo>
                  <a:cubicBezTo>
                    <a:pt x="674466" y="1265"/>
                    <a:pt x="674751" y="2859"/>
                    <a:pt x="673945" y="4014"/>
                  </a:cubicBezTo>
                  <a:lnTo>
                    <a:pt x="4528" y="950228"/>
                  </a:lnTo>
                  <a:cubicBezTo>
                    <a:pt x="3645" y="951308"/>
                    <a:pt x="2064" y="951479"/>
                    <a:pt x="972" y="950609"/>
                  </a:cubicBezTo>
                  <a:cubicBezTo>
                    <a:pt x="-57" y="949803"/>
                    <a:pt x="-304" y="948342"/>
                    <a:pt x="400" y="94724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BBCCAE07-D74C-C541-9F22-4C2EFDD00D5A}"/>
                </a:ext>
              </a:extLst>
            </p:cNvPr>
            <p:cNvSpPr/>
            <p:nvPr/>
          </p:nvSpPr>
          <p:spPr>
            <a:xfrm>
              <a:off x="6193472" y="548308"/>
              <a:ext cx="712441" cy="109619"/>
            </a:xfrm>
            <a:custGeom>
              <a:avLst/>
              <a:gdLst>
                <a:gd name="connsiteX0" fmla="*/ 710403 w 712441"/>
                <a:gd name="connsiteY0" fmla="*/ 5030 h 109619"/>
                <a:gd name="connsiteX1" fmla="*/ 2695 w 712441"/>
                <a:gd name="connsiteY1" fmla="*/ 109615 h 109619"/>
                <a:gd name="connsiteX2" fmla="*/ 5 w 712441"/>
                <a:gd name="connsiteY2" fmla="*/ 107233 h 109619"/>
                <a:gd name="connsiteX3" fmla="*/ 1997 w 712441"/>
                <a:gd name="connsiteY3" fmla="*/ 104598 h 109619"/>
                <a:gd name="connsiteX4" fmla="*/ 709641 w 712441"/>
                <a:gd name="connsiteY4" fmla="*/ 14 h 109619"/>
                <a:gd name="connsiteX5" fmla="*/ 712428 w 712441"/>
                <a:gd name="connsiteY5" fmla="*/ 2281 h 109619"/>
                <a:gd name="connsiteX6" fmla="*/ 710403 w 712441"/>
                <a:gd name="connsiteY6" fmla="*/ 5030 h 10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441" h="109619">
                  <a:moveTo>
                    <a:pt x="710403" y="5030"/>
                  </a:moveTo>
                  <a:lnTo>
                    <a:pt x="2695" y="109615"/>
                  </a:lnTo>
                  <a:cubicBezTo>
                    <a:pt x="1295" y="109703"/>
                    <a:pt x="91" y="108637"/>
                    <a:pt x="5" y="107233"/>
                  </a:cubicBezTo>
                  <a:cubicBezTo>
                    <a:pt x="-72" y="105982"/>
                    <a:pt x="774" y="104865"/>
                    <a:pt x="1997" y="104598"/>
                  </a:cubicBezTo>
                  <a:lnTo>
                    <a:pt x="709641" y="14"/>
                  </a:lnTo>
                  <a:cubicBezTo>
                    <a:pt x="711038" y="-130"/>
                    <a:pt x="712282" y="885"/>
                    <a:pt x="712428" y="2281"/>
                  </a:cubicBezTo>
                  <a:cubicBezTo>
                    <a:pt x="712562" y="3582"/>
                    <a:pt x="711686" y="4772"/>
                    <a:pt x="710403" y="5030"/>
                  </a:cubicBezTo>
                  <a:close/>
                </a:path>
              </a:pathLst>
            </a:custGeom>
            <a:solidFill>
              <a:schemeClr val="tx2">
                <a:alpha val="55000"/>
              </a:schemeClr>
            </a:solidFill>
            <a:ln w="634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9E0B6C37-BE6C-8645-B155-A192A52C2C55}"/>
                </a:ext>
              </a:extLst>
            </p:cNvPr>
            <p:cNvSpPr/>
            <p:nvPr/>
          </p:nvSpPr>
          <p:spPr>
            <a:xfrm>
              <a:off x="9190443" y="1246048"/>
              <a:ext cx="37150" cy="906602"/>
            </a:xfrm>
            <a:custGeom>
              <a:avLst/>
              <a:gdLst>
                <a:gd name="connsiteX0" fmla="*/ 3 w 37150"/>
                <a:gd name="connsiteY0" fmla="*/ 903998 h 906602"/>
                <a:gd name="connsiteX1" fmla="*/ 32071 w 37150"/>
                <a:gd name="connsiteY1" fmla="*/ 2298 h 906602"/>
                <a:gd name="connsiteX2" fmla="*/ 34839 w 37150"/>
                <a:gd name="connsiteY2" fmla="*/ 12 h 906602"/>
                <a:gd name="connsiteX3" fmla="*/ 34865 w 37150"/>
                <a:gd name="connsiteY3" fmla="*/ 12 h 906602"/>
                <a:gd name="connsiteX4" fmla="*/ 37151 w 37150"/>
                <a:gd name="connsiteY4" fmla="*/ 2425 h 906602"/>
                <a:gd name="connsiteX5" fmla="*/ 5083 w 37150"/>
                <a:gd name="connsiteY5" fmla="*/ 904125 h 906602"/>
                <a:gd name="connsiteX6" fmla="*/ 2416 w 37150"/>
                <a:gd name="connsiteY6" fmla="*/ 906601 h 906602"/>
                <a:gd name="connsiteX7" fmla="*/ 3 w 37150"/>
                <a:gd name="connsiteY7" fmla="*/ 903941 h 906602"/>
                <a:gd name="connsiteX8" fmla="*/ 3 w 37150"/>
                <a:gd name="connsiteY8" fmla="*/ 903934 h 9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0" h="906602">
                  <a:moveTo>
                    <a:pt x="3" y="903998"/>
                  </a:moveTo>
                  <a:lnTo>
                    <a:pt x="32071" y="2298"/>
                  </a:lnTo>
                  <a:cubicBezTo>
                    <a:pt x="32204" y="901"/>
                    <a:pt x="33442" y="-122"/>
                    <a:pt x="34839" y="12"/>
                  </a:cubicBezTo>
                  <a:cubicBezTo>
                    <a:pt x="34846" y="12"/>
                    <a:pt x="34858" y="12"/>
                    <a:pt x="34865" y="12"/>
                  </a:cubicBezTo>
                  <a:cubicBezTo>
                    <a:pt x="36135" y="107"/>
                    <a:pt x="37119" y="1155"/>
                    <a:pt x="37151" y="2425"/>
                  </a:cubicBezTo>
                  <a:lnTo>
                    <a:pt x="5083" y="904125"/>
                  </a:lnTo>
                  <a:cubicBezTo>
                    <a:pt x="5013" y="905534"/>
                    <a:pt x="3832" y="906639"/>
                    <a:pt x="2416" y="906601"/>
                  </a:cubicBezTo>
                  <a:cubicBezTo>
                    <a:pt x="1013" y="906531"/>
                    <a:pt x="-67" y="905344"/>
                    <a:pt x="3" y="903941"/>
                  </a:cubicBezTo>
                  <a:cubicBezTo>
                    <a:pt x="3" y="903941"/>
                    <a:pt x="3" y="903934"/>
                    <a:pt x="3" y="90393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11CE2C68-7D1D-AC42-BC66-7A223EBB1647}"/>
                </a:ext>
              </a:extLst>
            </p:cNvPr>
            <p:cNvSpPr/>
            <p:nvPr/>
          </p:nvSpPr>
          <p:spPr>
            <a:xfrm>
              <a:off x="7836944" y="0"/>
              <a:ext cx="96072" cy="253195"/>
            </a:xfrm>
            <a:custGeom>
              <a:avLst/>
              <a:gdLst>
                <a:gd name="connsiteX0" fmla="*/ 5397 w 96072"/>
                <a:gd name="connsiteY0" fmla="*/ 0 h 253195"/>
                <a:gd name="connsiteX1" fmla="*/ 95948 w 96072"/>
                <a:gd name="connsiteY1" fmla="*/ 249809 h 253195"/>
                <a:gd name="connsiteX2" fmla="*/ 94361 w 96072"/>
                <a:gd name="connsiteY2" fmla="*/ 253047 h 253195"/>
                <a:gd name="connsiteX3" fmla="*/ 91122 w 96072"/>
                <a:gd name="connsiteY3" fmla="*/ 251524 h 253195"/>
                <a:gd name="connsiteX4" fmla="*/ 0 w 96072"/>
                <a:gd name="connsiteY4" fmla="*/ 0 h 253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72" h="253195">
                  <a:moveTo>
                    <a:pt x="5397" y="0"/>
                  </a:moveTo>
                  <a:lnTo>
                    <a:pt x="95948" y="249809"/>
                  </a:lnTo>
                  <a:cubicBezTo>
                    <a:pt x="96374" y="251139"/>
                    <a:pt x="95675" y="252569"/>
                    <a:pt x="94361" y="253047"/>
                  </a:cubicBezTo>
                  <a:cubicBezTo>
                    <a:pt x="93046" y="253515"/>
                    <a:pt x="91599" y="252835"/>
                    <a:pt x="91122" y="251524"/>
                  </a:cubicBezTo>
                  <a:lnTo>
                    <a:pt x="0" y="0"/>
                  </a:lnTo>
                  <a:close/>
                </a:path>
              </a:pathLst>
            </a:custGeom>
            <a:solidFill>
              <a:schemeClr val="tx2">
                <a:alpha val="55000"/>
              </a:schemeClr>
            </a:solidFill>
            <a:ln w="634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546F15-743F-1940-BF37-FED8E9BB557E}"/>
                </a:ext>
              </a:extLst>
            </p:cNvPr>
            <p:cNvSpPr/>
            <p:nvPr/>
          </p:nvSpPr>
          <p:spPr>
            <a:xfrm>
              <a:off x="8326886" y="1335508"/>
              <a:ext cx="930798" cy="139874"/>
            </a:xfrm>
            <a:custGeom>
              <a:avLst/>
              <a:gdLst>
                <a:gd name="connsiteX0" fmla="*/ 2882 w 930798"/>
                <a:gd name="connsiteY0" fmla="*/ 24 h 139874"/>
                <a:gd name="connsiteX1" fmla="*/ 928585 w 930798"/>
                <a:gd name="connsiteY1" fmla="*/ 134771 h 139874"/>
                <a:gd name="connsiteX2" fmla="*/ 930775 w 930798"/>
                <a:gd name="connsiteY2" fmla="*/ 137660 h 139874"/>
                <a:gd name="connsiteX3" fmla="*/ 927886 w 930798"/>
                <a:gd name="connsiteY3" fmla="*/ 139851 h 139874"/>
                <a:gd name="connsiteX4" fmla="*/ 2183 w 930798"/>
                <a:gd name="connsiteY4" fmla="*/ 5104 h 139874"/>
                <a:gd name="connsiteX5" fmla="*/ 24 w 930798"/>
                <a:gd name="connsiteY5" fmla="*/ 2183 h 139874"/>
                <a:gd name="connsiteX6" fmla="*/ 2882 w 930798"/>
                <a:gd name="connsiteY6" fmla="*/ 24 h 1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0798" h="139874">
                  <a:moveTo>
                    <a:pt x="2882" y="24"/>
                  </a:moveTo>
                  <a:lnTo>
                    <a:pt x="928585" y="134771"/>
                  </a:lnTo>
                  <a:cubicBezTo>
                    <a:pt x="929988" y="134962"/>
                    <a:pt x="930966" y="136257"/>
                    <a:pt x="930775" y="137660"/>
                  </a:cubicBezTo>
                  <a:cubicBezTo>
                    <a:pt x="930585" y="139064"/>
                    <a:pt x="929289" y="140041"/>
                    <a:pt x="927886" y="139851"/>
                  </a:cubicBezTo>
                  <a:lnTo>
                    <a:pt x="2183" y="5104"/>
                  </a:lnTo>
                  <a:cubicBezTo>
                    <a:pt x="792" y="4875"/>
                    <a:pt x="-167" y="3580"/>
                    <a:pt x="24" y="2183"/>
                  </a:cubicBezTo>
                  <a:cubicBezTo>
                    <a:pt x="221" y="799"/>
                    <a:pt x="1497" y="-167"/>
                    <a:pt x="2882" y="2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69BB048C-D1E5-224C-8218-CD8813F332AE}"/>
                </a:ext>
              </a:extLst>
            </p:cNvPr>
            <p:cNvSpPr/>
            <p:nvPr/>
          </p:nvSpPr>
          <p:spPr>
            <a:xfrm>
              <a:off x="6900927" y="548362"/>
              <a:ext cx="355011" cy="469212"/>
            </a:xfrm>
            <a:custGeom>
              <a:avLst/>
              <a:gdLst>
                <a:gd name="connsiteX0" fmla="*/ 350420 w 355011"/>
                <a:gd name="connsiteY0" fmla="*/ 468146 h 469212"/>
                <a:gd name="connsiteX1" fmla="*/ 535 w 355011"/>
                <a:gd name="connsiteY1" fmla="*/ 4088 h 469212"/>
                <a:gd name="connsiteX2" fmla="*/ 942 w 355011"/>
                <a:gd name="connsiteY2" fmla="*/ 609 h 469212"/>
                <a:gd name="connsiteX3" fmla="*/ 1043 w 355011"/>
                <a:gd name="connsiteY3" fmla="*/ 532 h 469212"/>
                <a:gd name="connsiteX4" fmla="*/ 4599 w 355011"/>
                <a:gd name="connsiteY4" fmla="*/ 976 h 469212"/>
                <a:gd name="connsiteX5" fmla="*/ 4599 w 355011"/>
                <a:gd name="connsiteY5" fmla="*/ 976 h 469212"/>
                <a:gd name="connsiteX6" fmla="*/ 354484 w 355011"/>
                <a:gd name="connsiteY6" fmla="*/ 465098 h 469212"/>
                <a:gd name="connsiteX7" fmla="*/ 354008 w 355011"/>
                <a:gd name="connsiteY7" fmla="*/ 468685 h 469212"/>
                <a:gd name="connsiteX8" fmla="*/ 350420 w 355011"/>
                <a:gd name="connsiteY8" fmla="*/ 468209 h 46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011" h="469212">
                  <a:moveTo>
                    <a:pt x="350420" y="468146"/>
                  </a:moveTo>
                  <a:lnTo>
                    <a:pt x="535" y="4088"/>
                  </a:lnTo>
                  <a:cubicBezTo>
                    <a:pt x="-316" y="3015"/>
                    <a:pt x="-132" y="1457"/>
                    <a:pt x="942" y="609"/>
                  </a:cubicBezTo>
                  <a:cubicBezTo>
                    <a:pt x="973" y="582"/>
                    <a:pt x="1005" y="556"/>
                    <a:pt x="1043" y="532"/>
                  </a:cubicBezTo>
                  <a:cubicBezTo>
                    <a:pt x="2148" y="-324"/>
                    <a:pt x="3736" y="-126"/>
                    <a:pt x="4599" y="976"/>
                  </a:cubicBezTo>
                  <a:lnTo>
                    <a:pt x="4599" y="976"/>
                  </a:lnTo>
                  <a:lnTo>
                    <a:pt x="354484" y="465098"/>
                  </a:lnTo>
                  <a:cubicBezTo>
                    <a:pt x="355342" y="466222"/>
                    <a:pt x="355132" y="467828"/>
                    <a:pt x="354008" y="468685"/>
                  </a:cubicBezTo>
                  <a:cubicBezTo>
                    <a:pt x="352884" y="469543"/>
                    <a:pt x="351278" y="469333"/>
                    <a:pt x="350420" y="468209"/>
                  </a:cubicBezTo>
                  <a:close/>
                </a:path>
              </a:pathLst>
            </a:custGeom>
            <a:solidFill>
              <a:schemeClr val="tx2">
                <a:alpha val="55000"/>
              </a:schemeClr>
            </a:solidFill>
            <a:ln w="634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76150DDC-21A0-8344-B89C-40878AE84BA1}"/>
                </a:ext>
              </a:extLst>
            </p:cNvPr>
            <p:cNvSpPr/>
            <p:nvPr/>
          </p:nvSpPr>
          <p:spPr>
            <a:xfrm>
              <a:off x="7053447" y="98635"/>
              <a:ext cx="202437" cy="918504"/>
            </a:xfrm>
            <a:custGeom>
              <a:avLst/>
              <a:gdLst>
                <a:gd name="connsiteX0" fmla="*/ 197456 w 202437"/>
                <a:gd name="connsiteY0" fmla="*/ 916857 h 918504"/>
                <a:gd name="connsiteX1" fmla="*/ 34 w 202437"/>
                <a:gd name="connsiteY1" fmla="*/ 2965 h 918504"/>
                <a:gd name="connsiteX2" fmla="*/ 2124 w 202437"/>
                <a:gd name="connsiteY2" fmla="*/ 44 h 918504"/>
                <a:gd name="connsiteX3" fmla="*/ 2130 w 202437"/>
                <a:gd name="connsiteY3" fmla="*/ 44 h 918504"/>
                <a:gd name="connsiteX4" fmla="*/ 5051 w 202437"/>
                <a:gd name="connsiteY4" fmla="*/ 1885 h 918504"/>
                <a:gd name="connsiteX5" fmla="*/ 202409 w 202437"/>
                <a:gd name="connsiteY5" fmla="*/ 915587 h 918504"/>
                <a:gd name="connsiteX6" fmla="*/ 200275 w 202437"/>
                <a:gd name="connsiteY6" fmla="*/ 918476 h 918504"/>
                <a:gd name="connsiteX7" fmla="*/ 197456 w 202437"/>
                <a:gd name="connsiteY7" fmla="*/ 916666 h 91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437" h="918504">
                  <a:moveTo>
                    <a:pt x="197456" y="916857"/>
                  </a:moveTo>
                  <a:lnTo>
                    <a:pt x="34" y="2965"/>
                  </a:lnTo>
                  <a:cubicBezTo>
                    <a:pt x="-194" y="1580"/>
                    <a:pt x="739" y="273"/>
                    <a:pt x="2124" y="44"/>
                  </a:cubicBezTo>
                  <a:cubicBezTo>
                    <a:pt x="2130" y="44"/>
                    <a:pt x="2130" y="44"/>
                    <a:pt x="2130" y="44"/>
                  </a:cubicBezTo>
                  <a:cubicBezTo>
                    <a:pt x="3438" y="-200"/>
                    <a:pt x="4708" y="602"/>
                    <a:pt x="5051" y="1885"/>
                  </a:cubicBezTo>
                  <a:lnTo>
                    <a:pt x="202409" y="915587"/>
                  </a:lnTo>
                  <a:cubicBezTo>
                    <a:pt x="202619" y="916971"/>
                    <a:pt x="201666" y="918266"/>
                    <a:pt x="200275" y="918476"/>
                  </a:cubicBezTo>
                  <a:cubicBezTo>
                    <a:pt x="199012" y="918666"/>
                    <a:pt x="197805" y="917892"/>
                    <a:pt x="197456" y="916666"/>
                  </a:cubicBezTo>
                  <a:close/>
                </a:path>
              </a:pathLst>
            </a:custGeom>
            <a:solidFill>
              <a:schemeClr val="tx2">
                <a:alpha val="55000"/>
              </a:schemeClr>
            </a:solidFill>
            <a:ln w="6343"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D442BB98-D4C7-0840-872F-6B98190B546C}"/>
                </a:ext>
              </a:extLst>
            </p:cNvPr>
            <p:cNvSpPr/>
            <p:nvPr/>
          </p:nvSpPr>
          <p:spPr>
            <a:xfrm>
              <a:off x="9448850" y="6236452"/>
              <a:ext cx="638541" cy="66629"/>
            </a:xfrm>
            <a:custGeom>
              <a:avLst/>
              <a:gdLst>
                <a:gd name="connsiteX0" fmla="*/ 635740 w 638541"/>
                <a:gd name="connsiteY0" fmla="*/ 66621 h 66629"/>
                <a:gd name="connsiteX1" fmla="*/ 2327 w 638541"/>
                <a:gd name="connsiteY1" fmla="*/ 5089 h 66629"/>
                <a:gd name="connsiteX2" fmla="*/ 10 w 638541"/>
                <a:gd name="connsiteY2" fmla="*/ 2327 h 66629"/>
                <a:gd name="connsiteX3" fmla="*/ 2772 w 638541"/>
                <a:gd name="connsiteY3" fmla="*/ 10 h 66629"/>
                <a:gd name="connsiteX4" fmla="*/ 2772 w 638541"/>
                <a:gd name="connsiteY4" fmla="*/ 10 h 66629"/>
                <a:gd name="connsiteX5" fmla="*/ 636184 w 638541"/>
                <a:gd name="connsiteY5" fmla="*/ 61541 h 66629"/>
                <a:gd name="connsiteX6" fmla="*/ 638534 w 638541"/>
                <a:gd name="connsiteY6" fmla="*/ 64335 h 66629"/>
                <a:gd name="connsiteX7" fmla="*/ 635740 w 638541"/>
                <a:gd name="connsiteY7" fmla="*/ 66621 h 6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541" h="66629">
                  <a:moveTo>
                    <a:pt x="635740" y="66621"/>
                  </a:moveTo>
                  <a:lnTo>
                    <a:pt x="2327" y="5089"/>
                  </a:lnTo>
                  <a:cubicBezTo>
                    <a:pt x="924" y="4969"/>
                    <a:pt x="-111" y="3731"/>
                    <a:pt x="10" y="2327"/>
                  </a:cubicBezTo>
                  <a:cubicBezTo>
                    <a:pt x="130" y="924"/>
                    <a:pt x="1368" y="-111"/>
                    <a:pt x="2772" y="10"/>
                  </a:cubicBezTo>
                  <a:lnTo>
                    <a:pt x="2772" y="10"/>
                  </a:lnTo>
                  <a:lnTo>
                    <a:pt x="636184" y="61541"/>
                  </a:lnTo>
                  <a:cubicBezTo>
                    <a:pt x="637600" y="61674"/>
                    <a:pt x="638642" y="62919"/>
                    <a:pt x="638534" y="64335"/>
                  </a:cubicBezTo>
                  <a:cubicBezTo>
                    <a:pt x="638369" y="65726"/>
                    <a:pt x="637137" y="66735"/>
                    <a:pt x="635740" y="66621"/>
                  </a:cubicBezTo>
                  <a:close/>
                </a:path>
              </a:pathLst>
            </a:custGeom>
            <a:solidFill>
              <a:schemeClr val="tx2">
                <a:alpha val="55000"/>
              </a:schemeClr>
            </a:solidFill>
            <a:ln w="6343"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7E06495A-2869-EA4F-AAF0-08F45EC7E4B6}"/>
                </a:ext>
              </a:extLst>
            </p:cNvPr>
            <p:cNvSpPr/>
            <p:nvPr/>
          </p:nvSpPr>
          <p:spPr>
            <a:xfrm>
              <a:off x="8651495" y="2303778"/>
              <a:ext cx="353240" cy="579853"/>
            </a:xfrm>
            <a:custGeom>
              <a:avLst/>
              <a:gdLst>
                <a:gd name="connsiteX0" fmla="*/ 4726 w 353240"/>
                <a:gd name="connsiteY0" fmla="*/ 1272 h 579853"/>
                <a:gd name="connsiteX1" fmla="*/ 352896 w 353240"/>
                <a:gd name="connsiteY1" fmla="*/ 576010 h 579853"/>
                <a:gd name="connsiteX2" fmla="*/ 351975 w 353240"/>
                <a:gd name="connsiteY2" fmla="*/ 579484 h 579853"/>
                <a:gd name="connsiteX3" fmla="*/ 351944 w 353240"/>
                <a:gd name="connsiteY3" fmla="*/ 579503 h 579853"/>
                <a:gd name="connsiteX4" fmla="*/ 348515 w 353240"/>
                <a:gd name="connsiteY4" fmla="*/ 578677 h 579853"/>
                <a:gd name="connsiteX5" fmla="*/ 344 w 353240"/>
                <a:gd name="connsiteY5" fmla="*/ 3812 h 579853"/>
                <a:gd name="connsiteX6" fmla="*/ 1265 w 353240"/>
                <a:gd name="connsiteY6" fmla="*/ 338 h 579853"/>
                <a:gd name="connsiteX7" fmla="*/ 1297 w 353240"/>
                <a:gd name="connsiteY7" fmla="*/ 319 h 579853"/>
                <a:gd name="connsiteX8" fmla="*/ 4726 w 353240"/>
                <a:gd name="connsiteY8" fmla="*/ 1272 h 57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240" h="579853">
                  <a:moveTo>
                    <a:pt x="4726" y="1272"/>
                  </a:moveTo>
                  <a:lnTo>
                    <a:pt x="352896" y="576010"/>
                  </a:lnTo>
                  <a:cubicBezTo>
                    <a:pt x="353601" y="577223"/>
                    <a:pt x="353188" y="578779"/>
                    <a:pt x="351975" y="579484"/>
                  </a:cubicBezTo>
                  <a:cubicBezTo>
                    <a:pt x="351969" y="579490"/>
                    <a:pt x="351956" y="579496"/>
                    <a:pt x="351944" y="579503"/>
                  </a:cubicBezTo>
                  <a:cubicBezTo>
                    <a:pt x="350762" y="580195"/>
                    <a:pt x="349251" y="579833"/>
                    <a:pt x="348515" y="578677"/>
                  </a:cubicBezTo>
                  <a:lnTo>
                    <a:pt x="344" y="3812"/>
                  </a:lnTo>
                  <a:cubicBezTo>
                    <a:pt x="-361" y="2599"/>
                    <a:pt x="52" y="1043"/>
                    <a:pt x="1265" y="338"/>
                  </a:cubicBezTo>
                  <a:cubicBezTo>
                    <a:pt x="1271" y="332"/>
                    <a:pt x="1284" y="326"/>
                    <a:pt x="1297" y="319"/>
                  </a:cubicBezTo>
                  <a:cubicBezTo>
                    <a:pt x="2509" y="-354"/>
                    <a:pt x="4033" y="72"/>
                    <a:pt x="4726" y="1272"/>
                  </a:cubicBezTo>
                  <a:close/>
                </a:path>
              </a:pathLst>
            </a:custGeom>
            <a:solidFill>
              <a:schemeClr val="tx2">
                <a:alpha val="55000"/>
              </a:schemeClr>
            </a:solidFill>
            <a:ln w="6343"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F129EFDF-9D5B-D246-BE7E-46D74F558B62}"/>
                </a:ext>
              </a:extLst>
            </p:cNvPr>
            <p:cNvSpPr/>
            <p:nvPr/>
          </p:nvSpPr>
          <p:spPr>
            <a:xfrm>
              <a:off x="6094848" y="159845"/>
              <a:ext cx="103515" cy="498124"/>
            </a:xfrm>
            <a:custGeom>
              <a:avLst/>
              <a:gdLst>
                <a:gd name="connsiteX0" fmla="*/ 5054 w 103515"/>
                <a:gd name="connsiteY0" fmla="*/ 2079 h 498124"/>
                <a:gd name="connsiteX1" fmla="*/ 103479 w 103515"/>
                <a:gd name="connsiteY1" fmla="*/ 495094 h 498124"/>
                <a:gd name="connsiteX2" fmla="*/ 101447 w 103515"/>
                <a:gd name="connsiteY2" fmla="*/ 498078 h 498124"/>
                <a:gd name="connsiteX3" fmla="*/ 98467 w 103515"/>
                <a:gd name="connsiteY3" fmla="*/ 496071 h 498124"/>
                <a:gd name="connsiteX4" fmla="*/ 98462 w 103515"/>
                <a:gd name="connsiteY4" fmla="*/ 496046 h 498124"/>
                <a:gd name="connsiteX5" fmla="*/ 37 w 103515"/>
                <a:gd name="connsiteY5" fmla="*/ 3032 h 498124"/>
                <a:gd name="connsiteX6" fmla="*/ 2069 w 103515"/>
                <a:gd name="connsiteY6" fmla="*/ 47 h 498124"/>
                <a:gd name="connsiteX7" fmla="*/ 5049 w 103515"/>
                <a:gd name="connsiteY7" fmla="*/ 2053 h 498124"/>
                <a:gd name="connsiteX8" fmla="*/ 5054 w 103515"/>
                <a:gd name="connsiteY8" fmla="*/ 2079 h 49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15" h="498124">
                  <a:moveTo>
                    <a:pt x="5054" y="2079"/>
                  </a:moveTo>
                  <a:lnTo>
                    <a:pt x="103479" y="495094"/>
                  </a:lnTo>
                  <a:cubicBezTo>
                    <a:pt x="103713" y="496471"/>
                    <a:pt x="102816" y="497792"/>
                    <a:pt x="101447" y="498078"/>
                  </a:cubicBezTo>
                  <a:cubicBezTo>
                    <a:pt x="100070" y="498345"/>
                    <a:pt x="98736" y="497449"/>
                    <a:pt x="98467" y="496071"/>
                  </a:cubicBezTo>
                  <a:cubicBezTo>
                    <a:pt x="98465" y="496065"/>
                    <a:pt x="98464" y="496052"/>
                    <a:pt x="98462" y="496046"/>
                  </a:cubicBezTo>
                  <a:lnTo>
                    <a:pt x="37" y="3032"/>
                  </a:lnTo>
                  <a:cubicBezTo>
                    <a:pt x="-197" y="1653"/>
                    <a:pt x="700" y="335"/>
                    <a:pt x="2069" y="47"/>
                  </a:cubicBezTo>
                  <a:cubicBezTo>
                    <a:pt x="3446" y="-221"/>
                    <a:pt x="4780" y="677"/>
                    <a:pt x="5049" y="2053"/>
                  </a:cubicBezTo>
                  <a:cubicBezTo>
                    <a:pt x="5050" y="2062"/>
                    <a:pt x="5052" y="2071"/>
                    <a:pt x="5054" y="2079"/>
                  </a:cubicBezTo>
                  <a:close/>
                </a:path>
              </a:pathLst>
            </a:custGeom>
            <a:solidFill>
              <a:schemeClr val="tx2">
                <a:alpha val="55000"/>
              </a:schemeClr>
            </a:solidFill>
            <a:ln w="6343"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A6795E0F-D8E3-7D42-A55E-38B8EA315A7E}"/>
                </a:ext>
              </a:extLst>
            </p:cNvPr>
            <p:cNvSpPr/>
            <p:nvPr/>
          </p:nvSpPr>
          <p:spPr>
            <a:xfrm>
              <a:off x="8327163" y="1245930"/>
              <a:ext cx="900117" cy="94681"/>
            </a:xfrm>
            <a:custGeom>
              <a:avLst/>
              <a:gdLst>
                <a:gd name="connsiteX0" fmla="*/ 2033 w 900117"/>
                <a:gd name="connsiteY0" fmla="*/ 89538 h 94681"/>
                <a:gd name="connsiteX1" fmla="*/ 897383 w 900117"/>
                <a:gd name="connsiteY1" fmla="*/ 3 h 94681"/>
                <a:gd name="connsiteX2" fmla="*/ 900113 w 900117"/>
                <a:gd name="connsiteY2" fmla="*/ 2416 h 94681"/>
                <a:gd name="connsiteX3" fmla="*/ 897891 w 900117"/>
                <a:gd name="connsiteY3" fmla="*/ 5083 h 94681"/>
                <a:gd name="connsiteX4" fmla="*/ 2541 w 900117"/>
                <a:gd name="connsiteY4" fmla="*/ 94682 h 94681"/>
                <a:gd name="connsiteX5" fmla="*/ 1 w 900117"/>
                <a:gd name="connsiteY5" fmla="*/ 92021 h 94681"/>
                <a:gd name="connsiteX6" fmla="*/ 2033 w 900117"/>
                <a:gd name="connsiteY6" fmla="*/ 89538 h 9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117" h="94681">
                  <a:moveTo>
                    <a:pt x="2033" y="89538"/>
                  </a:moveTo>
                  <a:lnTo>
                    <a:pt x="897383" y="3"/>
                  </a:lnTo>
                  <a:cubicBezTo>
                    <a:pt x="898799" y="-67"/>
                    <a:pt x="900012" y="1000"/>
                    <a:pt x="900113" y="2416"/>
                  </a:cubicBezTo>
                  <a:cubicBezTo>
                    <a:pt x="900190" y="3750"/>
                    <a:pt x="899218" y="4918"/>
                    <a:pt x="897891" y="5083"/>
                  </a:cubicBezTo>
                  <a:lnTo>
                    <a:pt x="2541" y="94682"/>
                  </a:lnTo>
                  <a:cubicBezTo>
                    <a:pt x="1106" y="94650"/>
                    <a:pt x="-37" y="93456"/>
                    <a:pt x="1" y="92021"/>
                  </a:cubicBezTo>
                  <a:cubicBezTo>
                    <a:pt x="26" y="90821"/>
                    <a:pt x="865" y="89799"/>
                    <a:pt x="2033" y="8953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7311D05D-E7DE-8745-8E4B-AF242CE37B2D}"/>
                </a:ext>
              </a:extLst>
            </p:cNvPr>
            <p:cNvSpPr/>
            <p:nvPr/>
          </p:nvSpPr>
          <p:spPr>
            <a:xfrm>
              <a:off x="8999771" y="2596625"/>
              <a:ext cx="1119379" cy="286895"/>
            </a:xfrm>
            <a:custGeom>
              <a:avLst/>
              <a:gdLst>
                <a:gd name="connsiteX0" fmla="*/ 1117458 w 1119379"/>
                <a:gd name="connsiteY0" fmla="*/ 5033 h 286895"/>
                <a:gd name="connsiteX1" fmla="*/ 3033 w 1119379"/>
                <a:gd name="connsiteY1" fmla="*/ 286846 h 286895"/>
                <a:gd name="connsiteX2" fmla="*/ 49 w 1119379"/>
                <a:gd name="connsiteY2" fmla="*/ 284878 h 286895"/>
                <a:gd name="connsiteX3" fmla="*/ 1827 w 1119379"/>
                <a:gd name="connsiteY3" fmla="*/ 281893 h 286895"/>
                <a:gd name="connsiteX4" fmla="*/ 1116188 w 1119379"/>
                <a:gd name="connsiteY4" fmla="*/ 80 h 286895"/>
                <a:gd name="connsiteX5" fmla="*/ 1119300 w 1119379"/>
                <a:gd name="connsiteY5" fmla="*/ 1922 h 286895"/>
                <a:gd name="connsiteX6" fmla="*/ 1117458 w 1119379"/>
                <a:gd name="connsiteY6" fmla="*/ 5033 h 28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379" h="286895">
                  <a:moveTo>
                    <a:pt x="1117458" y="5033"/>
                  </a:moveTo>
                  <a:lnTo>
                    <a:pt x="3033" y="286846"/>
                  </a:lnTo>
                  <a:cubicBezTo>
                    <a:pt x="1668" y="287119"/>
                    <a:pt x="334" y="286243"/>
                    <a:pt x="49" y="284878"/>
                  </a:cubicBezTo>
                  <a:cubicBezTo>
                    <a:pt x="-205" y="283576"/>
                    <a:pt x="557" y="282287"/>
                    <a:pt x="1827" y="281893"/>
                  </a:cubicBezTo>
                  <a:lnTo>
                    <a:pt x="1116188" y="80"/>
                  </a:lnTo>
                  <a:cubicBezTo>
                    <a:pt x="1117553" y="-269"/>
                    <a:pt x="1118951" y="556"/>
                    <a:pt x="1119300" y="1922"/>
                  </a:cubicBezTo>
                  <a:cubicBezTo>
                    <a:pt x="1119649" y="3287"/>
                    <a:pt x="1118823" y="4684"/>
                    <a:pt x="1117458" y="5033"/>
                  </a:cubicBezTo>
                  <a:close/>
                </a:path>
              </a:pathLst>
            </a:custGeom>
            <a:solidFill>
              <a:schemeClr val="tx2">
                <a:alpha val="55000"/>
              </a:schemeClr>
            </a:solidFill>
            <a:ln w="6343"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D698D209-4116-654D-986D-C99E47BF34E4}"/>
                </a:ext>
              </a:extLst>
            </p:cNvPr>
            <p:cNvSpPr/>
            <p:nvPr/>
          </p:nvSpPr>
          <p:spPr>
            <a:xfrm>
              <a:off x="9252581" y="1470768"/>
              <a:ext cx="220925" cy="665171"/>
            </a:xfrm>
            <a:custGeom>
              <a:avLst/>
              <a:gdLst>
                <a:gd name="connsiteX0" fmla="*/ 215931 w 220925"/>
                <a:gd name="connsiteY0" fmla="*/ 663403 h 665171"/>
                <a:gd name="connsiteX1" fmla="*/ 32 w 220925"/>
                <a:gd name="connsiteY1" fmla="*/ 3002 h 665171"/>
                <a:gd name="connsiteX2" fmla="*/ 2203 w 220925"/>
                <a:gd name="connsiteY2" fmla="*/ 31 h 665171"/>
                <a:gd name="connsiteX3" fmla="*/ 4921 w 220925"/>
                <a:gd name="connsiteY3" fmla="*/ 1415 h 665171"/>
                <a:gd name="connsiteX4" fmla="*/ 220821 w 220925"/>
                <a:gd name="connsiteY4" fmla="*/ 661815 h 665171"/>
                <a:gd name="connsiteX5" fmla="*/ 219170 w 220925"/>
                <a:gd name="connsiteY5" fmla="*/ 665054 h 665171"/>
                <a:gd name="connsiteX6" fmla="*/ 215931 w 220925"/>
                <a:gd name="connsiteY6" fmla="*/ 663403 h 6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25" h="665171">
                  <a:moveTo>
                    <a:pt x="215931" y="663403"/>
                  </a:moveTo>
                  <a:lnTo>
                    <a:pt x="32" y="3002"/>
                  </a:lnTo>
                  <a:cubicBezTo>
                    <a:pt x="-191" y="1580"/>
                    <a:pt x="781" y="253"/>
                    <a:pt x="2203" y="31"/>
                  </a:cubicBezTo>
                  <a:cubicBezTo>
                    <a:pt x="3315" y="-141"/>
                    <a:pt x="4407" y="418"/>
                    <a:pt x="4921" y="1415"/>
                  </a:cubicBezTo>
                  <a:lnTo>
                    <a:pt x="220821" y="661815"/>
                  </a:lnTo>
                  <a:cubicBezTo>
                    <a:pt x="221208" y="663161"/>
                    <a:pt x="220485" y="664577"/>
                    <a:pt x="219170" y="665054"/>
                  </a:cubicBezTo>
                  <a:cubicBezTo>
                    <a:pt x="217824" y="665473"/>
                    <a:pt x="216383" y="664742"/>
                    <a:pt x="215931" y="663403"/>
                  </a:cubicBezTo>
                  <a:close/>
                </a:path>
              </a:pathLst>
            </a:custGeom>
            <a:solidFill>
              <a:schemeClr val="tx2">
                <a:alpha val="55000"/>
              </a:schemeClr>
            </a:solidFill>
            <a:ln w="634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4632AA59-5F02-3D40-A5F6-058D4824E12A}"/>
                </a:ext>
              </a:extLst>
            </p:cNvPr>
            <p:cNvSpPr/>
            <p:nvPr/>
          </p:nvSpPr>
          <p:spPr>
            <a:xfrm>
              <a:off x="9190401" y="1595956"/>
              <a:ext cx="222092" cy="556738"/>
            </a:xfrm>
            <a:custGeom>
              <a:avLst/>
              <a:gdLst>
                <a:gd name="connsiteX0" fmla="*/ 221978 w 222092"/>
                <a:gd name="connsiteY0" fmla="*/ 3291 h 556738"/>
                <a:gd name="connsiteX1" fmla="*/ 4935 w 222092"/>
                <a:gd name="connsiteY1" fmla="*/ 555106 h 556738"/>
                <a:gd name="connsiteX2" fmla="*/ 1633 w 222092"/>
                <a:gd name="connsiteY2" fmla="*/ 556567 h 556738"/>
                <a:gd name="connsiteX3" fmla="*/ 172 w 222092"/>
                <a:gd name="connsiteY3" fmla="*/ 553265 h 556738"/>
                <a:gd name="connsiteX4" fmla="*/ 217215 w 222092"/>
                <a:gd name="connsiteY4" fmla="*/ 1450 h 556738"/>
                <a:gd name="connsiteX5" fmla="*/ 220644 w 222092"/>
                <a:gd name="connsiteY5" fmla="*/ 243 h 556738"/>
                <a:gd name="connsiteX6" fmla="*/ 221978 w 222092"/>
                <a:gd name="connsiteY6" fmla="*/ 3291 h 5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92" h="556738">
                  <a:moveTo>
                    <a:pt x="221978" y="3291"/>
                  </a:moveTo>
                  <a:lnTo>
                    <a:pt x="4935" y="555106"/>
                  </a:lnTo>
                  <a:cubicBezTo>
                    <a:pt x="4427" y="556421"/>
                    <a:pt x="2947" y="557075"/>
                    <a:pt x="1633" y="556567"/>
                  </a:cubicBezTo>
                  <a:cubicBezTo>
                    <a:pt x="318" y="556059"/>
                    <a:pt x="-336" y="554579"/>
                    <a:pt x="172" y="553265"/>
                  </a:cubicBezTo>
                  <a:lnTo>
                    <a:pt x="217215" y="1450"/>
                  </a:lnTo>
                  <a:cubicBezTo>
                    <a:pt x="217844" y="186"/>
                    <a:pt x="219362" y="-354"/>
                    <a:pt x="220644" y="243"/>
                  </a:cubicBezTo>
                  <a:cubicBezTo>
                    <a:pt x="221787" y="789"/>
                    <a:pt x="222352" y="2085"/>
                    <a:pt x="221978" y="3291"/>
                  </a:cubicBezTo>
                  <a:close/>
                </a:path>
              </a:pathLst>
            </a:custGeom>
            <a:solidFill>
              <a:schemeClr val="tx2">
                <a:alpha val="55000"/>
              </a:schemeClr>
            </a:solidFill>
            <a:ln w="634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4B43B91D-985E-294D-9F88-B85438340E89}"/>
                </a:ext>
              </a:extLst>
            </p:cNvPr>
            <p:cNvSpPr/>
            <p:nvPr/>
          </p:nvSpPr>
          <p:spPr>
            <a:xfrm>
              <a:off x="9484767" y="4365611"/>
              <a:ext cx="290834" cy="508638"/>
            </a:xfrm>
            <a:custGeom>
              <a:avLst/>
              <a:gdLst>
                <a:gd name="connsiteX0" fmla="*/ 319 w 290834"/>
                <a:gd name="connsiteY0" fmla="*/ 504838 h 508638"/>
                <a:gd name="connsiteX1" fmla="*/ 286069 w 290834"/>
                <a:gd name="connsiteY1" fmla="*/ 1347 h 508638"/>
                <a:gd name="connsiteX2" fmla="*/ 289504 w 290834"/>
                <a:gd name="connsiteY2" fmla="*/ 299 h 508638"/>
                <a:gd name="connsiteX3" fmla="*/ 289562 w 290834"/>
                <a:gd name="connsiteY3" fmla="*/ 331 h 508638"/>
                <a:gd name="connsiteX4" fmla="*/ 290514 w 290834"/>
                <a:gd name="connsiteY4" fmla="*/ 3823 h 508638"/>
                <a:gd name="connsiteX5" fmla="*/ 4764 w 290834"/>
                <a:gd name="connsiteY5" fmla="*/ 507315 h 508638"/>
                <a:gd name="connsiteX6" fmla="*/ 1418 w 290834"/>
                <a:gd name="connsiteY6" fmla="*/ 508350 h 508638"/>
                <a:gd name="connsiteX7" fmla="*/ 1272 w 290834"/>
                <a:gd name="connsiteY7" fmla="*/ 508267 h 508638"/>
                <a:gd name="connsiteX8" fmla="*/ 319 w 290834"/>
                <a:gd name="connsiteY8" fmla="*/ 504838 h 50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834" h="508638">
                  <a:moveTo>
                    <a:pt x="319" y="504838"/>
                  </a:moveTo>
                  <a:lnTo>
                    <a:pt x="286069" y="1347"/>
                  </a:lnTo>
                  <a:cubicBezTo>
                    <a:pt x="286729" y="109"/>
                    <a:pt x="288266" y="-361"/>
                    <a:pt x="289504" y="299"/>
                  </a:cubicBezTo>
                  <a:cubicBezTo>
                    <a:pt x="289523" y="312"/>
                    <a:pt x="289543" y="318"/>
                    <a:pt x="289562" y="331"/>
                  </a:cubicBezTo>
                  <a:cubicBezTo>
                    <a:pt x="290768" y="1049"/>
                    <a:pt x="291187" y="2592"/>
                    <a:pt x="290514" y="3823"/>
                  </a:cubicBezTo>
                  <a:lnTo>
                    <a:pt x="4764" y="507315"/>
                  </a:lnTo>
                  <a:cubicBezTo>
                    <a:pt x="4129" y="508528"/>
                    <a:pt x="2630" y="508991"/>
                    <a:pt x="1418" y="508350"/>
                  </a:cubicBezTo>
                  <a:cubicBezTo>
                    <a:pt x="1367" y="508325"/>
                    <a:pt x="1322" y="508299"/>
                    <a:pt x="1272" y="508267"/>
                  </a:cubicBezTo>
                  <a:cubicBezTo>
                    <a:pt x="72" y="507575"/>
                    <a:pt x="-354" y="506051"/>
                    <a:pt x="319" y="50483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627472B6-AF3E-1243-A6B8-161E1363AD5C}"/>
                </a:ext>
              </a:extLst>
            </p:cNvPr>
            <p:cNvSpPr/>
            <p:nvPr/>
          </p:nvSpPr>
          <p:spPr>
            <a:xfrm>
              <a:off x="10787807" y="2308946"/>
              <a:ext cx="797169" cy="979034"/>
            </a:xfrm>
            <a:custGeom>
              <a:avLst/>
              <a:gdLst>
                <a:gd name="connsiteX0" fmla="*/ 796589 w 797169"/>
                <a:gd name="connsiteY0" fmla="*/ 4168 h 979034"/>
                <a:gd name="connsiteX1" fmla="*/ 4554 w 797169"/>
                <a:gd name="connsiteY1" fmla="*/ 978068 h 979034"/>
                <a:gd name="connsiteX2" fmla="*/ 966 w 797169"/>
                <a:gd name="connsiteY2" fmla="*/ 978481 h 979034"/>
                <a:gd name="connsiteX3" fmla="*/ 553 w 797169"/>
                <a:gd name="connsiteY3" fmla="*/ 974893 h 979034"/>
                <a:gd name="connsiteX4" fmla="*/ 792652 w 797169"/>
                <a:gd name="connsiteY4" fmla="*/ 930 h 979034"/>
                <a:gd name="connsiteX5" fmla="*/ 796240 w 797169"/>
                <a:gd name="connsiteY5" fmla="*/ 580 h 979034"/>
                <a:gd name="connsiteX6" fmla="*/ 796589 w 797169"/>
                <a:gd name="connsiteY6" fmla="*/ 4168 h 9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169" h="979034">
                  <a:moveTo>
                    <a:pt x="796589" y="4168"/>
                  </a:moveTo>
                  <a:lnTo>
                    <a:pt x="4554" y="978068"/>
                  </a:lnTo>
                  <a:cubicBezTo>
                    <a:pt x="3678" y="979173"/>
                    <a:pt x="2071" y="979357"/>
                    <a:pt x="966" y="978481"/>
                  </a:cubicBezTo>
                  <a:cubicBezTo>
                    <a:pt x="-139" y="977604"/>
                    <a:pt x="-323" y="975998"/>
                    <a:pt x="553" y="974893"/>
                  </a:cubicBezTo>
                  <a:lnTo>
                    <a:pt x="792652" y="930"/>
                  </a:lnTo>
                  <a:cubicBezTo>
                    <a:pt x="793548" y="-156"/>
                    <a:pt x="795154" y="-315"/>
                    <a:pt x="796240" y="580"/>
                  </a:cubicBezTo>
                  <a:cubicBezTo>
                    <a:pt x="797326" y="1476"/>
                    <a:pt x="797485" y="3082"/>
                    <a:pt x="796589" y="416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FFED0779-EF3B-A849-B5BA-91297B234080}"/>
                </a:ext>
              </a:extLst>
            </p:cNvPr>
            <p:cNvSpPr/>
            <p:nvPr/>
          </p:nvSpPr>
          <p:spPr>
            <a:xfrm>
              <a:off x="8407375" y="2542042"/>
              <a:ext cx="635618" cy="688058"/>
            </a:xfrm>
            <a:custGeom>
              <a:avLst/>
              <a:gdLst>
                <a:gd name="connsiteX0" fmla="*/ 4435 w 635618"/>
                <a:gd name="connsiteY0" fmla="*/ 879 h 688058"/>
                <a:gd name="connsiteX1" fmla="*/ 634863 w 635618"/>
                <a:gd name="connsiteY1" fmla="*/ 683758 h 688058"/>
                <a:gd name="connsiteX2" fmla="*/ 634888 w 635618"/>
                <a:gd name="connsiteY2" fmla="*/ 687352 h 688058"/>
                <a:gd name="connsiteX3" fmla="*/ 634863 w 635618"/>
                <a:gd name="connsiteY3" fmla="*/ 687377 h 688058"/>
                <a:gd name="connsiteX4" fmla="*/ 631307 w 635618"/>
                <a:gd name="connsiteY4" fmla="*/ 687377 h 688058"/>
                <a:gd name="connsiteX5" fmla="*/ 688 w 635618"/>
                <a:gd name="connsiteY5" fmla="*/ 4308 h 688058"/>
                <a:gd name="connsiteX6" fmla="*/ 815 w 635618"/>
                <a:gd name="connsiteY6" fmla="*/ 688 h 688058"/>
                <a:gd name="connsiteX7" fmla="*/ 4435 w 635618"/>
                <a:gd name="connsiteY7" fmla="*/ 815 h 6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618" h="688058">
                  <a:moveTo>
                    <a:pt x="4435" y="879"/>
                  </a:moveTo>
                  <a:lnTo>
                    <a:pt x="634863" y="683758"/>
                  </a:lnTo>
                  <a:cubicBezTo>
                    <a:pt x="635860" y="684742"/>
                    <a:pt x="635872" y="686348"/>
                    <a:pt x="634888" y="687352"/>
                  </a:cubicBezTo>
                  <a:cubicBezTo>
                    <a:pt x="634882" y="687358"/>
                    <a:pt x="634869" y="687371"/>
                    <a:pt x="634863" y="687377"/>
                  </a:cubicBezTo>
                  <a:cubicBezTo>
                    <a:pt x="633853" y="688285"/>
                    <a:pt x="632316" y="688285"/>
                    <a:pt x="631307" y="687377"/>
                  </a:cubicBezTo>
                  <a:lnTo>
                    <a:pt x="688" y="4308"/>
                  </a:lnTo>
                  <a:cubicBezTo>
                    <a:pt x="-277" y="3273"/>
                    <a:pt x="-220" y="1653"/>
                    <a:pt x="815" y="688"/>
                  </a:cubicBezTo>
                  <a:cubicBezTo>
                    <a:pt x="1850" y="-277"/>
                    <a:pt x="3469" y="-220"/>
                    <a:pt x="4435" y="815"/>
                  </a:cubicBezTo>
                  <a:close/>
                </a:path>
              </a:pathLst>
            </a:custGeom>
            <a:solidFill>
              <a:schemeClr val="tx2">
                <a:alpha val="55000"/>
              </a:schemeClr>
            </a:solidFill>
            <a:ln w="634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018CB6C3-DB63-D64F-8060-AE62C4D0EC76}"/>
                </a:ext>
              </a:extLst>
            </p:cNvPr>
            <p:cNvSpPr/>
            <p:nvPr/>
          </p:nvSpPr>
          <p:spPr>
            <a:xfrm>
              <a:off x="9222853" y="1245921"/>
              <a:ext cx="250916" cy="889829"/>
            </a:xfrm>
            <a:custGeom>
              <a:avLst/>
              <a:gdLst>
                <a:gd name="connsiteX0" fmla="*/ 245660 w 250916"/>
                <a:gd name="connsiteY0" fmla="*/ 888123 h 889829"/>
                <a:gd name="connsiteX1" fmla="*/ 106 w 250916"/>
                <a:gd name="connsiteY1" fmla="*/ 3251 h 889829"/>
                <a:gd name="connsiteX2" fmla="*/ 1820 w 250916"/>
                <a:gd name="connsiteY2" fmla="*/ 95 h 889829"/>
                <a:gd name="connsiteX3" fmla="*/ 1884 w 250916"/>
                <a:gd name="connsiteY3" fmla="*/ 76 h 889829"/>
                <a:gd name="connsiteX4" fmla="*/ 4995 w 250916"/>
                <a:gd name="connsiteY4" fmla="*/ 1854 h 889829"/>
                <a:gd name="connsiteX5" fmla="*/ 250867 w 250916"/>
                <a:gd name="connsiteY5" fmla="*/ 886789 h 889829"/>
                <a:gd name="connsiteX6" fmla="*/ 248874 w 250916"/>
                <a:gd name="connsiteY6" fmla="*/ 889780 h 889829"/>
                <a:gd name="connsiteX7" fmla="*/ 245978 w 250916"/>
                <a:gd name="connsiteY7" fmla="*/ 888123 h 88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16" h="889829">
                  <a:moveTo>
                    <a:pt x="245660" y="888123"/>
                  </a:moveTo>
                  <a:lnTo>
                    <a:pt x="106" y="3251"/>
                  </a:lnTo>
                  <a:cubicBezTo>
                    <a:pt x="-294" y="1904"/>
                    <a:pt x="474" y="495"/>
                    <a:pt x="1820" y="95"/>
                  </a:cubicBezTo>
                  <a:cubicBezTo>
                    <a:pt x="1839" y="88"/>
                    <a:pt x="1865" y="82"/>
                    <a:pt x="1884" y="76"/>
                  </a:cubicBezTo>
                  <a:cubicBezTo>
                    <a:pt x="3230" y="-255"/>
                    <a:pt x="4595" y="526"/>
                    <a:pt x="4995" y="1854"/>
                  </a:cubicBezTo>
                  <a:lnTo>
                    <a:pt x="250867" y="886789"/>
                  </a:lnTo>
                  <a:cubicBezTo>
                    <a:pt x="251141" y="888168"/>
                    <a:pt x="250251" y="889501"/>
                    <a:pt x="248874" y="889780"/>
                  </a:cubicBezTo>
                  <a:cubicBezTo>
                    <a:pt x="247629" y="890028"/>
                    <a:pt x="246397" y="889323"/>
                    <a:pt x="245978" y="888123"/>
                  </a:cubicBezTo>
                  <a:close/>
                </a:path>
              </a:pathLst>
            </a:custGeom>
            <a:solidFill>
              <a:schemeClr val="tx2">
                <a:alpha val="55000"/>
              </a:schemeClr>
            </a:solidFill>
            <a:ln w="634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20C40956-5289-2140-AFDD-167A318BEB1A}"/>
                </a:ext>
              </a:extLst>
            </p:cNvPr>
            <p:cNvSpPr/>
            <p:nvPr/>
          </p:nvSpPr>
          <p:spPr>
            <a:xfrm>
              <a:off x="8204778" y="5777490"/>
              <a:ext cx="707927" cy="345133"/>
            </a:xfrm>
            <a:custGeom>
              <a:avLst/>
              <a:gdLst>
                <a:gd name="connsiteX0" fmla="*/ 1418 w 707927"/>
                <a:gd name="connsiteY0" fmla="*/ 340290 h 345133"/>
                <a:gd name="connsiteX1" fmla="*/ 704427 w 707927"/>
                <a:gd name="connsiteY1" fmla="*/ 184 h 345133"/>
                <a:gd name="connsiteX2" fmla="*/ 707729 w 707927"/>
                <a:gd name="connsiteY2" fmla="*/ 1581 h 345133"/>
                <a:gd name="connsiteX3" fmla="*/ 706649 w 707927"/>
                <a:gd name="connsiteY3" fmla="*/ 4819 h 345133"/>
                <a:gd name="connsiteX4" fmla="*/ 3641 w 707927"/>
                <a:gd name="connsiteY4" fmla="*/ 344862 h 345133"/>
                <a:gd name="connsiteX5" fmla="*/ 307 w 707927"/>
                <a:gd name="connsiteY5" fmla="*/ 343782 h 345133"/>
                <a:gd name="connsiteX6" fmla="*/ 275 w 707927"/>
                <a:gd name="connsiteY6" fmla="*/ 343719 h 345133"/>
                <a:gd name="connsiteX7" fmla="*/ 1393 w 707927"/>
                <a:gd name="connsiteY7" fmla="*/ 340303 h 345133"/>
                <a:gd name="connsiteX8" fmla="*/ 1418 w 707927"/>
                <a:gd name="connsiteY8" fmla="*/ 340290 h 34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7" h="345133">
                  <a:moveTo>
                    <a:pt x="1418" y="340290"/>
                  </a:moveTo>
                  <a:lnTo>
                    <a:pt x="704427" y="184"/>
                  </a:lnTo>
                  <a:cubicBezTo>
                    <a:pt x="705722" y="-337"/>
                    <a:pt x="707202" y="285"/>
                    <a:pt x="707729" y="1581"/>
                  </a:cubicBezTo>
                  <a:cubicBezTo>
                    <a:pt x="708224" y="2781"/>
                    <a:pt x="707767" y="4159"/>
                    <a:pt x="706649" y="4819"/>
                  </a:cubicBezTo>
                  <a:lnTo>
                    <a:pt x="3641" y="344862"/>
                  </a:lnTo>
                  <a:cubicBezTo>
                    <a:pt x="2421" y="345484"/>
                    <a:pt x="929" y="345002"/>
                    <a:pt x="307" y="343782"/>
                  </a:cubicBezTo>
                  <a:cubicBezTo>
                    <a:pt x="294" y="343763"/>
                    <a:pt x="288" y="343744"/>
                    <a:pt x="275" y="343719"/>
                  </a:cubicBezTo>
                  <a:cubicBezTo>
                    <a:pt x="-360" y="342468"/>
                    <a:pt x="142" y="340937"/>
                    <a:pt x="1393" y="340303"/>
                  </a:cubicBezTo>
                  <a:cubicBezTo>
                    <a:pt x="1399" y="340303"/>
                    <a:pt x="1412" y="340296"/>
                    <a:pt x="1418" y="340290"/>
                  </a:cubicBezTo>
                  <a:close/>
                </a:path>
              </a:pathLst>
            </a:custGeom>
            <a:solidFill>
              <a:schemeClr val="tx2">
                <a:alpha val="55000"/>
              </a:schemeClr>
            </a:solidFill>
            <a:ln w="634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FAC66F5A-69A2-F046-84EF-C7FF4354A5F0}"/>
                </a:ext>
              </a:extLst>
            </p:cNvPr>
            <p:cNvSpPr/>
            <p:nvPr/>
          </p:nvSpPr>
          <p:spPr>
            <a:xfrm>
              <a:off x="10114142" y="2596681"/>
              <a:ext cx="754296" cy="242513"/>
            </a:xfrm>
            <a:custGeom>
              <a:avLst/>
              <a:gdLst>
                <a:gd name="connsiteX0" fmla="*/ 3214 w 754296"/>
                <a:gd name="connsiteY0" fmla="*/ 88 h 242513"/>
                <a:gd name="connsiteX1" fmla="*/ 752514 w 754296"/>
                <a:gd name="connsiteY1" fmla="*/ 237514 h 242513"/>
                <a:gd name="connsiteX2" fmla="*/ 754197 w 754296"/>
                <a:gd name="connsiteY2" fmla="*/ 240587 h 242513"/>
                <a:gd name="connsiteX3" fmla="*/ 754165 w 754296"/>
                <a:gd name="connsiteY3" fmla="*/ 240689 h 242513"/>
                <a:gd name="connsiteX4" fmla="*/ 751009 w 754296"/>
                <a:gd name="connsiteY4" fmla="*/ 242410 h 242513"/>
                <a:gd name="connsiteX5" fmla="*/ 750990 w 754296"/>
                <a:gd name="connsiteY5" fmla="*/ 242404 h 242513"/>
                <a:gd name="connsiteX6" fmla="*/ 1690 w 754296"/>
                <a:gd name="connsiteY6" fmla="*/ 4977 h 242513"/>
                <a:gd name="connsiteX7" fmla="*/ 147 w 754296"/>
                <a:gd name="connsiteY7" fmla="*/ 1732 h 242513"/>
                <a:gd name="connsiteX8" fmla="*/ 166 w 754296"/>
                <a:gd name="connsiteY8" fmla="*/ 1675 h 242513"/>
                <a:gd name="connsiteX9" fmla="*/ 3214 w 754296"/>
                <a:gd name="connsiteY9" fmla="*/ 88 h 24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296" h="242513">
                  <a:moveTo>
                    <a:pt x="3214" y="88"/>
                  </a:moveTo>
                  <a:lnTo>
                    <a:pt x="752514" y="237514"/>
                  </a:lnTo>
                  <a:cubicBezTo>
                    <a:pt x="753829" y="237895"/>
                    <a:pt x="754578" y="239273"/>
                    <a:pt x="754197" y="240587"/>
                  </a:cubicBezTo>
                  <a:cubicBezTo>
                    <a:pt x="754191" y="240619"/>
                    <a:pt x="754178" y="240657"/>
                    <a:pt x="754165" y="240689"/>
                  </a:cubicBezTo>
                  <a:cubicBezTo>
                    <a:pt x="753771" y="242035"/>
                    <a:pt x="752356" y="242804"/>
                    <a:pt x="751009" y="242410"/>
                  </a:cubicBezTo>
                  <a:cubicBezTo>
                    <a:pt x="751003" y="242410"/>
                    <a:pt x="750997" y="242404"/>
                    <a:pt x="750990" y="242404"/>
                  </a:cubicBezTo>
                  <a:lnTo>
                    <a:pt x="1690" y="4977"/>
                  </a:lnTo>
                  <a:cubicBezTo>
                    <a:pt x="369" y="4507"/>
                    <a:pt x="-323" y="3059"/>
                    <a:pt x="147" y="1732"/>
                  </a:cubicBezTo>
                  <a:cubicBezTo>
                    <a:pt x="153" y="1713"/>
                    <a:pt x="160" y="1694"/>
                    <a:pt x="166" y="1675"/>
                  </a:cubicBezTo>
                  <a:cubicBezTo>
                    <a:pt x="617" y="437"/>
                    <a:pt x="1938" y="-255"/>
                    <a:pt x="3214" y="8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BBF6D4-9043-BE4A-A026-759E2AFBB8FB}"/>
                </a:ext>
              </a:extLst>
            </p:cNvPr>
            <p:cNvSpPr/>
            <p:nvPr/>
          </p:nvSpPr>
          <p:spPr>
            <a:xfrm>
              <a:off x="9222493" y="1245976"/>
              <a:ext cx="35194" cy="229608"/>
            </a:xfrm>
            <a:custGeom>
              <a:avLst/>
              <a:gdLst>
                <a:gd name="connsiteX0" fmla="*/ 30120 w 35194"/>
                <a:gd name="connsiteY0" fmla="*/ 227224 h 229608"/>
                <a:gd name="connsiteX1" fmla="*/ 21 w 35194"/>
                <a:gd name="connsiteY1" fmla="*/ 2878 h 229608"/>
                <a:gd name="connsiteX2" fmla="*/ 2243 w 35194"/>
                <a:gd name="connsiteY2" fmla="*/ 21 h 229608"/>
                <a:gd name="connsiteX3" fmla="*/ 5101 w 35194"/>
                <a:gd name="connsiteY3" fmla="*/ 2243 h 229608"/>
                <a:gd name="connsiteX4" fmla="*/ 35136 w 35194"/>
                <a:gd name="connsiteY4" fmla="*/ 226525 h 229608"/>
                <a:gd name="connsiteX5" fmla="*/ 33199 w 35194"/>
                <a:gd name="connsiteY5" fmla="*/ 229548 h 229608"/>
                <a:gd name="connsiteX6" fmla="*/ 30170 w 35194"/>
                <a:gd name="connsiteY6" fmla="*/ 227611 h 229608"/>
                <a:gd name="connsiteX7" fmla="*/ 30120 w 35194"/>
                <a:gd name="connsiteY7" fmla="*/ 227224 h 22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94" h="229608">
                  <a:moveTo>
                    <a:pt x="30120" y="227224"/>
                  </a:moveTo>
                  <a:lnTo>
                    <a:pt x="21" y="2878"/>
                  </a:lnTo>
                  <a:cubicBezTo>
                    <a:pt x="-157" y="1475"/>
                    <a:pt x="840" y="198"/>
                    <a:pt x="2243" y="21"/>
                  </a:cubicBezTo>
                  <a:cubicBezTo>
                    <a:pt x="3646" y="-157"/>
                    <a:pt x="4923" y="840"/>
                    <a:pt x="5101" y="2243"/>
                  </a:cubicBezTo>
                  <a:lnTo>
                    <a:pt x="35136" y="226525"/>
                  </a:lnTo>
                  <a:cubicBezTo>
                    <a:pt x="35434" y="227897"/>
                    <a:pt x="34571" y="229249"/>
                    <a:pt x="33199" y="229548"/>
                  </a:cubicBezTo>
                  <a:cubicBezTo>
                    <a:pt x="31828" y="229852"/>
                    <a:pt x="30475" y="228982"/>
                    <a:pt x="30170" y="227611"/>
                  </a:cubicBezTo>
                  <a:cubicBezTo>
                    <a:pt x="30145" y="227484"/>
                    <a:pt x="30126" y="227357"/>
                    <a:pt x="30120" y="22722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C0311F23-DB96-C14B-A94F-16189BA79150}"/>
                </a:ext>
              </a:extLst>
            </p:cNvPr>
            <p:cNvSpPr/>
            <p:nvPr/>
          </p:nvSpPr>
          <p:spPr>
            <a:xfrm>
              <a:off x="8158666" y="4986094"/>
              <a:ext cx="1113779" cy="347017"/>
            </a:xfrm>
            <a:custGeom>
              <a:avLst/>
              <a:gdLst>
                <a:gd name="connsiteX0" fmla="*/ 1810 w 1113779"/>
                <a:gd name="connsiteY0" fmla="*/ 342000 h 347017"/>
                <a:gd name="connsiteX1" fmla="*/ 1110457 w 1113779"/>
                <a:gd name="connsiteY1" fmla="*/ 116 h 347017"/>
                <a:gd name="connsiteX2" fmla="*/ 1113664 w 1113779"/>
                <a:gd name="connsiteY2" fmla="*/ 1799 h 347017"/>
                <a:gd name="connsiteX3" fmla="*/ 1111981 w 1113779"/>
                <a:gd name="connsiteY3" fmla="*/ 5006 h 347017"/>
                <a:gd name="connsiteX4" fmla="*/ 3334 w 1113779"/>
                <a:gd name="connsiteY4" fmla="*/ 346890 h 347017"/>
                <a:gd name="connsiteX5" fmla="*/ 128 w 1113779"/>
                <a:gd name="connsiteY5" fmla="*/ 345277 h 347017"/>
                <a:gd name="connsiteX6" fmla="*/ 96 w 1113779"/>
                <a:gd name="connsiteY6" fmla="*/ 345175 h 347017"/>
                <a:gd name="connsiteX7" fmla="*/ 1810 w 1113779"/>
                <a:gd name="connsiteY7" fmla="*/ 342000 h 34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3779" h="347017">
                  <a:moveTo>
                    <a:pt x="1810" y="342000"/>
                  </a:moveTo>
                  <a:lnTo>
                    <a:pt x="1110457" y="116"/>
                  </a:lnTo>
                  <a:cubicBezTo>
                    <a:pt x="1111809" y="-303"/>
                    <a:pt x="1113245" y="446"/>
                    <a:pt x="1113664" y="1799"/>
                  </a:cubicBezTo>
                  <a:cubicBezTo>
                    <a:pt x="1114083" y="3152"/>
                    <a:pt x="1113333" y="4587"/>
                    <a:pt x="1111981" y="5006"/>
                  </a:cubicBezTo>
                  <a:lnTo>
                    <a:pt x="3334" y="346890"/>
                  </a:lnTo>
                  <a:cubicBezTo>
                    <a:pt x="2001" y="347328"/>
                    <a:pt x="566" y="346604"/>
                    <a:pt x="128" y="345277"/>
                  </a:cubicBezTo>
                  <a:cubicBezTo>
                    <a:pt x="115" y="345239"/>
                    <a:pt x="102" y="345207"/>
                    <a:pt x="96" y="345175"/>
                  </a:cubicBezTo>
                  <a:cubicBezTo>
                    <a:pt x="-279" y="343829"/>
                    <a:pt x="477" y="342426"/>
                    <a:pt x="1810" y="342000"/>
                  </a:cubicBezTo>
                  <a:close/>
                </a:path>
              </a:pathLst>
            </a:custGeom>
            <a:solidFill>
              <a:schemeClr val="tx2">
                <a:alpha val="55000"/>
              </a:schemeClr>
            </a:solidFill>
            <a:ln w="634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7604DD69-8377-F247-A5D0-C1FF35303DE4}"/>
                </a:ext>
              </a:extLst>
            </p:cNvPr>
            <p:cNvSpPr/>
            <p:nvPr/>
          </p:nvSpPr>
          <p:spPr>
            <a:xfrm>
              <a:off x="8327155" y="1335454"/>
              <a:ext cx="1085329" cy="265435"/>
            </a:xfrm>
            <a:custGeom>
              <a:avLst/>
              <a:gdLst>
                <a:gd name="connsiteX0" fmla="*/ 2867 w 1085329"/>
                <a:gd name="connsiteY0" fmla="*/ 77 h 265435"/>
                <a:gd name="connsiteX1" fmla="*/ 1083446 w 1085329"/>
                <a:gd name="connsiteY1" fmla="*/ 260427 h 265435"/>
                <a:gd name="connsiteX2" fmla="*/ 1085256 w 1085329"/>
                <a:gd name="connsiteY2" fmla="*/ 263425 h 265435"/>
                <a:gd name="connsiteX3" fmla="*/ 1085224 w 1085329"/>
                <a:gd name="connsiteY3" fmla="*/ 263539 h 265435"/>
                <a:gd name="connsiteX4" fmla="*/ 1082240 w 1085329"/>
                <a:gd name="connsiteY4" fmla="*/ 265380 h 265435"/>
                <a:gd name="connsiteX5" fmla="*/ 1660 w 1085329"/>
                <a:gd name="connsiteY5" fmla="*/ 5030 h 265435"/>
                <a:gd name="connsiteX6" fmla="*/ 181 w 1085329"/>
                <a:gd name="connsiteY6" fmla="*/ 1659 h 265435"/>
                <a:gd name="connsiteX7" fmla="*/ 2867 w 1085329"/>
                <a:gd name="connsiteY7" fmla="*/ 14 h 2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29" h="265435">
                  <a:moveTo>
                    <a:pt x="2867" y="77"/>
                  </a:moveTo>
                  <a:lnTo>
                    <a:pt x="1083446" y="260427"/>
                  </a:lnTo>
                  <a:cubicBezTo>
                    <a:pt x="1084773" y="260758"/>
                    <a:pt x="1085586" y="262097"/>
                    <a:pt x="1085256" y="263425"/>
                  </a:cubicBezTo>
                  <a:cubicBezTo>
                    <a:pt x="1085243" y="263463"/>
                    <a:pt x="1085237" y="263501"/>
                    <a:pt x="1085224" y="263539"/>
                  </a:cubicBezTo>
                  <a:cubicBezTo>
                    <a:pt x="1084881" y="264853"/>
                    <a:pt x="1083567" y="265660"/>
                    <a:pt x="1082240" y="265380"/>
                  </a:cubicBezTo>
                  <a:lnTo>
                    <a:pt x="1660" y="5030"/>
                  </a:lnTo>
                  <a:cubicBezTo>
                    <a:pt x="320" y="4510"/>
                    <a:pt x="-347" y="2998"/>
                    <a:pt x="181" y="1659"/>
                  </a:cubicBezTo>
                  <a:cubicBezTo>
                    <a:pt x="600" y="566"/>
                    <a:pt x="1705" y="-107"/>
                    <a:pt x="2867" y="1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FA9FC9DD-D2F9-0947-87A6-D5C1CE3081E7}"/>
                </a:ext>
              </a:extLst>
            </p:cNvPr>
            <p:cNvSpPr/>
            <p:nvPr/>
          </p:nvSpPr>
          <p:spPr>
            <a:xfrm>
              <a:off x="8999711" y="2147746"/>
              <a:ext cx="195772" cy="735652"/>
            </a:xfrm>
            <a:custGeom>
              <a:avLst/>
              <a:gdLst>
                <a:gd name="connsiteX0" fmla="*/ 195752 w 195772"/>
                <a:gd name="connsiteY0" fmla="*/ 2999 h 735652"/>
                <a:gd name="connsiteX1" fmla="*/ 4935 w 195772"/>
                <a:gd name="connsiteY1" fmla="*/ 733884 h 735652"/>
                <a:gd name="connsiteX2" fmla="*/ 1696 w 195772"/>
                <a:gd name="connsiteY2" fmla="*/ 735535 h 735652"/>
                <a:gd name="connsiteX3" fmla="*/ 45 w 195772"/>
                <a:gd name="connsiteY3" fmla="*/ 732614 h 735652"/>
                <a:gd name="connsiteX4" fmla="*/ 190545 w 195772"/>
                <a:gd name="connsiteY4" fmla="*/ 1729 h 735652"/>
                <a:gd name="connsiteX5" fmla="*/ 193765 w 195772"/>
                <a:gd name="connsiteY5" fmla="*/ 135 h 735652"/>
                <a:gd name="connsiteX6" fmla="*/ 193784 w 195772"/>
                <a:gd name="connsiteY6" fmla="*/ 141 h 735652"/>
                <a:gd name="connsiteX7" fmla="*/ 195752 w 195772"/>
                <a:gd name="connsiteY7" fmla="*/ 2999 h 73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772" h="735652">
                  <a:moveTo>
                    <a:pt x="195752" y="2999"/>
                  </a:moveTo>
                  <a:lnTo>
                    <a:pt x="4935" y="733884"/>
                  </a:lnTo>
                  <a:cubicBezTo>
                    <a:pt x="4484" y="735223"/>
                    <a:pt x="3042" y="735954"/>
                    <a:pt x="1696" y="735535"/>
                  </a:cubicBezTo>
                  <a:cubicBezTo>
                    <a:pt x="509" y="735090"/>
                    <a:pt x="-190" y="733858"/>
                    <a:pt x="45" y="732614"/>
                  </a:cubicBezTo>
                  <a:lnTo>
                    <a:pt x="190545" y="1729"/>
                  </a:lnTo>
                  <a:cubicBezTo>
                    <a:pt x="190996" y="401"/>
                    <a:pt x="192438" y="-316"/>
                    <a:pt x="193765" y="135"/>
                  </a:cubicBezTo>
                  <a:cubicBezTo>
                    <a:pt x="193771" y="135"/>
                    <a:pt x="193777" y="141"/>
                    <a:pt x="193784" y="141"/>
                  </a:cubicBezTo>
                  <a:cubicBezTo>
                    <a:pt x="195073" y="452"/>
                    <a:pt x="195917" y="1684"/>
                    <a:pt x="195752" y="2999"/>
                  </a:cubicBezTo>
                  <a:close/>
                </a:path>
              </a:pathLst>
            </a:custGeom>
            <a:solidFill>
              <a:schemeClr val="tx2">
                <a:alpha val="55000"/>
              </a:schemeClr>
            </a:solidFill>
            <a:ln w="634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053C2641-0BDA-8E44-B208-0D6CE9A0CE81}"/>
                </a:ext>
              </a:extLst>
            </p:cNvPr>
            <p:cNvSpPr/>
            <p:nvPr/>
          </p:nvSpPr>
          <p:spPr>
            <a:xfrm>
              <a:off x="9267246" y="4869003"/>
              <a:ext cx="222620" cy="122423"/>
            </a:xfrm>
            <a:custGeom>
              <a:avLst/>
              <a:gdLst>
                <a:gd name="connsiteX0" fmla="*/ 1433 w 222620"/>
                <a:gd name="connsiteY0" fmla="*/ 117397 h 122423"/>
                <a:gd name="connsiteX1" fmla="*/ 218857 w 222620"/>
                <a:gd name="connsiteY1" fmla="*/ 303 h 122423"/>
                <a:gd name="connsiteX2" fmla="*/ 222318 w 222620"/>
                <a:gd name="connsiteY2" fmla="*/ 1351 h 122423"/>
                <a:gd name="connsiteX3" fmla="*/ 221270 w 222620"/>
                <a:gd name="connsiteY3" fmla="*/ 4812 h 122423"/>
                <a:gd name="connsiteX4" fmla="*/ 3846 w 222620"/>
                <a:gd name="connsiteY4" fmla="*/ 122096 h 122423"/>
                <a:gd name="connsiteX5" fmla="*/ 468 w 222620"/>
                <a:gd name="connsiteY5" fmla="*/ 121175 h 122423"/>
                <a:gd name="connsiteX6" fmla="*/ 417 w 222620"/>
                <a:gd name="connsiteY6" fmla="*/ 121080 h 122423"/>
                <a:gd name="connsiteX7" fmla="*/ 1141 w 222620"/>
                <a:gd name="connsiteY7" fmla="*/ 117562 h 122423"/>
                <a:gd name="connsiteX8" fmla="*/ 1433 w 222620"/>
                <a:gd name="connsiteY8" fmla="*/ 117397 h 12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20" h="122423">
                  <a:moveTo>
                    <a:pt x="1433" y="117397"/>
                  </a:moveTo>
                  <a:lnTo>
                    <a:pt x="218857" y="303"/>
                  </a:lnTo>
                  <a:cubicBezTo>
                    <a:pt x="220101" y="-363"/>
                    <a:pt x="221651" y="106"/>
                    <a:pt x="222318" y="1351"/>
                  </a:cubicBezTo>
                  <a:cubicBezTo>
                    <a:pt x="222985" y="2596"/>
                    <a:pt x="222514" y="4145"/>
                    <a:pt x="221270" y="4812"/>
                  </a:cubicBezTo>
                  <a:lnTo>
                    <a:pt x="3846" y="122096"/>
                  </a:lnTo>
                  <a:cubicBezTo>
                    <a:pt x="2658" y="122776"/>
                    <a:pt x="1147" y="122363"/>
                    <a:pt x="468" y="121175"/>
                  </a:cubicBezTo>
                  <a:cubicBezTo>
                    <a:pt x="449" y="121143"/>
                    <a:pt x="436" y="121112"/>
                    <a:pt x="417" y="121080"/>
                  </a:cubicBezTo>
                  <a:cubicBezTo>
                    <a:pt x="-351" y="119912"/>
                    <a:pt x="-28" y="118330"/>
                    <a:pt x="1141" y="117562"/>
                  </a:cubicBezTo>
                  <a:cubicBezTo>
                    <a:pt x="1236" y="117499"/>
                    <a:pt x="1331" y="117448"/>
                    <a:pt x="1433" y="117397"/>
                  </a:cubicBezTo>
                  <a:close/>
                </a:path>
              </a:pathLst>
            </a:custGeom>
            <a:solidFill>
              <a:schemeClr val="tx2">
                <a:alpha val="55000"/>
              </a:schemeClr>
            </a:solidFill>
            <a:ln w="634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DCCB07B8-A5F6-2F45-94F0-2A878EFF8795}"/>
                </a:ext>
              </a:extLst>
            </p:cNvPr>
            <p:cNvSpPr/>
            <p:nvPr/>
          </p:nvSpPr>
          <p:spPr>
            <a:xfrm>
              <a:off x="8673727" y="4002052"/>
              <a:ext cx="701120" cy="719383"/>
            </a:xfrm>
            <a:custGeom>
              <a:avLst/>
              <a:gdLst>
                <a:gd name="connsiteX0" fmla="*/ 700425 w 701120"/>
                <a:gd name="connsiteY0" fmla="*/ 4289 h 719383"/>
                <a:gd name="connsiteX1" fmla="*/ 4402 w 701120"/>
                <a:gd name="connsiteY1" fmla="*/ 718601 h 719383"/>
                <a:gd name="connsiteX2" fmla="*/ 782 w 701120"/>
                <a:gd name="connsiteY2" fmla="*/ 718664 h 719383"/>
                <a:gd name="connsiteX3" fmla="*/ 719 w 701120"/>
                <a:gd name="connsiteY3" fmla="*/ 715045 h 719383"/>
                <a:gd name="connsiteX4" fmla="*/ 696742 w 701120"/>
                <a:gd name="connsiteY4" fmla="*/ 733 h 719383"/>
                <a:gd name="connsiteX5" fmla="*/ 700362 w 701120"/>
                <a:gd name="connsiteY5" fmla="*/ 733 h 719383"/>
                <a:gd name="connsiteX6" fmla="*/ 700425 w 701120"/>
                <a:gd name="connsiteY6" fmla="*/ 4289 h 7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120" h="719383">
                  <a:moveTo>
                    <a:pt x="700425" y="4289"/>
                  </a:moveTo>
                  <a:lnTo>
                    <a:pt x="4402" y="718601"/>
                  </a:lnTo>
                  <a:cubicBezTo>
                    <a:pt x="3418" y="719617"/>
                    <a:pt x="1798" y="719649"/>
                    <a:pt x="782" y="718664"/>
                  </a:cubicBezTo>
                  <a:cubicBezTo>
                    <a:pt x="-234" y="717680"/>
                    <a:pt x="-265" y="716061"/>
                    <a:pt x="719" y="715045"/>
                  </a:cubicBezTo>
                  <a:lnTo>
                    <a:pt x="696742" y="733"/>
                  </a:lnTo>
                  <a:cubicBezTo>
                    <a:pt x="697752" y="-244"/>
                    <a:pt x="699352" y="-244"/>
                    <a:pt x="700362" y="733"/>
                  </a:cubicBezTo>
                  <a:cubicBezTo>
                    <a:pt x="701346" y="1705"/>
                    <a:pt x="701378" y="3286"/>
                    <a:pt x="700425" y="4289"/>
                  </a:cubicBezTo>
                  <a:close/>
                </a:path>
              </a:pathLst>
            </a:custGeom>
            <a:solidFill>
              <a:schemeClr val="tx2">
                <a:alpha val="55000"/>
              </a:schemeClr>
            </a:solidFill>
            <a:ln w="634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31C5C232-714C-8E4A-ABFF-447525088E0B}"/>
                </a:ext>
              </a:extLst>
            </p:cNvPr>
            <p:cNvSpPr/>
            <p:nvPr/>
          </p:nvSpPr>
          <p:spPr>
            <a:xfrm>
              <a:off x="7927939" y="0"/>
              <a:ext cx="8572" cy="252998"/>
            </a:xfrm>
            <a:custGeom>
              <a:avLst/>
              <a:gdLst>
                <a:gd name="connsiteX0" fmla="*/ 8573 w 8572"/>
                <a:gd name="connsiteY0" fmla="*/ 0 h 252998"/>
                <a:gd name="connsiteX1" fmla="*/ 5080 w 8572"/>
                <a:gd name="connsiteY1" fmla="*/ 250698 h 252998"/>
                <a:gd name="connsiteX2" fmla="*/ 2311 w 8572"/>
                <a:gd name="connsiteY2" fmla="*/ 252987 h 252998"/>
                <a:gd name="connsiteX3" fmla="*/ 2286 w 8572"/>
                <a:gd name="connsiteY3" fmla="*/ 252984 h 252998"/>
                <a:gd name="connsiteX4" fmla="*/ 0 w 8572"/>
                <a:gd name="connsiteY4" fmla="*/ 250635 h 252998"/>
                <a:gd name="connsiteX5" fmla="*/ 3429 w 8572"/>
                <a:gd name="connsiteY5" fmla="*/ 0 h 25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 h="252998">
                  <a:moveTo>
                    <a:pt x="8573" y="0"/>
                  </a:moveTo>
                  <a:lnTo>
                    <a:pt x="5080" y="250698"/>
                  </a:lnTo>
                  <a:cubicBezTo>
                    <a:pt x="4947" y="252094"/>
                    <a:pt x="3708" y="253119"/>
                    <a:pt x="2311" y="252987"/>
                  </a:cubicBezTo>
                  <a:cubicBezTo>
                    <a:pt x="2305" y="252986"/>
                    <a:pt x="2292" y="252985"/>
                    <a:pt x="2286" y="252984"/>
                  </a:cubicBezTo>
                  <a:cubicBezTo>
                    <a:pt x="1054" y="252863"/>
                    <a:pt x="89" y="251870"/>
                    <a:pt x="0" y="250635"/>
                  </a:cubicBezTo>
                  <a:lnTo>
                    <a:pt x="3429" y="0"/>
                  </a:lnTo>
                  <a:close/>
                </a:path>
              </a:pathLst>
            </a:custGeom>
            <a:solidFill>
              <a:schemeClr val="tx2">
                <a:alpha val="55000"/>
              </a:schemeClr>
            </a:solidFill>
            <a:ln w="6343"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076383C7-0B3A-EA40-8F87-336296D76978}"/>
                </a:ext>
              </a:extLst>
            </p:cNvPr>
            <p:cNvSpPr/>
            <p:nvPr/>
          </p:nvSpPr>
          <p:spPr>
            <a:xfrm>
              <a:off x="9407486" y="1595942"/>
              <a:ext cx="66002" cy="540015"/>
            </a:xfrm>
            <a:custGeom>
              <a:avLst/>
              <a:gdLst>
                <a:gd name="connsiteX0" fmla="*/ 5083 w 66002"/>
                <a:gd name="connsiteY0" fmla="*/ 2098 h 540015"/>
                <a:gd name="connsiteX1" fmla="*/ 65980 w 66002"/>
                <a:gd name="connsiteY1" fmla="*/ 537149 h 540015"/>
                <a:gd name="connsiteX2" fmla="*/ 63795 w 66002"/>
                <a:gd name="connsiteY2" fmla="*/ 540000 h 540015"/>
                <a:gd name="connsiteX3" fmla="*/ 63757 w 66002"/>
                <a:gd name="connsiteY3" fmla="*/ 540007 h 540015"/>
                <a:gd name="connsiteX4" fmla="*/ 60900 w 66002"/>
                <a:gd name="connsiteY4" fmla="*/ 537721 h 540015"/>
                <a:gd name="connsiteX5" fmla="*/ 60900 w 66002"/>
                <a:gd name="connsiteY5" fmla="*/ 537721 h 540015"/>
                <a:gd name="connsiteX6" fmla="*/ 3 w 66002"/>
                <a:gd name="connsiteY6" fmla="*/ 2670 h 540015"/>
                <a:gd name="connsiteX7" fmla="*/ 2410 w 66002"/>
                <a:gd name="connsiteY7" fmla="*/ 3 h 540015"/>
                <a:gd name="connsiteX8" fmla="*/ 2416 w 66002"/>
                <a:gd name="connsiteY8" fmla="*/ 3 h 540015"/>
                <a:gd name="connsiteX9" fmla="*/ 5083 w 66002"/>
                <a:gd name="connsiteY9" fmla="*/ 2098 h 54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02" h="540015">
                  <a:moveTo>
                    <a:pt x="5083" y="2098"/>
                  </a:moveTo>
                  <a:lnTo>
                    <a:pt x="65980" y="537149"/>
                  </a:lnTo>
                  <a:cubicBezTo>
                    <a:pt x="66164" y="538540"/>
                    <a:pt x="65186" y="539816"/>
                    <a:pt x="63795" y="540000"/>
                  </a:cubicBezTo>
                  <a:cubicBezTo>
                    <a:pt x="63783" y="540007"/>
                    <a:pt x="63770" y="540007"/>
                    <a:pt x="63757" y="540007"/>
                  </a:cubicBezTo>
                  <a:cubicBezTo>
                    <a:pt x="62347" y="540121"/>
                    <a:pt x="61097" y="539118"/>
                    <a:pt x="60900" y="537721"/>
                  </a:cubicBezTo>
                  <a:lnTo>
                    <a:pt x="60900" y="537721"/>
                  </a:lnTo>
                  <a:lnTo>
                    <a:pt x="3" y="2670"/>
                  </a:lnTo>
                  <a:cubicBezTo>
                    <a:pt x="-67" y="1266"/>
                    <a:pt x="1007" y="72"/>
                    <a:pt x="2410" y="3"/>
                  </a:cubicBezTo>
                  <a:cubicBezTo>
                    <a:pt x="2410" y="3"/>
                    <a:pt x="2416" y="3"/>
                    <a:pt x="2416" y="3"/>
                  </a:cubicBezTo>
                  <a:cubicBezTo>
                    <a:pt x="3699" y="-55"/>
                    <a:pt x="4835" y="834"/>
                    <a:pt x="5083" y="209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ED70355D-C4AF-234E-BBE8-4F8899663EF3}"/>
                </a:ext>
              </a:extLst>
            </p:cNvPr>
            <p:cNvSpPr/>
            <p:nvPr/>
          </p:nvSpPr>
          <p:spPr>
            <a:xfrm>
              <a:off x="8158804" y="5328075"/>
              <a:ext cx="754254" cy="454468"/>
            </a:xfrm>
            <a:custGeom>
              <a:avLst/>
              <a:gdLst>
                <a:gd name="connsiteX0" fmla="*/ 3704 w 754254"/>
                <a:gd name="connsiteY0" fmla="*/ 273 h 454468"/>
                <a:gd name="connsiteX1" fmla="*/ 753004 w 754254"/>
                <a:gd name="connsiteY1" fmla="*/ 449726 h 454468"/>
                <a:gd name="connsiteX2" fmla="*/ 753900 w 754254"/>
                <a:gd name="connsiteY2" fmla="*/ 453206 h 454468"/>
                <a:gd name="connsiteX3" fmla="*/ 753893 w 754254"/>
                <a:gd name="connsiteY3" fmla="*/ 453219 h 454468"/>
                <a:gd name="connsiteX4" fmla="*/ 750414 w 754254"/>
                <a:gd name="connsiteY4" fmla="*/ 454114 h 454468"/>
                <a:gd name="connsiteX5" fmla="*/ 750401 w 754254"/>
                <a:gd name="connsiteY5" fmla="*/ 454108 h 454468"/>
                <a:gd name="connsiteX6" fmla="*/ 1101 w 754254"/>
                <a:gd name="connsiteY6" fmla="*/ 4654 h 454468"/>
                <a:gd name="connsiteX7" fmla="*/ 447 w 754254"/>
                <a:gd name="connsiteY7" fmla="*/ 1124 h 454468"/>
                <a:gd name="connsiteX8" fmla="*/ 466 w 754254"/>
                <a:gd name="connsiteY8" fmla="*/ 1098 h 454468"/>
                <a:gd name="connsiteX9" fmla="*/ 3704 w 754254"/>
                <a:gd name="connsiteY9" fmla="*/ 273 h 45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254" h="454468">
                  <a:moveTo>
                    <a:pt x="3704" y="273"/>
                  </a:moveTo>
                  <a:lnTo>
                    <a:pt x="753004" y="449726"/>
                  </a:lnTo>
                  <a:cubicBezTo>
                    <a:pt x="754211" y="450437"/>
                    <a:pt x="754617" y="451993"/>
                    <a:pt x="753900" y="453206"/>
                  </a:cubicBezTo>
                  <a:cubicBezTo>
                    <a:pt x="753900" y="453206"/>
                    <a:pt x="753893" y="453212"/>
                    <a:pt x="753893" y="453219"/>
                  </a:cubicBezTo>
                  <a:cubicBezTo>
                    <a:pt x="753182" y="454425"/>
                    <a:pt x="751626" y="454831"/>
                    <a:pt x="750414" y="454114"/>
                  </a:cubicBezTo>
                  <a:cubicBezTo>
                    <a:pt x="750407" y="454114"/>
                    <a:pt x="750407" y="454108"/>
                    <a:pt x="750401" y="454108"/>
                  </a:cubicBezTo>
                  <a:lnTo>
                    <a:pt x="1101" y="4654"/>
                  </a:lnTo>
                  <a:cubicBezTo>
                    <a:pt x="-55" y="3861"/>
                    <a:pt x="-347" y="2280"/>
                    <a:pt x="447" y="1124"/>
                  </a:cubicBezTo>
                  <a:cubicBezTo>
                    <a:pt x="453" y="1111"/>
                    <a:pt x="459" y="1105"/>
                    <a:pt x="466" y="1098"/>
                  </a:cubicBezTo>
                  <a:cubicBezTo>
                    <a:pt x="1190" y="51"/>
                    <a:pt x="2568" y="-298"/>
                    <a:pt x="3704" y="273"/>
                  </a:cubicBezTo>
                  <a:close/>
                </a:path>
              </a:pathLst>
            </a:custGeom>
            <a:solidFill>
              <a:schemeClr val="tx2">
                <a:alpha val="55000"/>
              </a:schemeClr>
            </a:solidFill>
            <a:ln w="634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E18ED98-BB0B-6A4C-8AF7-590EC5A98A20}"/>
                </a:ext>
              </a:extLst>
            </p:cNvPr>
            <p:cNvSpPr/>
            <p:nvPr/>
          </p:nvSpPr>
          <p:spPr>
            <a:xfrm>
              <a:off x="9252572" y="1470142"/>
              <a:ext cx="159980" cy="130618"/>
            </a:xfrm>
            <a:custGeom>
              <a:avLst/>
              <a:gdLst>
                <a:gd name="connsiteX0" fmla="*/ 155806 w 159980"/>
                <a:gd name="connsiteY0" fmla="*/ 130057 h 130618"/>
                <a:gd name="connsiteX1" fmla="*/ 930 w 159980"/>
                <a:gd name="connsiteY1" fmla="*/ 4517 h 130618"/>
                <a:gd name="connsiteX2" fmla="*/ 580 w 159980"/>
                <a:gd name="connsiteY2" fmla="*/ 930 h 130618"/>
                <a:gd name="connsiteX3" fmla="*/ 4168 w 159980"/>
                <a:gd name="connsiteY3" fmla="*/ 581 h 130618"/>
                <a:gd name="connsiteX4" fmla="*/ 159045 w 159980"/>
                <a:gd name="connsiteY4" fmla="*/ 126120 h 130618"/>
                <a:gd name="connsiteX5" fmla="*/ 159426 w 159980"/>
                <a:gd name="connsiteY5" fmla="*/ 129676 h 130618"/>
                <a:gd name="connsiteX6" fmla="*/ 155806 w 159980"/>
                <a:gd name="connsiteY6" fmla="*/ 130057 h 1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80" h="130618">
                  <a:moveTo>
                    <a:pt x="155806" y="130057"/>
                  </a:moveTo>
                  <a:lnTo>
                    <a:pt x="930" y="4517"/>
                  </a:lnTo>
                  <a:cubicBezTo>
                    <a:pt x="-156" y="3622"/>
                    <a:pt x="-315" y="2016"/>
                    <a:pt x="580" y="930"/>
                  </a:cubicBezTo>
                  <a:cubicBezTo>
                    <a:pt x="1476" y="-156"/>
                    <a:pt x="3082" y="-315"/>
                    <a:pt x="4168" y="581"/>
                  </a:cubicBezTo>
                  <a:lnTo>
                    <a:pt x="159045" y="126120"/>
                  </a:lnTo>
                  <a:cubicBezTo>
                    <a:pt x="160124" y="127003"/>
                    <a:pt x="160296" y="128590"/>
                    <a:pt x="159426" y="129676"/>
                  </a:cubicBezTo>
                  <a:cubicBezTo>
                    <a:pt x="158524" y="130768"/>
                    <a:pt x="156917" y="130933"/>
                    <a:pt x="155806" y="130057"/>
                  </a:cubicBezTo>
                  <a:close/>
                </a:path>
              </a:pathLst>
            </a:custGeom>
            <a:solidFill>
              <a:schemeClr val="tx2">
                <a:alpha val="55000"/>
              </a:schemeClr>
            </a:solidFill>
            <a:ln w="634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0545B5DC-495A-084D-85F1-F8502D37A05D}"/>
                </a:ext>
              </a:extLst>
            </p:cNvPr>
            <p:cNvSpPr/>
            <p:nvPr/>
          </p:nvSpPr>
          <p:spPr>
            <a:xfrm>
              <a:off x="8907753" y="4869394"/>
              <a:ext cx="582029" cy="913019"/>
            </a:xfrm>
            <a:custGeom>
              <a:avLst/>
              <a:gdLst>
                <a:gd name="connsiteX0" fmla="*/ 436 w 582029"/>
                <a:gd name="connsiteY0" fmla="*/ 909106 h 913019"/>
                <a:gd name="connsiteX1" fmla="*/ 577397 w 582029"/>
                <a:gd name="connsiteY1" fmla="*/ 1056 h 913019"/>
                <a:gd name="connsiteX2" fmla="*/ 580940 w 582029"/>
                <a:gd name="connsiteY2" fmla="*/ 478 h 913019"/>
                <a:gd name="connsiteX3" fmla="*/ 580953 w 582029"/>
                <a:gd name="connsiteY3" fmla="*/ 484 h 913019"/>
                <a:gd name="connsiteX4" fmla="*/ 581715 w 582029"/>
                <a:gd name="connsiteY4" fmla="*/ 3786 h 913019"/>
                <a:gd name="connsiteX5" fmla="*/ 4691 w 582029"/>
                <a:gd name="connsiteY5" fmla="*/ 911963 h 913019"/>
                <a:gd name="connsiteX6" fmla="*/ 1147 w 582029"/>
                <a:gd name="connsiteY6" fmla="*/ 912541 h 913019"/>
                <a:gd name="connsiteX7" fmla="*/ 1135 w 582029"/>
                <a:gd name="connsiteY7" fmla="*/ 912535 h 913019"/>
                <a:gd name="connsiteX8" fmla="*/ 366 w 582029"/>
                <a:gd name="connsiteY8" fmla="*/ 909207 h 913019"/>
                <a:gd name="connsiteX9" fmla="*/ 436 w 582029"/>
                <a:gd name="connsiteY9" fmla="*/ 909106 h 91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029" h="913019">
                  <a:moveTo>
                    <a:pt x="436" y="909106"/>
                  </a:moveTo>
                  <a:lnTo>
                    <a:pt x="577397" y="1056"/>
                  </a:lnTo>
                  <a:cubicBezTo>
                    <a:pt x="578216" y="-81"/>
                    <a:pt x="579804" y="-341"/>
                    <a:pt x="580940" y="478"/>
                  </a:cubicBezTo>
                  <a:cubicBezTo>
                    <a:pt x="580947" y="478"/>
                    <a:pt x="580947" y="484"/>
                    <a:pt x="580953" y="484"/>
                  </a:cubicBezTo>
                  <a:cubicBezTo>
                    <a:pt x="582014" y="1227"/>
                    <a:pt x="582337" y="2649"/>
                    <a:pt x="581715" y="3786"/>
                  </a:cubicBezTo>
                  <a:lnTo>
                    <a:pt x="4691" y="911963"/>
                  </a:lnTo>
                  <a:cubicBezTo>
                    <a:pt x="3871" y="913100"/>
                    <a:pt x="2284" y="913360"/>
                    <a:pt x="1147" y="912541"/>
                  </a:cubicBezTo>
                  <a:cubicBezTo>
                    <a:pt x="1141" y="912541"/>
                    <a:pt x="1141" y="912535"/>
                    <a:pt x="1135" y="912535"/>
                  </a:cubicBezTo>
                  <a:cubicBezTo>
                    <a:pt x="4" y="911830"/>
                    <a:pt x="-339" y="910337"/>
                    <a:pt x="366" y="909207"/>
                  </a:cubicBezTo>
                  <a:cubicBezTo>
                    <a:pt x="392" y="909176"/>
                    <a:pt x="411" y="909138"/>
                    <a:pt x="436" y="909106"/>
                  </a:cubicBezTo>
                  <a:close/>
                </a:path>
              </a:pathLst>
            </a:custGeom>
            <a:solidFill>
              <a:schemeClr val="tx2">
                <a:alpha val="55000"/>
              </a:schemeClr>
            </a:solidFill>
            <a:ln w="634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C862F6B0-0639-9A43-9514-5E1B591C4C3B}"/>
                </a:ext>
              </a:extLst>
            </p:cNvPr>
            <p:cNvSpPr/>
            <p:nvPr/>
          </p:nvSpPr>
          <p:spPr>
            <a:xfrm>
              <a:off x="10787812" y="2834356"/>
              <a:ext cx="80432" cy="453618"/>
            </a:xfrm>
            <a:custGeom>
              <a:avLst/>
              <a:gdLst>
                <a:gd name="connsiteX0" fmla="*/ 80431 w 80432"/>
                <a:gd name="connsiteY0" fmla="*/ 2697 h 453618"/>
                <a:gd name="connsiteX1" fmla="*/ 5056 w 80432"/>
                <a:gd name="connsiteY1" fmla="*/ 451515 h 453618"/>
                <a:gd name="connsiteX2" fmla="*/ 2104 w 80432"/>
                <a:gd name="connsiteY2" fmla="*/ 453578 h 453618"/>
                <a:gd name="connsiteX3" fmla="*/ 40 w 80432"/>
                <a:gd name="connsiteY3" fmla="*/ 450626 h 453618"/>
                <a:gd name="connsiteX4" fmla="*/ 75351 w 80432"/>
                <a:gd name="connsiteY4" fmla="*/ 1808 h 453618"/>
                <a:gd name="connsiteX5" fmla="*/ 78627 w 80432"/>
                <a:gd name="connsiteY5" fmla="*/ 125 h 453618"/>
                <a:gd name="connsiteX6" fmla="*/ 80431 w 80432"/>
                <a:gd name="connsiteY6" fmla="*/ 2697 h 45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32" h="453618">
                  <a:moveTo>
                    <a:pt x="80431" y="2697"/>
                  </a:moveTo>
                  <a:lnTo>
                    <a:pt x="5056" y="451515"/>
                  </a:lnTo>
                  <a:cubicBezTo>
                    <a:pt x="4809" y="452899"/>
                    <a:pt x="3488" y="453826"/>
                    <a:pt x="2104" y="453578"/>
                  </a:cubicBezTo>
                  <a:cubicBezTo>
                    <a:pt x="719" y="453331"/>
                    <a:pt x="-208" y="452010"/>
                    <a:pt x="40" y="450626"/>
                  </a:cubicBezTo>
                  <a:lnTo>
                    <a:pt x="75351" y="1808"/>
                  </a:lnTo>
                  <a:cubicBezTo>
                    <a:pt x="75789" y="436"/>
                    <a:pt x="77256" y="-313"/>
                    <a:pt x="78627" y="125"/>
                  </a:cubicBezTo>
                  <a:cubicBezTo>
                    <a:pt x="79732" y="487"/>
                    <a:pt x="80469" y="1535"/>
                    <a:pt x="80431" y="2697"/>
                  </a:cubicBezTo>
                  <a:close/>
                </a:path>
              </a:pathLst>
            </a:custGeom>
            <a:solidFill>
              <a:schemeClr val="tx2">
                <a:alpha val="55000"/>
              </a:schemeClr>
            </a:solidFill>
            <a:ln w="634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B5AC6A4E-2659-194C-8CFE-E6E3E87513E2}"/>
                </a:ext>
              </a:extLst>
            </p:cNvPr>
            <p:cNvSpPr/>
            <p:nvPr/>
          </p:nvSpPr>
          <p:spPr>
            <a:xfrm>
              <a:off x="9222683" y="1246011"/>
              <a:ext cx="190009" cy="354903"/>
            </a:xfrm>
            <a:custGeom>
              <a:avLst/>
              <a:gdLst>
                <a:gd name="connsiteX0" fmla="*/ 185060 w 190009"/>
                <a:gd name="connsiteY0" fmla="*/ 353553 h 354903"/>
                <a:gd name="connsiteX1" fmla="*/ 275 w 190009"/>
                <a:gd name="connsiteY1" fmla="*/ 3668 h 354903"/>
                <a:gd name="connsiteX2" fmla="*/ 1393 w 190009"/>
                <a:gd name="connsiteY2" fmla="*/ 252 h 354903"/>
                <a:gd name="connsiteX3" fmla="*/ 1418 w 190009"/>
                <a:gd name="connsiteY3" fmla="*/ 239 h 354903"/>
                <a:gd name="connsiteX4" fmla="*/ 4784 w 190009"/>
                <a:gd name="connsiteY4" fmla="*/ 1255 h 354903"/>
                <a:gd name="connsiteX5" fmla="*/ 189696 w 190009"/>
                <a:gd name="connsiteY5" fmla="*/ 351140 h 354903"/>
                <a:gd name="connsiteX6" fmla="*/ 188737 w 190009"/>
                <a:gd name="connsiteY6" fmla="*/ 354506 h 354903"/>
                <a:gd name="connsiteX7" fmla="*/ 188616 w 190009"/>
                <a:gd name="connsiteY7" fmla="*/ 354569 h 354903"/>
                <a:gd name="connsiteX8" fmla="*/ 185073 w 190009"/>
                <a:gd name="connsiteY8" fmla="*/ 353572 h 354903"/>
                <a:gd name="connsiteX9" fmla="*/ 185060 w 190009"/>
                <a:gd name="connsiteY9" fmla="*/ 353553 h 35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09" h="354903">
                  <a:moveTo>
                    <a:pt x="185060" y="353553"/>
                  </a:moveTo>
                  <a:lnTo>
                    <a:pt x="275" y="3668"/>
                  </a:lnTo>
                  <a:cubicBezTo>
                    <a:pt x="-360" y="2417"/>
                    <a:pt x="142" y="887"/>
                    <a:pt x="1393" y="252"/>
                  </a:cubicBezTo>
                  <a:cubicBezTo>
                    <a:pt x="1399" y="246"/>
                    <a:pt x="1412" y="246"/>
                    <a:pt x="1418" y="239"/>
                  </a:cubicBezTo>
                  <a:cubicBezTo>
                    <a:pt x="2637" y="-313"/>
                    <a:pt x="4072" y="118"/>
                    <a:pt x="4784" y="1255"/>
                  </a:cubicBezTo>
                  <a:lnTo>
                    <a:pt x="189696" y="351140"/>
                  </a:lnTo>
                  <a:cubicBezTo>
                    <a:pt x="190362" y="352334"/>
                    <a:pt x="189931" y="353845"/>
                    <a:pt x="188737" y="354506"/>
                  </a:cubicBezTo>
                  <a:cubicBezTo>
                    <a:pt x="188692" y="354531"/>
                    <a:pt x="188654" y="354550"/>
                    <a:pt x="188616" y="354569"/>
                  </a:cubicBezTo>
                  <a:cubicBezTo>
                    <a:pt x="187365" y="355274"/>
                    <a:pt x="185778" y="354829"/>
                    <a:pt x="185073" y="353572"/>
                  </a:cubicBezTo>
                  <a:cubicBezTo>
                    <a:pt x="185067" y="353566"/>
                    <a:pt x="185067" y="353560"/>
                    <a:pt x="185060" y="353553"/>
                  </a:cubicBezTo>
                  <a:close/>
                </a:path>
              </a:pathLst>
            </a:custGeom>
            <a:solidFill>
              <a:schemeClr val="tx2">
                <a:alpha val="55000"/>
              </a:schemeClr>
            </a:solidFill>
            <a:ln w="634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23E5881C-A068-CD4F-BE35-89A248A846D2}"/>
                </a:ext>
              </a:extLst>
            </p:cNvPr>
            <p:cNvSpPr/>
            <p:nvPr/>
          </p:nvSpPr>
          <p:spPr>
            <a:xfrm>
              <a:off x="9485010" y="4869155"/>
              <a:ext cx="751321" cy="483517"/>
            </a:xfrm>
            <a:custGeom>
              <a:avLst/>
              <a:gdLst>
                <a:gd name="connsiteX0" fmla="*/ 3696 w 751321"/>
                <a:gd name="connsiteY0" fmla="*/ 278 h 483517"/>
                <a:gd name="connsiteX1" fmla="*/ 750265 w 751321"/>
                <a:gd name="connsiteY1" fmla="*/ 478878 h 483517"/>
                <a:gd name="connsiteX2" fmla="*/ 750843 w 751321"/>
                <a:gd name="connsiteY2" fmla="*/ 482421 h 483517"/>
                <a:gd name="connsiteX3" fmla="*/ 750837 w 751321"/>
                <a:gd name="connsiteY3" fmla="*/ 482434 h 483517"/>
                <a:gd name="connsiteX4" fmla="*/ 747471 w 751321"/>
                <a:gd name="connsiteY4" fmla="*/ 483196 h 483517"/>
                <a:gd name="connsiteX5" fmla="*/ 965 w 751321"/>
                <a:gd name="connsiteY5" fmla="*/ 4533 h 483517"/>
                <a:gd name="connsiteX6" fmla="*/ 546 w 751321"/>
                <a:gd name="connsiteY6" fmla="*/ 964 h 483517"/>
                <a:gd name="connsiteX7" fmla="*/ 3696 w 751321"/>
                <a:gd name="connsiteY7" fmla="*/ 278 h 48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321" h="483517">
                  <a:moveTo>
                    <a:pt x="3696" y="278"/>
                  </a:moveTo>
                  <a:lnTo>
                    <a:pt x="750265" y="478878"/>
                  </a:lnTo>
                  <a:cubicBezTo>
                    <a:pt x="751402" y="479697"/>
                    <a:pt x="751663" y="481284"/>
                    <a:pt x="750843" y="482421"/>
                  </a:cubicBezTo>
                  <a:cubicBezTo>
                    <a:pt x="750843" y="482427"/>
                    <a:pt x="750837" y="482427"/>
                    <a:pt x="750837" y="482434"/>
                  </a:cubicBezTo>
                  <a:cubicBezTo>
                    <a:pt x="750068" y="483500"/>
                    <a:pt x="748627" y="483831"/>
                    <a:pt x="747471" y="483196"/>
                  </a:cubicBezTo>
                  <a:lnTo>
                    <a:pt x="965" y="4533"/>
                  </a:lnTo>
                  <a:cubicBezTo>
                    <a:pt x="-133" y="3663"/>
                    <a:pt x="-324" y="2062"/>
                    <a:pt x="546" y="964"/>
                  </a:cubicBezTo>
                  <a:cubicBezTo>
                    <a:pt x="1302" y="18"/>
                    <a:pt x="2616" y="-274"/>
                    <a:pt x="3696" y="278"/>
                  </a:cubicBezTo>
                  <a:close/>
                </a:path>
              </a:pathLst>
            </a:custGeom>
            <a:solidFill>
              <a:schemeClr val="tx2">
                <a:alpha val="55000"/>
              </a:schemeClr>
            </a:solidFill>
            <a:ln w="634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3815678A-57F9-C945-A0F0-B512CA5829C8}"/>
                </a:ext>
              </a:extLst>
            </p:cNvPr>
            <p:cNvSpPr/>
            <p:nvPr/>
          </p:nvSpPr>
          <p:spPr>
            <a:xfrm>
              <a:off x="8999705" y="2130892"/>
              <a:ext cx="473747" cy="752619"/>
            </a:xfrm>
            <a:custGeom>
              <a:avLst/>
              <a:gdLst>
                <a:gd name="connsiteX0" fmla="*/ 473380 w 473747"/>
                <a:gd name="connsiteY0" fmla="*/ 3850 h 752619"/>
                <a:gd name="connsiteX1" fmla="*/ 4686 w 473747"/>
                <a:gd name="connsiteY1" fmla="*/ 751499 h 752619"/>
                <a:gd name="connsiteX2" fmla="*/ 1130 w 473747"/>
                <a:gd name="connsiteY2" fmla="*/ 752198 h 752619"/>
                <a:gd name="connsiteX3" fmla="*/ 368 w 473747"/>
                <a:gd name="connsiteY3" fmla="*/ 748769 h 752619"/>
                <a:gd name="connsiteX4" fmla="*/ 469062 w 473747"/>
                <a:gd name="connsiteY4" fmla="*/ 1120 h 752619"/>
                <a:gd name="connsiteX5" fmla="*/ 472618 w 473747"/>
                <a:gd name="connsiteY5" fmla="*/ 421 h 752619"/>
                <a:gd name="connsiteX6" fmla="*/ 473380 w 473747"/>
                <a:gd name="connsiteY6" fmla="*/ 3850 h 75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747" h="752619">
                  <a:moveTo>
                    <a:pt x="473380" y="3850"/>
                  </a:moveTo>
                  <a:lnTo>
                    <a:pt x="4686" y="751499"/>
                  </a:lnTo>
                  <a:cubicBezTo>
                    <a:pt x="3886" y="752655"/>
                    <a:pt x="2311" y="752966"/>
                    <a:pt x="1130" y="752198"/>
                  </a:cubicBezTo>
                  <a:cubicBezTo>
                    <a:pt x="0" y="751442"/>
                    <a:pt x="-337" y="749931"/>
                    <a:pt x="368" y="748769"/>
                  </a:cubicBezTo>
                  <a:lnTo>
                    <a:pt x="469062" y="1120"/>
                  </a:lnTo>
                  <a:cubicBezTo>
                    <a:pt x="469862" y="-36"/>
                    <a:pt x="471436" y="-347"/>
                    <a:pt x="472618" y="421"/>
                  </a:cubicBezTo>
                  <a:cubicBezTo>
                    <a:pt x="473748" y="1177"/>
                    <a:pt x="474084" y="2688"/>
                    <a:pt x="473380" y="3850"/>
                  </a:cubicBezTo>
                  <a:close/>
                </a:path>
              </a:pathLst>
            </a:custGeom>
            <a:solidFill>
              <a:schemeClr val="tx2">
                <a:alpha val="55000"/>
              </a:schemeClr>
            </a:solidFill>
            <a:ln w="634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22BC4553-3CF1-9C43-B515-22710D1E0892}"/>
                </a:ext>
              </a:extLst>
            </p:cNvPr>
            <p:cNvSpPr/>
            <p:nvPr/>
          </p:nvSpPr>
          <p:spPr>
            <a:xfrm>
              <a:off x="9484756" y="4639806"/>
              <a:ext cx="689507" cy="234317"/>
            </a:xfrm>
            <a:custGeom>
              <a:avLst/>
              <a:gdLst>
                <a:gd name="connsiteX0" fmla="*/ 1728 w 689507"/>
                <a:gd name="connsiteY0" fmla="*/ 229310 h 234317"/>
                <a:gd name="connsiteX1" fmla="*/ 686131 w 689507"/>
                <a:gd name="connsiteY1" fmla="*/ 139 h 234317"/>
                <a:gd name="connsiteX2" fmla="*/ 689369 w 689507"/>
                <a:gd name="connsiteY2" fmla="*/ 1726 h 234317"/>
                <a:gd name="connsiteX3" fmla="*/ 687781 w 689507"/>
                <a:gd name="connsiteY3" fmla="*/ 4965 h 234317"/>
                <a:gd name="connsiteX4" fmla="*/ 3379 w 689507"/>
                <a:gd name="connsiteY4" fmla="*/ 234200 h 234317"/>
                <a:gd name="connsiteX5" fmla="*/ 140 w 689507"/>
                <a:gd name="connsiteY5" fmla="*/ 232548 h 234317"/>
                <a:gd name="connsiteX6" fmla="*/ 1709 w 689507"/>
                <a:gd name="connsiteY6" fmla="*/ 229317 h 234317"/>
                <a:gd name="connsiteX7" fmla="*/ 1728 w 689507"/>
                <a:gd name="connsiteY7" fmla="*/ 229310 h 23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507" h="234317">
                  <a:moveTo>
                    <a:pt x="1728" y="229310"/>
                  </a:moveTo>
                  <a:lnTo>
                    <a:pt x="686131" y="139"/>
                  </a:lnTo>
                  <a:cubicBezTo>
                    <a:pt x="687464" y="-319"/>
                    <a:pt x="688912" y="393"/>
                    <a:pt x="689369" y="1726"/>
                  </a:cubicBezTo>
                  <a:cubicBezTo>
                    <a:pt x="689826" y="3059"/>
                    <a:pt x="689115" y="4507"/>
                    <a:pt x="687781" y="4965"/>
                  </a:cubicBezTo>
                  <a:lnTo>
                    <a:pt x="3379" y="234200"/>
                  </a:lnTo>
                  <a:cubicBezTo>
                    <a:pt x="2032" y="234619"/>
                    <a:pt x="591" y="233888"/>
                    <a:pt x="140" y="232548"/>
                  </a:cubicBezTo>
                  <a:cubicBezTo>
                    <a:pt x="-317" y="231221"/>
                    <a:pt x="382" y="229773"/>
                    <a:pt x="1709" y="229317"/>
                  </a:cubicBezTo>
                  <a:cubicBezTo>
                    <a:pt x="1715" y="229317"/>
                    <a:pt x="1721" y="229310"/>
                    <a:pt x="1728" y="229310"/>
                  </a:cubicBezTo>
                  <a:close/>
                </a:path>
              </a:pathLst>
            </a:custGeom>
            <a:solidFill>
              <a:schemeClr val="tx2">
                <a:alpha val="55000"/>
              </a:schemeClr>
            </a:solidFill>
            <a:ln w="634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5C90408F-1084-3045-BDD4-8C4A80B49FB0}"/>
                </a:ext>
              </a:extLst>
            </p:cNvPr>
            <p:cNvSpPr/>
            <p:nvPr/>
          </p:nvSpPr>
          <p:spPr>
            <a:xfrm>
              <a:off x="7250807" y="1012380"/>
              <a:ext cx="1081165" cy="328232"/>
            </a:xfrm>
            <a:custGeom>
              <a:avLst/>
              <a:gdLst>
                <a:gd name="connsiteX0" fmla="*/ 3271 w 1081165"/>
                <a:gd name="connsiteY0" fmla="*/ 127 h 328232"/>
                <a:gd name="connsiteX1" fmla="*/ 1079342 w 1081165"/>
                <a:gd name="connsiteY1" fmla="*/ 323215 h 328232"/>
                <a:gd name="connsiteX2" fmla="*/ 1081063 w 1081165"/>
                <a:gd name="connsiteY2" fmla="*/ 326371 h 328232"/>
                <a:gd name="connsiteX3" fmla="*/ 1081056 w 1081165"/>
                <a:gd name="connsiteY3" fmla="*/ 326390 h 328232"/>
                <a:gd name="connsiteX4" fmla="*/ 1078027 w 1081165"/>
                <a:gd name="connsiteY4" fmla="*/ 328149 h 328232"/>
                <a:gd name="connsiteX5" fmla="*/ 1077881 w 1081165"/>
                <a:gd name="connsiteY5" fmla="*/ 328105 h 328232"/>
                <a:gd name="connsiteX6" fmla="*/ 1810 w 1081165"/>
                <a:gd name="connsiteY6" fmla="*/ 5017 h 328232"/>
                <a:gd name="connsiteX7" fmla="*/ 96 w 1081165"/>
                <a:gd name="connsiteY7" fmla="*/ 1842 h 328232"/>
                <a:gd name="connsiteX8" fmla="*/ 3125 w 1081165"/>
                <a:gd name="connsiteY8" fmla="*/ 83 h 328232"/>
                <a:gd name="connsiteX9" fmla="*/ 3271 w 1081165"/>
                <a:gd name="connsiteY9" fmla="*/ 127 h 32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165" h="328232">
                  <a:moveTo>
                    <a:pt x="3271" y="127"/>
                  </a:moveTo>
                  <a:lnTo>
                    <a:pt x="1079342" y="323215"/>
                  </a:lnTo>
                  <a:cubicBezTo>
                    <a:pt x="1080688" y="323609"/>
                    <a:pt x="1081456" y="325025"/>
                    <a:pt x="1081063" y="326371"/>
                  </a:cubicBezTo>
                  <a:cubicBezTo>
                    <a:pt x="1081063" y="326378"/>
                    <a:pt x="1081056" y="326384"/>
                    <a:pt x="1081056" y="326390"/>
                  </a:cubicBezTo>
                  <a:cubicBezTo>
                    <a:pt x="1080707" y="327711"/>
                    <a:pt x="1079348" y="328499"/>
                    <a:pt x="1078027" y="328149"/>
                  </a:cubicBezTo>
                  <a:cubicBezTo>
                    <a:pt x="1077977" y="328137"/>
                    <a:pt x="1077932" y="328124"/>
                    <a:pt x="1077881" y="328105"/>
                  </a:cubicBezTo>
                  <a:lnTo>
                    <a:pt x="1810" y="5017"/>
                  </a:lnTo>
                  <a:cubicBezTo>
                    <a:pt x="477" y="4591"/>
                    <a:pt x="-279" y="3188"/>
                    <a:pt x="96" y="1842"/>
                  </a:cubicBezTo>
                  <a:cubicBezTo>
                    <a:pt x="445" y="521"/>
                    <a:pt x="1804" y="-266"/>
                    <a:pt x="3125" y="83"/>
                  </a:cubicBezTo>
                  <a:cubicBezTo>
                    <a:pt x="3176" y="96"/>
                    <a:pt x="3220" y="108"/>
                    <a:pt x="3271" y="127"/>
                  </a:cubicBezTo>
                  <a:close/>
                </a:path>
              </a:pathLst>
            </a:custGeom>
            <a:solidFill>
              <a:schemeClr val="tx2">
                <a:alpha val="55000"/>
              </a:schemeClr>
            </a:solidFill>
            <a:ln w="634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BFDDDB03-680C-2948-A568-B758A9DC81B7}"/>
                </a:ext>
              </a:extLst>
            </p:cNvPr>
            <p:cNvSpPr/>
            <p:nvPr/>
          </p:nvSpPr>
          <p:spPr>
            <a:xfrm>
              <a:off x="7126438" y="1012580"/>
              <a:ext cx="129487" cy="828184"/>
            </a:xfrm>
            <a:custGeom>
              <a:avLst/>
              <a:gdLst>
                <a:gd name="connsiteX0" fmla="*/ 129481 w 129487"/>
                <a:gd name="connsiteY0" fmla="*/ 2721 h 828184"/>
                <a:gd name="connsiteX1" fmla="*/ 5021 w 129487"/>
                <a:gd name="connsiteY1" fmla="*/ 826189 h 828184"/>
                <a:gd name="connsiteX2" fmla="*/ 1999 w 129487"/>
                <a:gd name="connsiteY2" fmla="*/ 828125 h 828184"/>
                <a:gd name="connsiteX3" fmla="*/ 5 w 129487"/>
                <a:gd name="connsiteY3" fmla="*/ 825490 h 828184"/>
                <a:gd name="connsiteX4" fmla="*/ 124401 w 129487"/>
                <a:gd name="connsiteY4" fmla="*/ 1959 h 828184"/>
                <a:gd name="connsiteX5" fmla="*/ 127449 w 129487"/>
                <a:gd name="connsiteY5" fmla="*/ 54 h 828184"/>
                <a:gd name="connsiteX6" fmla="*/ 129481 w 129487"/>
                <a:gd name="connsiteY6" fmla="*/ 2721 h 82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87" h="828184">
                  <a:moveTo>
                    <a:pt x="129481" y="2721"/>
                  </a:moveTo>
                  <a:lnTo>
                    <a:pt x="5021" y="826189"/>
                  </a:lnTo>
                  <a:cubicBezTo>
                    <a:pt x="4723" y="827560"/>
                    <a:pt x="3370" y="828424"/>
                    <a:pt x="1999" y="828125"/>
                  </a:cubicBezTo>
                  <a:cubicBezTo>
                    <a:pt x="773" y="827859"/>
                    <a:pt x="-71" y="826741"/>
                    <a:pt x="5" y="825490"/>
                  </a:cubicBezTo>
                  <a:lnTo>
                    <a:pt x="124401" y="1959"/>
                  </a:lnTo>
                  <a:cubicBezTo>
                    <a:pt x="124744" y="612"/>
                    <a:pt x="126090" y="-226"/>
                    <a:pt x="127449" y="54"/>
                  </a:cubicBezTo>
                  <a:cubicBezTo>
                    <a:pt x="128700" y="308"/>
                    <a:pt x="129570" y="1444"/>
                    <a:pt x="129481" y="2721"/>
                  </a:cubicBezTo>
                  <a:close/>
                </a:path>
              </a:pathLst>
            </a:custGeom>
            <a:solidFill>
              <a:schemeClr val="tx2">
                <a:alpha val="55000"/>
              </a:schemeClr>
            </a:solidFill>
            <a:ln w="634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49A71D68-2BBB-2341-9902-420D5E35433E}"/>
                </a:ext>
              </a:extLst>
            </p:cNvPr>
            <p:cNvSpPr/>
            <p:nvPr/>
          </p:nvSpPr>
          <p:spPr>
            <a:xfrm>
              <a:off x="11579867" y="2308902"/>
              <a:ext cx="420287" cy="57084"/>
            </a:xfrm>
            <a:custGeom>
              <a:avLst/>
              <a:gdLst>
                <a:gd name="connsiteX0" fmla="*/ 417279 w 420287"/>
                <a:gd name="connsiteY0" fmla="*/ 57044 h 57084"/>
                <a:gd name="connsiteX1" fmla="*/ 2243 w 420287"/>
                <a:gd name="connsiteY1" fmla="*/ 5101 h 57084"/>
                <a:gd name="connsiteX2" fmla="*/ 20 w 420287"/>
                <a:gd name="connsiteY2" fmla="*/ 2243 h 57084"/>
                <a:gd name="connsiteX3" fmla="*/ 2878 w 420287"/>
                <a:gd name="connsiteY3" fmla="*/ 21 h 57084"/>
                <a:gd name="connsiteX4" fmla="*/ 418041 w 420287"/>
                <a:gd name="connsiteY4" fmla="*/ 52027 h 57084"/>
                <a:gd name="connsiteX5" fmla="*/ 420276 w 420287"/>
                <a:gd name="connsiteY5" fmla="*/ 54726 h 57084"/>
                <a:gd name="connsiteX6" fmla="*/ 420263 w 420287"/>
                <a:gd name="connsiteY6" fmla="*/ 54821 h 57084"/>
                <a:gd name="connsiteX7" fmla="*/ 417463 w 420287"/>
                <a:gd name="connsiteY7" fmla="*/ 57069 h 57084"/>
                <a:gd name="connsiteX8" fmla="*/ 417279 w 420287"/>
                <a:gd name="connsiteY8" fmla="*/ 57044 h 5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287" h="57084">
                  <a:moveTo>
                    <a:pt x="417279" y="57044"/>
                  </a:moveTo>
                  <a:lnTo>
                    <a:pt x="2243" y="5101"/>
                  </a:lnTo>
                  <a:cubicBezTo>
                    <a:pt x="840" y="4923"/>
                    <a:pt x="-157" y="3646"/>
                    <a:pt x="20" y="2243"/>
                  </a:cubicBezTo>
                  <a:cubicBezTo>
                    <a:pt x="198" y="840"/>
                    <a:pt x="1475" y="-157"/>
                    <a:pt x="2878" y="21"/>
                  </a:cubicBezTo>
                  <a:lnTo>
                    <a:pt x="418041" y="52027"/>
                  </a:lnTo>
                  <a:cubicBezTo>
                    <a:pt x="419400" y="52154"/>
                    <a:pt x="420403" y="53361"/>
                    <a:pt x="420276" y="54726"/>
                  </a:cubicBezTo>
                  <a:cubicBezTo>
                    <a:pt x="420270" y="54758"/>
                    <a:pt x="420270" y="54789"/>
                    <a:pt x="420263" y="54821"/>
                  </a:cubicBezTo>
                  <a:cubicBezTo>
                    <a:pt x="420111" y="56218"/>
                    <a:pt x="418860" y="57221"/>
                    <a:pt x="417463" y="57069"/>
                  </a:cubicBezTo>
                  <a:cubicBezTo>
                    <a:pt x="417400" y="57063"/>
                    <a:pt x="417343" y="57056"/>
                    <a:pt x="417279" y="5704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D5FDB4FC-C450-DF4F-977C-AD940D9EE2BB}"/>
                </a:ext>
              </a:extLst>
            </p:cNvPr>
            <p:cNvSpPr/>
            <p:nvPr/>
          </p:nvSpPr>
          <p:spPr>
            <a:xfrm>
              <a:off x="9484737" y="4868265"/>
              <a:ext cx="20161" cy="723099"/>
            </a:xfrm>
            <a:custGeom>
              <a:avLst/>
              <a:gdLst>
                <a:gd name="connsiteX0" fmla="*/ 15081 w 20161"/>
                <a:gd name="connsiteY0" fmla="*/ 720560 h 723099"/>
                <a:gd name="connsiteX1" fmla="*/ 32 w 20161"/>
                <a:gd name="connsiteY1" fmla="*/ 3010 h 723099"/>
                <a:gd name="connsiteX2" fmla="*/ 2197 w 20161"/>
                <a:gd name="connsiteY2" fmla="*/ 32 h 723099"/>
                <a:gd name="connsiteX3" fmla="*/ 5175 w 20161"/>
                <a:gd name="connsiteY3" fmla="*/ 2197 h 723099"/>
                <a:gd name="connsiteX4" fmla="*/ 5175 w 20161"/>
                <a:gd name="connsiteY4" fmla="*/ 3010 h 723099"/>
                <a:gd name="connsiteX5" fmla="*/ 5175 w 20161"/>
                <a:gd name="connsiteY5" fmla="*/ 3010 h 723099"/>
                <a:gd name="connsiteX6" fmla="*/ 20162 w 20161"/>
                <a:gd name="connsiteY6" fmla="*/ 720560 h 723099"/>
                <a:gd name="connsiteX7" fmla="*/ 17621 w 20161"/>
                <a:gd name="connsiteY7" fmla="*/ 723100 h 723099"/>
                <a:gd name="connsiteX8" fmla="*/ 15081 w 20161"/>
                <a:gd name="connsiteY8" fmla="*/ 720560 h 72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1" h="723099">
                  <a:moveTo>
                    <a:pt x="15081" y="720560"/>
                  </a:moveTo>
                  <a:lnTo>
                    <a:pt x="32" y="3010"/>
                  </a:lnTo>
                  <a:cubicBezTo>
                    <a:pt x="-190" y="1587"/>
                    <a:pt x="775" y="254"/>
                    <a:pt x="2197" y="32"/>
                  </a:cubicBezTo>
                  <a:cubicBezTo>
                    <a:pt x="3620" y="-191"/>
                    <a:pt x="4953" y="781"/>
                    <a:pt x="5175" y="2197"/>
                  </a:cubicBezTo>
                  <a:cubicBezTo>
                    <a:pt x="5220" y="2470"/>
                    <a:pt x="5220" y="2743"/>
                    <a:pt x="5175" y="3010"/>
                  </a:cubicBezTo>
                  <a:lnTo>
                    <a:pt x="5175" y="3010"/>
                  </a:lnTo>
                  <a:lnTo>
                    <a:pt x="20162" y="720560"/>
                  </a:lnTo>
                  <a:cubicBezTo>
                    <a:pt x="20162" y="721963"/>
                    <a:pt x="19025" y="723100"/>
                    <a:pt x="17621" y="723100"/>
                  </a:cubicBezTo>
                  <a:cubicBezTo>
                    <a:pt x="16218" y="723100"/>
                    <a:pt x="15081" y="721963"/>
                    <a:pt x="15081" y="720560"/>
                  </a:cubicBezTo>
                  <a:close/>
                </a:path>
              </a:pathLst>
            </a:custGeom>
            <a:solidFill>
              <a:schemeClr val="tx2">
                <a:alpha val="55000"/>
              </a:schemeClr>
            </a:solidFill>
            <a:ln w="634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273F9AC1-D716-0B4E-AA60-DE1935DFED29}"/>
                </a:ext>
              </a:extLst>
            </p:cNvPr>
            <p:cNvSpPr/>
            <p:nvPr/>
          </p:nvSpPr>
          <p:spPr>
            <a:xfrm>
              <a:off x="8158689" y="4716491"/>
              <a:ext cx="519995" cy="616597"/>
            </a:xfrm>
            <a:custGeom>
              <a:avLst/>
              <a:gdLst>
                <a:gd name="connsiteX0" fmla="*/ 519502 w 519995"/>
                <a:gd name="connsiteY0" fmla="*/ 4036 h 616597"/>
                <a:gd name="connsiteX1" fmla="*/ 4517 w 519995"/>
                <a:gd name="connsiteY1" fmla="*/ 615668 h 616597"/>
                <a:gd name="connsiteX2" fmla="*/ 930 w 519995"/>
                <a:gd name="connsiteY2" fmla="*/ 616017 h 616597"/>
                <a:gd name="connsiteX3" fmla="*/ 580 w 519995"/>
                <a:gd name="connsiteY3" fmla="*/ 612429 h 616597"/>
                <a:gd name="connsiteX4" fmla="*/ 515629 w 519995"/>
                <a:gd name="connsiteY4" fmla="*/ 733 h 616597"/>
                <a:gd name="connsiteX5" fmla="*/ 519249 w 519995"/>
                <a:gd name="connsiteY5" fmla="*/ 733 h 616597"/>
                <a:gd name="connsiteX6" fmla="*/ 519502 w 519995"/>
                <a:gd name="connsiteY6" fmla="*/ 4036 h 61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995" h="616597">
                  <a:moveTo>
                    <a:pt x="519502" y="4036"/>
                  </a:moveTo>
                  <a:lnTo>
                    <a:pt x="4517" y="615668"/>
                  </a:lnTo>
                  <a:cubicBezTo>
                    <a:pt x="3622" y="616753"/>
                    <a:pt x="2016" y="616912"/>
                    <a:pt x="930" y="616017"/>
                  </a:cubicBezTo>
                  <a:cubicBezTo>
                    <a:pt x="-156" y="615121"/>
                    <a:pt x="-315" y="613515"/>
                    <a:pt x="580" y="612429"/>
                  </a:cubicBezTo>
                  <a:lnTo>
                    <a:pt x="515629" y="733"/>
                  </a:lnTo>
                  <a:cubicBezTo>
                    <a:pt x="516639" y="-244"/>
                    <a:pt x="518239" y="-244"/>
                    <a:pt x="519249" y="733"/>
                  </a:cubicBezTo>
                  <a:cubicBezTo>
                    <a:pt x="520138" y="1622"/>
                    <a:pt x="520245" y="3026"/>
                    <a:pt x="519502" y="4036"/>
                  </a:cubicBezTo>
                  <a:close/>
                </a:path>
              </a:pathLst>
            </a:custGeom>
            <a:solidFill>
              <a:schemeClr val="tx2">
                <a:alpha val="55000"/>
              </a:schemeClr>
            </a:solidFill>
            <a:ln w="634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B8E22E47-FBDE-4843-BCCC-60D35D1EF3C8}"/>
                </a:ext>
              </a:extLst>
            </p:cNvPr>
            <p:cNvSpPr/>
            <p:nvPr/>
          </p:nvSpPr>
          <p:spPr>
            <a:xfrm>
              <a:off x="8907878" y="5777595"/>
              <a:ext cx="545908" cy="463919"/>
            </a:xfrm>
            <a:custGeom>
              <a:avLst/>
              <a:gdLst>
                <a:gd name="connsiteX0" fmla="*/ 3931 w 545908"/>
                <a:gd name="connsiteY0" fmla="*/ 460 h 463919"/>
                <a:gd name="connsiteX1" fmla="*/ 545014 w 545908"/>
                <a:gd name="connsiteY1" fmla="*/ 459438 h 463919"/>
                <a:gd name="connsiteX2" fmla="*/ 545300 w 545908"/>
                <a:gd name="connsiteY2" fmla="*/ 463026 h 463919"/>
                <a:gd name="connsiteX3" fmla="*/ 541712 w 545908"/>
                <a:gd name="connsiteY3" fmla="*/ 463311 h 463919"/>
                <a:gd name="connsiteX4" fmla="*/ 541712 w 545908"/>
                <a:gd name="connsiteY4" fmla="*/ 463311 h 463919"/>
                <a:gd name="connsiteX5" fmla="*/ 756 w 545908"/>
                <a:gd name="connsiteY5" fmla="*/ 4333 h 463919"/>
                <a:gd name="connsiteX6" fmla="*/ 730 w 545908"/>
                <a:gd name="connsiteY6" fmla="*/ 739 h 463919"/>
                <a:gd name="connsiteX7" fmla="*/ 756 w 545908"/>
                <a:gd name="connsiteY7" fmla="*/ 713 h 463919"/>
                <a:gd name="connsiteX8" fmla="*/ 3931 w 545908"/>
                <a:gd name="connsiteY8" fmla="*/ 460 h 46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08" h="463919">
                  <a:moveTo>
                    <a:pt x="3931" y="460"/>
                  </a:moveTo>
                  <a:lnTo>
                    <a:pt x="545014" y="459438"/>
                  </a:lnTo>
                  <a:cubicBezTo>
                    <a:pt x="546081" y="460352"/>
                    <a:pt x="546214" y="461959"/>
                    <a:pt x="545300" y="463026"/>
                  </a:cubicBezTo>
                  <a:cubicBezTo>
                    <a:pt x="544386" y="464092"/>
                    <a:pt x="542779" y="464225"/>
                    <a:pt x="541712" y="463311"/>
                  </a:cubicBezTo>
                  <a:lnTo>
                    <a:pt x="541712" y="463311"/>
                  </a:lnTo>
                  <a:lnTo>
                    <a:pt x="756" y="4333"/>
                  </a:lnTo>
                  <a:cubicBezTo>
                    <a:pt x="-241" y="3349"/>
                    <a:pt x="-254" y="1742"/>
                    <a:pt x="730" y="739"/>
                  </a:cubicBezTo>
                  <a:cubicBezTo>
                    <a:pt x="737" y="733"/>
                    <a:pt x="749" y="720"/>
                    <a:pt x="756" y="713"/>
                  </a:cubicBezTo>
                  <a:cubicBezTo>
                    <a:pt x="1613" y="-131"/>
                    <a:pt x="2953" y="-239"/>
                    <a:pt x="3931" y="460"/>
                  </a:cubicBezTo>
                  <a:close/>
                </a:path>
              </a:pathLst>
            </a:custGeom>
            <a:solidFill>
              <a:schemeClr val="tx2">
                <a:alpha val="55000"/>
              </a:schemeClr>
            </a:solidFill>
            <a:ln w="634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0A777C7F-4325-C44A-81C6-9AFD716BC30D}"/>
                </a:ext>
              </a:extLst>
            </p:cNvPr>
            <p:cNvSpPr/>
            <p:nvPr/>
          </p:nvSpPr>
          <p:spPr>
            <a:xfrm>
              <a:off x="10082606" y="5787032"/>
              <a:ext cx="755793" cy="515917"/>
            </a:xfrm>
            <a:custGeom>
              <a:avLst/>
              <a:gdLst>
                <a:gd name="connsiteX0" fmla="*/ 778 w 755793"/>
                <a:gd name="connsiteY0" fmla="*/ 511406 h 515917"/>
                <a:gd name="connsiteX1" fmla="*/ 751792 w 755793"/>
                <a:gd name="connsiteY1" fmla="*/ 421 h 515917"/>
                <a:gd name="connsiteX2" fmla="*/ 755348 w 755793"/>
                <a:gd name="connsiteY2" fmla="*/ 1120 h 515917"/>
                <a:gd name="connsiteX3" fmla="*/ 754688 w 755793"/>
                <a:gd name="connsiteY3" fmla="*/ 4650 h 515917"/>
                <a:gd name="connsiteX4" fmla="*/ 754650 w 755793"/>
                <a:gd name="connsiteY4" fmla="*/ 4676 h 515917"/>
                <a:gd name="connsiteX5" fmla="*/ 3953 w 755793"/>
                <a:gd name="connsiteY5" fmla="*/ 515597 h 515917"/>
                <a:gd name="connsiteX6" fmla="*/ 460 w 755793"/>
                <a:gd name="connsiteY6" fmla="*/ 514645 h 515917"/>
                <a:gd name="connsiteX7" fmla="*/ 778 w 755793"/>
                <a:gd name="connsiteY7" fmla="*/ 511406 h 51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793" h="515917">
                  <a:moveTo>
                    <a:pt x="778" y="511406"/>
                  </a:moveTo>
                  <a:lnTo>
                    <a:pt x="751792" y="421"/>
                  </a:lnTo>
                  <a:cubicBezTo>
                    <a:pt x="752973" y="-347"/>
                    <a:pt x="754548" y="-36"/>
                    <a:pt x="755348" y="1120"/>
                  </a:cubicBezTo>
                  <a:cubicBezTo>
                    <a:pt x="756142" y="2276"/>
                    <a:pt x="755844" y="3857"/>
                    <a:pt x="754688" y="4650"/>
                  </a:cubicBezTo>
                  <a:cubicBezTo>
                    <a:pt x="754675" y="4657"/>
                    <a:pt x="754662" y="4669"/>
                    <a:pt x="754650" y="4676"/>
                  </a:cubicBezTo>
                  <a:lnTo>
                    <a:pt x="3953" y="515597"/>
                  </a:lnTo>
                  <a:cubicBezTo>
                    <a:pt x="2721" y="516270"/>
                    <a:pt x="1178" y="515851"/>
                    <a:pt x="460" y="514645"/>
                  </a:cubicBezTo>
                  <a:cubicBezTo>
                    <a:pt x="-257" y="513635"/>
                    <a:pt x="-124" y="512257"/>
                    <a:pt x="778" y="511406"/>
                  </a:cubicBezTo>
                  <a:close/>
                </a:path>
              </a:pathLst>
            </a:custGeom>
            <a:solidFill>
              <a:schemeClr val="tx2">
                <a:alpha val="55000"/>
              </a:schemeClr>
            </a:solidFill>
            <a:ln w="634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8F5FA638-CB7A-0145-BB1A-1A842E782F23}"/>
                </a:ext>
              </a:extLst>
            </p:cNvPr>
            <p:cNvSpPr/>
            <p:nvPr/>
          </p:nvSpPr>
          <p:spPr>
            <a:xfrm>
              <a:off x="8673836" y="4716285"/>
              <a:ext cx="816184" cy="157510"/>
            </a:xfrm>
            <a:custGeom>
              <a:avLst/>
              <a:gdLst>
                <a:gd name="connsiteX0" fmla="*/ 3022 w 816184"/>
                <a:gd name="connsiteY0" fmla="*/ 50 h 157510"/>
                <a:gd name="connsiteX1" fmla="*/ 814107 w 816184"/>
                <a:gd name="connsiteY1" fmla="*/ 152450 h 157510"/>
                <a:gd name="connsiteX2" fmla="*/ 816140 w 816184"/>
                <a:gd name="connsiteY2" fmla="*/ 155434 h 157510"/>
                <a:gd name="connsiteX3" fmla="*/ 813155 w 816184"/>
                <a:gd name="connsiteY3" fmla="*/ 157467 h 157510"/>
                <a:gd name="connsiteX4" fmla="*/ 2070 w 816184"/>
                <a:gd name="connsiteY4" fmla="*/ 5067 h 157510"/>
                <a:gd name="connsiteX5" fmla="*/ 38 w 816184"/>
                <a:gd name="connsiteY5" fmla="*/ 2018 h 157510"/>
                <a:gd name="connsiteX6" fmla="*/ 3022 w 816184"/>
                <a:gd name="connsiteY6" fmla="*/ 50 h 15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184" h="157510">
                  <a:moveTo>
                    <a:pt x="3022" y="50"/>
                  </a:moveTo>
                  <a:lnTo>
                    <a:pt x="814107" y="152450"/>
                  </a:lnTo>
                  <a:cubicBezTo>
                    <a:pt x="815492" y="152710"/>
                    <a:pt x="816400" y="154050"/>
                    <a:pt x="816140" y="155434"/>
                  </a:cubicBezTo>
                  <a:cubicBezTo>
                    <a:pt x="815879" y="156819"/>
                    <a:pt x="814539" y="157727"/>
                    <a:pt x="813155" y="157467"/>
                  </a:cubicBezTo>
                  <a:lnTo>
                    <a:pt x="2070" y="5067"/>
                  </a:lnTo>
                  <a:cubicBezTo>
                    <a:pt x="692" y="4749"/>
                    <a:pt x="-197" y="3415"/>
                    <a:pt x="38" y="2018"/>
                  </a:cubicBezTo>
                  <a:cubicBezTo>
                    <a:pt x="323" y="653"/>
                    <a:pt x="1657" y="-223"/>
                    <a:pt x="3022" y="50"/>
                  </a:cubicBezTo>
                  <a:close/>
                </a:path>
              </a:pathLst>
            </a:custGeom>
            <a:solidFill>
              <a:schemeClr val="tx2">
                <a:alpha val="55000"/>
              </a:schemeClr>
            </a:solidFill>
            <a:ln w="634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759DD301-7D2F-B843-8BBC-D8C8AC1FB086}"/>
                </a:ext>
              </a:extLst>
            </p:cNvPr>
            <p:cNvSpPr/>
            <p:nvPr/>
          </p:nvSpPr>
          <p:spPr>
            <a:xfrm>
              <a:off x="9369755" y="4002001"/>
              <a:ext cx="119936" cy="872091"/>
            </a:xfrm>
            <a:custGeom>
              <a:avLst/>
              <a:gdLst>
                <a:gd name="connsiteX0" fmla="*/ 5096 w 119936"/>
                <a:gd name="connsiteY0" fmla="*/ 2245 h 872091"/>
                <a:gd name="connsiteX1" fmla="*/ 119904 w 119936"/>
                <a:gd name="connsiteY1" fmla="*/ 869210 h 872091"/>
                <a:gd name="connsiteX2" fmla="*/ 117859 w 119936"/>
                <a:gd name="connsiteY2" fmla="*/ 872055 h 872091"/>
                <a:gd name="connsiteX3" fmla="*/ 117744 w 119936"/>
                <a:gd name="connsiteY3" fmla="*/ 872068 h 872091"/>
                <a:gd name="connsiteX4" fmla="*/ 114824 w 119936"/>
                <a:gd name="connsiteY4" fmla="*/ 869909 h 872091"/>
                <a:gd name="connsiteX5" fmla="*/ 16 w 119936"/>
                <a:gd name="connsiteY5" fmla="*/ 2943 h 872091"/>
                <a:gd name="connsiteX6" fmla="*/ 2238 w 119936"/>
                <a:gd name="connsiteY6" fmla="*/ 22 h 872091"/>
                <a:gd name="connsiteX7" fmla="*/ 5089 w 119936"/>
                <a:gd name="connsiteY7" fmla="*/ 2207 h 872091"/>
                <a:gd name="connsiteX8" fmla="*/ 5096 w 119936"/>
                <a:gd name="connsiteY8" fmla="*/ 2245 h 87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36" h="872091">
                  <a:moveTo>
                    <a:pt x="5096" y="2245"/>
                  </a:moveTo>
                  <a:lnTo>
                    <a:pt x="119904" y="869210"/>
                  </a:lnTo>
                  <a:cubicBezTo>
                    <a:pt x="120126" y="870563"/>
                    <a:pt x="119205" y="871833"/>
                    <a:pt x="117859" y="872055"/>
                  </a:cubicBezTo>
                  <a:cubicBezTo>
                    <a:pt x="117821" y="872061"/>
                    <a:pt x="117783" y="872061"/>
                    <a:pt x="117744" y="872068"/>
                  </a:cubicBezTo>
                  <a:cubicBezTo>
                    <a:pt x="116348" y="872258"/>
                    <a:pt x="115052" y="871299"/>
                    <a:pt x="114824" y="869909"/>
                  </a:cubicBezTo>
                  <a:lnTo>
                    <a:pt x="16" y="2943"/>
                  </a:lnTo>
                  <a:cubicBezTo>
                    <a:pt x="-137" y="1534"/>
                    <a:pt x="841" y="251"/>
                    <a:pt x="2238" y="22"/>
                  </a:cubicBezTo>
                  <a:cubicBezTo>
                    <a:pt x="3629" y="-162"/>
                    <a:pt x="4905" y="816"/>
                    <a:pt x="5089" y="2207"/>
                  </a:cubicBezTo>
                  <a:cubicBezTo>
                    <a:pt x="5089" y="2219"/>
                    <a:pt x="5096" y="2232"/>
                    <a:pt x="5096" y="2245"/>
                  </a:cubicBezTo>
                  <a:close/>
                </a:path>
              </a:pathLst>
            </a:custGeom>
            <a:solidFill>
              <a:schemeClr val="tx2">
                <a:alpha val="55000"/>
              </a:schemeClr>
            </a:solidFill>
            <a:ln w="634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86E14040-86B2-9045-87F4-D65779DDB780}"/>
                </a:ext>
              </a:extLst>
            </p:cNvPr>
            <p:cNvSpPr/>
            <p:nvPr/>
          </p:nvSpPr>
          <p:spPr>
            <a:xfrm>
              <a:off x="10863123" y="2308929"/>
              <a:ext cx="721873" cy="530009"/>
            </a:xfrm>
            <a:custGeom>
              <a:avLst/>
              <a:gdLst>
                <a:gd name="connsiteX0" fmla="*/ 1057 w 721873"/>
                <a:gd name="connsiteY0" fmla="*/ 525647 h 530009"/>
                <a:gd name="connsiteX1" fmla="*/ 717782 w 721873"/>
                <a:gd name="connsiteY1" fmla="*/ 502 h 530009"/>
                <a:gd name="connsiteX2" fmla="*/ 721369 w 721873"/>
                <a:gd name="connsiteY2" fmla="*/ 1042 h 530009"/>
                <a:gd name="connsiteX3" fmla="*/ 720829 w 721873"/>
                <a:gd name="connsiteY3" fmla="*/ 4630 h 530009"/>
                <a:gd name="connsiteX4" fmla="*/ 4105 w 721873"/>
                <a:gd name="connsiteY4" fmla="*/ 529521 h 530009"/>
                <a:gd name="connsiteX5" fmla="*/ 485 w 721873"/>
                <a:gd name="connsiteY5" fmla="*/ 528949 h 530009"/>
                <a:gd name="connsiteX6" fmla="*/ 1044 w 721873"/>
                <a:gd name="connsiteY6" fmla="*/ 525400 h 530009"/>
                <a:gd name="connsiteX7" fmla="*/ 1057 w 721873"/>
                <a:gd name="connsiteY7" fmla="*/ 525393 h 53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873" h="530009">
                  <a:moveTo>
                    <a:pt x="1057" y="525647"/>
                  </a:moveTo>
                  <a:lnTo>
                    <a:pt x="717782" y="502"/>
                  </a:lnTo>
                  <a:cubicBezTo>
                    <a:pt x="718925" y="-342"/>
                    <a:pt x="720525" y="-95"/>
                    <a:pt x="721369" y="1042"/>
                  </a:cubicBezTo>
                  <a:cubicBezTo>
                    <a:pt x="722214" y="2179"/>
                    <a:pt x="721972" y="3785"/>
                    <a:pt x="720829" y="4630"/>
                  </a:cubicBezTo>
                  <a:lnTo>
                    <a:pt x="4105" y="529521"/>
                  </a:lnTo>
                  <a:cubicBezTo>
                    <a:pt x="2949" y="530353"/>
                    <a:pt x="1330" y="530099"/>
                    <a:pt x="485" y="528949"/>
                  </a:cubicBezTo>
                  <a:cubicBezTo>
                    <a:pt x="-340" y="527812"/>
                    <a:pt x="-86" y="526225"/>
                    <a:pt x="1044" y="525400"/>
                  </a:cubicBezTo>
                  <a:cubicBezTo>
                    <a:pt x="1050" y="525400"/>
                    <a:pt x="1050" y="525393"/>
                    <a:pt x="1057" y="525393"/>
                  </a:cubicBezTo>
                  <a:close/>
                </a:path>
              </a:pathLst>
            </a:custGeom>
            <a:solidFill>
              <a:schemeClr val="tx2">
                <a:alpha val="55000"/>
              </a:schemeClr>
            </a:solidFill>
            <a:ln w="634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0BC4AE28-9E19-AE49-9F7B-1FAEEF1C091B}"/>
                </a:ext>
              </a:extLst>
            </p:cNvPr>
            <p:cNvSpPr/>
            <p:nvPr/>
          </p:nvSpPr>
          <p:spPr>
            <a:xfrm>
              <a:off x="10863144" y="2360873"/>
              <a:ext cx="1136884" cy="478294"/>
            </a:xfrm>
            <a:custGeom>
              <a:avLst/>
              <a:gdLst>
                <a:gd name="connsiteX0" fmla="*/ 1543 w 1136884"/>
                <a:gd name="connsiteY0" fmla="*/ 473386 h 478294"/>
                <a:gd name="connsiteX1" fmla="*/ 1133367 w 1136884"/>
                <a:gd name="connsiteY1" fmla="*/ 184 h 478294"/>
                <a:gd name="connsiteX2" fmla="*/ 1136669 w 1136884"/>
                <a:gd name="connsiteY2" fmla="*/ 1581 h 478294"/>
                <a:gd name="connsiteX3" fmla="*/ 1135412 w 1136884"/>
                <a:gd name="connsiteY3" fmla="*/ 4851 h 478294"/>
                <a:gd name="connsiteX4" fmla="*/ 1135336 w 1136884"/>
                <a:gd name="connsiteY4" fmla="*/ 4883 h 478294"/>
                <a:gd name="connsiteX5" fmla="*/ 3575 w 1136884"/>
                <a:gd name="connsiteY5" fmla="*/ 478085 h 478294"/>
                <a:gd name="connsiteX6" fmla="*/ 210 w 1136884"/>
                <a:gd name="connsiteY6" fmla="*/ 476751 h 478294"/>
                <a:gd name="connsiteX7" fmla="*/ 1543 w 1136884"/>
                <a:gd name="connsiteY7" fmla="*/ 473386 h 47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6884" h="478294">
                  <a:moveTo>
                    <a:pt x="1543" y="473386"/>
                  </a:moveTo>
                  <a:lnTo>
                    <a:pt x="1133367" y="184"/>
                  </a:lnTo>
                  <a:cubicBezTo>
                    <a:pt x="1134663" y="-337"/>
                    <a:pt x="1136142" y="285"/>
                    <a:pt x="1136669" y="1581"/>
                  </a:cubicBezTo>
                  <a:cubicBezTo>
                    <a:pt x="1137228" y="2832"/>
                    <a:pt x="1136663" y="4292"/>
                    <a:pt x="1135412" y="4851"/>
                  </a:cubicBezTo>
                  <a:cubicBezTo>
                    <a:pt x="1135387" y="4864"/>
                    <a:pt x="1135361" y="4870"/>
                    <a:pt x="1135336" y="4883"/>
                  </a:cubicBezTo>
                  <a:lnTo>
                    <a:pt x="3575" y="478085"/>
                  </a:lnTo>
                  <a:cubicBezTo>
                    <a:pt x="2280" y="478644"/>
                    <a:pt x="769" y="478047"/>
                    <a:pt x="210" y="476751"/>
                  </a:cubicBezTo>
                  <a:cubicBezTo>
                    <a:pt x="-349" y="475456"/>
                    <a:pt x="248" y="473945"/>
                    <a:pt x="1543" y="473386"/>
                  </a:cubicBezTo>
                  <a:close/>
                </a:path>
              </a:pathLst>
            </a:custGeom>
            <a:solidFill>
              <a:schemeClr val="tx2">
                <a:alpha val="55000"/>
              </a:schemeClr>
            </a:solidFill>
            <a:ln w="634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64799380-A034-2E46-BA16-CDDDB924A6C5}"/>
                </a:ext>
              </a:extLst>
            </p:cNvPr>
            <p:cNvSpPr/>
            <p:nvPr/>
          </p:nvSpPr>
          <p:spPr>
            <a:xfrm>
              <a:off x="8795739" y="4052021"/>
              <a:ext cx="980134" cy="318609"/>
            </a:xfrm>
            <a:custGeom>
              <a:avLst/>
              <a:gdLst>
                <a:gd name="connsiteX0" fmla="*/ 3357 w 980134"/>
                <a:gd name="connsiteY0" fmla="*/ 104 h 318609"/>
                <a:gd name="connsiteX1" fmla="*/ 978336 w 980134"/>
                <a:gd name="connsiteY1" fmla="*/ 313604 h 318609"/>
                <a:gd name="connsiteX2" fmla="*/ 980018 w 980134"/>
                <a:gd name="connsiteY2" fmla="*/ 316811 h 318609"/>
                <a:gd name="connsiteX3" fmla="*/ 976812 w 980134"/>
                <a:gd name="connsiteY3" fmla="*/ 318493 h 318609"/>
                <a:gd name="connsiteX4" fmla="*/ 1769 w 980134"/>
                <a:gd name="connsiteY4" fmla="*/ 4994 h 318609"/>
                <a:gd name="connsiteX5" fmla="*/ 118 w 980134"/>
                <a:gd name="connsiteY5" fmla="*/ 1755 h 318609"/>
                <a:gd name="connsiteX6" fmla="*/ 3357 w 980134"/>
                <a:gd name="connsiteY6" fmla="*/ 104 h 31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134" h="318609">
                  <a:moveTo>
                    <a:pt x="3357" y="104"/>
                  </a:moveTo>
                  <a:lnTo>
                    <a:pt x="978336" y="313604"/>
                  </a:lnTo>
                  <a:cubicBezTo>
                    <a:pt x="979688" y="314023"/>
                    <a:pt x="980437" y="315458"/>
                    <a:pt x="980018" y="316811"/>
                  </a:cubicBezTo>
                  <a:cubicBezTo>
                    <a:pt x="979599" y="318163"/>
                    <a:pt x="978164" y="318912"/>
                    <a:pt x="976812" y="318493"/>
                  </a:cubicBezTo>
                  <a:lnTo>
                    <a:pt x="1769" y="4994"/>
                  </a:lnTo>
                  <a:cubicBezTo>
                    <a:pt x="429" y="4543"/>
                    <a:pt x="-301" y="3101"/>
                    <a:pt x="118" y="1755"/>
                  </a:cubicBezTo>
                  <a:cubicBezTo>
                    <a:pt x="594" y="441"/>
                    <a:pt x="2010" y="-283"/>
                    <a:pt x="3357" y="10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F0114083-8F16-284B-AD05-E204E7075642}"/>
                </a:ext>
              </a:extLst>
            </p:cNvPr>
            <p:cNvSpPr/>
            <p:nvPr/>
          </p:nvSpPr>
          <p:spPr>
            <a:xfrm>
              <a:off x="9037830" y="3224850"/>
              <a:ext cx="336957" cy="782127"/>
            </a:xfrm>
            <a:custGeom>
              <a:avLst/>
              <a:gdLst>
                <a:gd name="connsiteX0" fmla="*/ 4916 w 336957"/>
                <a:gd name="connsiteY0" fmla="*/ 1584 h 782127"/>
                <a:gd name="connsiteX1" fmla="*/ 336830 w 336957"/>
                <a:gd name="connsiteY1" fmla="*/ 778697 h 782127"/>
                <a:gd name="connsiteX2" fmla="*/ 335243 w 336957"/>
                <a:gd name="connsiteY2" fmla="*/ 781999 h 782127"/>
                <a:gd name="connsiteX3" fmla="*/ 332131 w 336957"/>
                <a:gd name="connsiteY3" fmla="*/ 780729 h 782127"/>
                <a:gd name="connsiteX4" fmla="*/ 217 w 336957"/>
                <a:gd name="connsiteY4" fmla="*/ 3553 h 782127"/>
                <a:gd name="connsiteX5" fmla="*/ 1512 w 336957"/>
                <a:gd name="connsiteY5" fmla="*/ 200 h 782127"/>
                <a:gd name="connsiteX6" fmla="*/ 1550 w 336957"/>
                <a:gd name="connsiteY6" fmla="*/ 187 h 782127"/>
                <a:gd name="connsiteX7" fmla="*/ 4916 w 336957"/>
                <a:gd name="connsiteY7" fmla="*/ 1584 h 78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957" h="782127">
                  <a:moveTo>
                    <a:pt x="4916" y="1584"/>
                  </a:moveTo>
                  <a:lnTo>
                    <a:pt x="336830" y="778697"/>
                  </a:lnTo>
                  <a:cubicBezTo>
                    <a:pt x="337262" y="780044"/>
                    <a:pt x="336564" y="781491"/>
                    <a:pt x="335243" y="781999"/>
                  </a:cubicBezTo>
                  <a:cubicBezTo>
                    <a:pt x="334036" y="782393"/>
                    <a:pt x="332722" y="781853"/>
                    <a:pt x="332131" y="780729"/>
                  </a:cubicBezTo>
                  <a:lnTo>
                    <a:pt x="217" y="3553"/>
                  </a:lnTo>
                  <a:cubicBezTo>
                    <a:pt x="-348" y="2270"/>
                    <a:pt x="229" y="771"/>
                    <a:pt x="1512" y="200"/>
                  </a:cubicBezTo>
                  <a:cubicBezTo>
                    <a:pt x="1525" y="200"/>
                    <a:pt x="1538" y="194"/>
                    <a:pt x="1550" y="187"/>
                  </a:cubicBezTo>
                  <a:cubicBezTo>
                    <a:pt x="2865" y="-340"/>
                    <a:pt x="4363" y="283"/>
                    <a:pt x="4916" y="1584"/>
                  </a:cubicBezTo>
                  <a:close/>
                </a:path>
              </a:pathLst>
            </a:custGeom>
            <a:solidFill>
              <a:schemeClr val="tx2">
                <a:alpha val="55000"/>
              </a:schemeClr>
            </a:solidFill>
            <a:ln w="634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5D4D0909-F764-D84D-9D5A-C6C9EE93CC3C}"/>
                </a:ext>
              </a:extLst>
            </p:cNvPr>
            <p:cNvSpPr/>
            <p:nvPr/>
          </p:nvSpPr>
          <p:spPr>
            <a:xfrm>
              <a:off x="10231466" y="5299392"/>
              <a:ext cx="1057440" cy="53657"/>
            </a:xfrm>
            <a:custGeom>
              <a:avLst/>
              <a:gdLst>
                <a:gd name="connsiteX0" fmla="*/ 1055243 w 1057440"/>
                <a:gd name="connsiteY0" fmla="*/ 5143 h 53657"/>
                <a:gd name="connsiteX1" fmla="*/ 2540 w 1057440"/>
                <a:gd name="connsiteY1" fmla="*/ 53658 h 53657"/>
                <a:gd name="connsiteX2" fmla="*/ 0 w 1057440"/>
                <a:gd name="connsiteY2" fmla="*/ 51117 h 53657"/>
                <a:gd name="connsiteX3" fmla="*/ 2540 w 1057440"/>
                <a:gd name="connsiteY3" fmla="*/ 48578 h 53657"/>
                <a:gd name="connsiteX4" fmla="*/ 1055243 w 1057440"/>
                <a:gd name="connsiteY4" fmla="*/ 0 h 53657"/>
                <a:gd name="connsiteX5" fmla="*/ 1057408 w 1057440"/>
                <a:gd name="connsiteY5" fmla="*/ 2978 h 53657"/>
                <a:gd name="connsiteX6" fmla="*/ 1055243 w 1057440"/>
                <a:gd name="connsiteY6" fmla="*/ 5143 h 5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440" h="53657">
                  <a:moveTo>
                    <a:pt x="1055243" y="5143"/>
                  </a:moveTo>
                  <a:lnTo>
                    <a:pt x="2540" y="53658"/>
                  </a:lnTo>
                  <a:cubicBezTo>
                    <a:pt x="1137" y="53658"/>
                    <a:pt x="0" y="52521"/>
                    <a:pt x="0" y="51117"/>
                  </a:cubicBezTo>
                  <a:cubicBezTo>
                    <a:pt x="0" y="49714"/>
                    <a:pt x="1137" y="48578"/>
                    <a:pt x="2540" y="48578"/>
                  </a:cubicBezTo>
                  <a:lnTo>
                    <a:pt x="1055243" y="0"/>
                  </a:lnTo>
                  <a:cubicBezTo>
                    <a:pt x="1056665" y="222"/>
                    <a:pt x="1057630" y="1556"/>
                    <a:pt x="1057408" y="2978"/>
                  </a:cubicBezTo>
                  <a:cubicBezTo>
                    <a:pt x="1057230" y="4089"/>
                    <a:pt x="1056361" y="4966"/>
                    <a:pt x="1055243" y="5143"/>
                  </a:cubicBezTo>
                  <a:close/>
                </a:path>
              </a:pathLst>
            </a:custGeom>
            <a:solidFill>
              <a:schemeClr val="tx2">
                <a:alpha val="55000"/>
              </a:schemeClr>
            </a:solidFill>
            <a:ln w="634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5E95BB4C-0E55-5844-80EB-50F03C75290F}"/>
                </a:ext>
              </a:extLst>
            </p:cNvPr>
            <p:cNvSpPr/>
            <p:nvPr/>
          </p:nvSpPr>
          <p:spPr>
            <a:xfrm>
              <a:off x="8795768" y="4051977"/>
              <a:ext cx="476672" cy="939264"/>
            </a:xfrm>
            <a:custGeom>
              <a:avLst/>
              <a:gdLst>
                <a:gd name="connsiteX0" fmla="*/ 4852 w 476672"/>
                <a:gd name="connsiteY0" fmla="*/ 1418 h 939264"/>
                <a:gd name="connsiteX1" fmla="*/ 476403 w 476672"/>
                <a:gd name="connsiteY1" fmla="*/ 935567 h 939264"/>
                <a:gd name="connsiteX2" fmla="*/ 475260 w 476672"/>
                <a:gd name="connsiteY2" fmla="*/ 938996 h 939264"/>
                <a:gd name="connsiteX3" fmla="*/ 471831 w 476672"/>
                <a:gd name="connsiteY3" fmla="*/ 937853 h 939264"/>
                <a:gd name="connsiteX4" fmla="*/ 280 w 476672"/>
                <a:gd name="connsiteY4" fmla="*/ 3768 h 939264"/>
                <a:gd name="connsiteX5" fmla="*/ 1423 w 476672"/>
                <a:gd name="connsiteY5" fmla="*/ 275 h 939264"/>
                <a:gd name="connsiteX6" fmla="*/ 4839 w 476672"/>
                <a:gd name="connsiteY6" fmla="*/ 1393 h 939264"/>
                <a:gd name="connsiteX7" fmla="*/ 4852 w 476672"/>
                <a:gd name="connsiteY7" fmla="*/ 1418 h 93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672" h="939264">
                  <a:moveTo>
                    <a:pt x="4852" y="1418"/>
                  </a:moveTo>
                  <a:lnTo>
                    <a:pt x="476403" y="935567"/>
                  </a:lnTo>
                  <a:cubicBezTo>
                    <a:pt x="477032" y="936830"/>
                    <a:pt x="476524" y="938367"/>
                    <a:pt x="475260" y="938996"/>
                  </a:cubicBezTo>
                  <a:cubicBezTo>
                    <a:pt x="473997" y="939624"/>
                    <a:pt x="472460" y="939116"/>
                    <a:pt x="471831" y="937853"/>
                  </a:cubicBezTo>
                  <a:lnTo>
                    <a:pt x="280" y="3768"/>
                  </a:lnTo>
                  <a:cubicBezTo>
                    <a:pt x="-368" y="2485"/>
                    <a:pt x="147" y="929"/>
                    <a:pt x="1423" y="275"/>
                  </a:cubicBezTo>
                  <a:cubicBezTo>
                    <a:pt x="2674" y="-360"/>
                    <a:pt x="4204" y="142"/>
                    <a:pt x="4839" y="1393"/>
                  </a:cubicBezTo>
                  <a:cubicBezTo>
                    <a:pt x="4839" y="1399"/>
                    <a:pt x="4846" y="1412"/>
                    <a:pt x="4852" y="1418"/>
                  </a:cubicBezTo>
                  <a:close/>
                </a:path>
              </a:pathLst>
            </a:custGeom>
            <a:solidFill>
              <a:schemeClr val="tx2">
                <a:alpha val="55000"/>
              </a:schemeClr>
            </a:solidFill>
            <a:ln w="634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9BA4EC7C-3E07-464E-981E-DD13E897AAD4}"/>
                </a:ext>
              </a:extLst>
            </p:cNvPr>
            <p:cNvSpPr/>
            <p:nvPr/>
          </p:nvSpPr>
          <p:spPr>
            <a:xfrm>
              <a:off x="9449012" y="5586441"/>
              <a:ext cx="55887" cy="655106"/>
            </a:xfrm>
            <a:custGeom>
              <a:avLst/>
              <a:gdLst>
                <a:gd name="connsiteX0" fmla="*/ 55887 w 55887"/>
                <a:gd name="connsiteY0" fmla="*/ 2574 h 655106"/>
                <a:gd name="connsiteX1" fmla="*/ 5087 w 55887"/>
                <a:gd name="connsiteY1" fmla="*/ 652751 h 655106"/>
                <a:gd name="connsiteX2" fmla="*/ 2369 w 55887"/>
                <a:gd name="connsiteY2" fmla="*/ 655100 h 655106"/>
                <a:gd name="connsiteX3" fmla="*/ 2356 w 55887"/>
                <a:gd name="connsiteY3" fmla="*/ 655100 h 655106"/>
                <a:gd name="connsiteX4" fmla="*/ 7 w 55887"/>
                <a:gd name="connsiteY4" fmla="*/ 652382 h 655106"/>
                <a:gd name="connsiteX5" fmla="*/ 7 w 55887"/>
                <a:gd name="connsiteY5" fmla="*/ 652370 h 655106"/>
                <a:gd name="connsiteX6" fmla="*/ 7 w 55887"/>
                <a:gd name="connsiteY6" fmla="*/ 652370 h 655106"/>
                <a:gd name="connsiteX7" fmla="*/ 50807 w 55887"/>
                <a:gd name="connsiteY7" fmla="*/ 2130 h 655106"/>
                <a:gd name="connsiteX8" fmla="*/ 53722 w 55887"/>
                <a:gd name="connsiteY8" fmla="*/ 34 h 655106"/>
                <a:gd name="connsiteX9" fmla="*/ 53728 w 55887"/>
                <a:gd name="connsiteY9" fmla="*/ 34 h 655106"/>
                <a:gd name="connsiteX10" fmla="*/ 55887 w 55887"/>
                <a:gd name="connsiteY10" fmla="*/ 2574 h 65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87" h="655106">
                  <a:moveTo>
                    <a:pt x="55887" y="2574"/>
                  </a:moveTo>
                  <a:lnTo>
                    <a:pt x="5087" y="652751"/>
                  </a:lnTo>
                  <a:cubicBezTo>
                    <a:pt x="4985" y="654148"/>
                    <a:pt x="3772" y="655202"/>
                    <a:pt x="2369" y="655100"/>
                  </a:cubicBezTo>
                  <a:cubicBezTo>
                    <a:pt x="2369" y="655100"/>
                    <a:pt x="2363" y="655100"/>
                    <a:pt x="2356" y="655100"/>
                  </a:cubicBezTo>
                  <a:cubicBezTo>
                    <a:pt x="959" y="654999"/>
                    <a:pt x="-95" y="653786"/>
                    <a:pt x="7" y="652382"/>
                  </a:cubicBezTo>
                  <a:cubicBezTo>
                    <a:pt x="7" y="652382"/>
                    <a:pt x="7" y="652376"/>
                    <a:pt x="7" y="652370"/>
                  </a:cubicBezTo>
                  <a:lnTo>
                    <a:pt x="7" y="652370"/>
                  </a:lnTo>
                  <a:lnTo>
                    <a:pt x="50807" y="2130"/>
                  </a:lnTo>
                  <a:cubicBezTo>
                    <a:pt x="51035" y="745"/>
                    <a:pt x="52337" y="-194"/>
                    <a:pt x="53722" y="34"/>
                  </a:cubicBezTo>
                  <a:cubicBezTo>
                    <a:pt x="53728" y="34"/>
                    <a:pt x="53728" y="34"/>
                    <a:pt x="53728" y="34"/>
                  </a:cubicBezTo>
                  <a:cubicBezTo>
                    <a:pt x="54979" y="225"/>
                    <a:pt x="55899" y="1311"/>
                    <a:pt x="55887" y="2574"/>
                  </a:cubicBezTo>
                  <a:close/>
                </a:path>
              </a:pathLst>
            </a:custGeom>
            <a:solidFill>
              <a:schemeClr val="tx2">
                <a:alpha val="55000"/>
              </a:schemeClr>
            </a:solidFill>
            <a:ln w="634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A4066F59-CDD2-3C4C-BDFE-07633C1307F3}"/>
                </a:ext>
              </a:extLst>
            </p:cNvPr>
            <p:cNvSpPr/>
            <p:nvPr/>
          </p:nvSpPr>
          <p:spPr>
            <a:xfrm>
              <a:off x="8158698" y="5328158"/>
              <a:ext cx="51180" cy="794258"/>
            </a:xfrm>
            <a:custGeom>
              <a:avLst/>
              <a:gdLst>
                <a:gd name="connsiteX0" fmla="*/ 5080 w 51180"/>
                <a:gd name="connsiteY0" fmla="*/ 2222 h 794258"/>
                <a:gd name="connsiteX1" fmla="*/ 51181 w 51180"/>
                <a:gd name="connsiteY1" fmla="*/ 791782 h 794258"/>
                <a:gd name="connsiteX2" fmla="*/ 48577 w 51180"/>
                <a:gd name="connsiteY2" fmla="*/ 794258 h 794258"/>
                <a:gd name="connsiteX3" fmla="*/ 48577 w 51180"/>
                <a:gd name="connsiteY3" fmla="*/ 794258 h 794258"/>
                <a:gd name="connsiteX4" fmla="*/ 46101 w 51180"/>
                <a:gd name="connsiteY4" fmla="*/ 792035 h 794258"/>
                <a:gd name="connsiteX5" fmla="*/ 0 w 51180"/>
                <a:gd name="connsiteY5" fmla="*/ 2540 h 794258"/>
                <a:gd name="connsiteX6" fmla="*/ 2540 w 51180"/>
                <a:gd name="connsiteY6" fmla="*/ 0 h 794258"/>
                <a:gd name="connsiteX7" fmla="*/ 5080 w 51180"/>
                <a:gd name="connsiteY7" fmla="*/ 2222 h 79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80" h="794258">
                  <a:moveTo>
                    <a:pt x="5080" y="2222"/>
                  </a:moveTo>
                  <a:lnTo>
                    <a:pt x="51181" y="791782"/>
                  </a:lnTo>
                  <a:cubicBezTo>
                    <a:pt x="51149" y="793185"/>
                    <a:pt x="49981" y="794290"/>
                    <a:pt x="48577" y="794258"/>
                  </a:cubicBezTo>
                  <a:cubicBezTo>
                    <a:pt x="48577" y="794258"/>
                    <a:pt x="48577" y="794258"/>
                    <a:pt x="48577" y="794258"/>
                  </a:cubicBezTo>
                  <a:cubicBezTo>
                    <a:pt x="47301" y="794264"/>
                    <a:pt x="46234" y="793305"/>
                    <a:pt x="46101" y="792035"/>
                  </a:cubicBezTo>
                  <a:lnTo>
                    <a:pt x="0" y="2540"/>
                  </a:lnTo>
                  <a:cubicBezTo>
                    <a:pt x="0" y="1136"/>
                    <a:pt x="1137" y="0"/>
                    <a:pt x="2540" y="0"/>
                  </a:cubicBezTo>
                  <a:cubicBezTo>
                    <a:pt x="3810" y="44"/>
                    <a:pt x="4870" y="971"/>
                    <a:pt x="5080" y="2222"/>
                  </a:cubicBezTo>
                  <a:close/>
                </a:path>
              </a:pathLst>
            </a:custGeom>
            <a:solidFill>
              <a:schemeClr val="tx2">
                <a:alpha val="55000"/>
              </a:schemeClr>
            </a:solidFill>
            <a:ln w="634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CCB39AFD-4484-1540-9523-5A12A120C1C6}"/>
                </a:ext>
              </a:extLst>
            </p:cNvPr>
            <p:cNvSpPr/>
            <p:nvPr/>
          </p:nvSpPr>
          <p:spPr>
            <a:xfrm>
              <a:off x="8999742" y="2878509"/>
              <a:ext cx="43210" cy="351466"/>
            </a:xfrm>
            <a:custGeom>
              <a:avLst/>
              <a:gdLst>
                <a:gd name="connsiteX0" fmla="*/ 38114 w 43210"/>
                <a:gd name="connsiteY0" fmla="*/ 349196 h 351466"/>
                <a:gd name="connsiteX1" fmla="*/ 14 w 43210"/>
                <a:gd name="connsiteY1" fmla="*/ 2803 h 351466"/>
                <a:gd name="connsiteX2" fmla="*/ 2275 w 43210"/>
                <a:gd name="connsiteY2" fmla="*/ 9 h 351466"/>
                <a:gd name="connsiteX3" fmla="*/ 2300 w 43210"/>
                <a:gd name="connsiteY3" fmla="*/ 9 h 351466"/>
                <a:gd name="connsiteX4" fmla="*/ 5094 w 43210"/>
                <a:gd name="connsiteY4" fmla="*/ 2232 h 351466"/>
                <a:gd name="connsiteX5" fmla="*/ 43194 w 43210"/>
                <a:gd name="connsiteY5" fmla="*/ 348624 h 351466"/>
                <a:gd name="connsiteX6" fmla="*/ 40940 w 43210"/>
                <a:gd name="connsiteY6" fmla="*/ 351450 h 351466"/>
                <a:gd name="connsiteX7" fmla="*/ 38114 w 43210"/>
                <a:gd name="connsiteY7" fmla="*/ 349196 h 35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10" h="351466">
                  <a:moveTo>
                    <a:pt x="38114" y="349196"/>
                  </a:moveTo>
                  <a:lnTo>
                    <a:pt x="14" y="2803"/>
                  </a:lnTo>
                  <a:cubicBezTo>
                    <a:pt x="-132" y="1406"/>
                    <a:pt x="878" y="155"/>
                    <a:pt x="2275" y="9"/>
                  </a:cubicBezTo>
                  <a:cubicBezTo>
                    <a:pt x="2281" y="9"/>
                    <a:pt x="2294" y="9"/>
                    <a:pt x="2300" y="9"/>
                  </a:cubicBezTo>
                  <a:cubicBezTo>
                    <a:pt x="3672" y="-105"/>
                    <a:pt x="4897" y="866"/>
                    <a:pt x="5094" y="2232"/>
                  </a:cubicBezTo>
                  <a:lnTo>
                    <a:pt x="43194" y="348624"/>
                  </a:lnTo>
                  <a:cubicBezTo>
                    <a:pt x="43353" y="350028"/>
                    <a:pt x="42343" y="351291"/>
                    <a:pt x="40940" y="351450"/>
                  </a:cubicBezTo>
                  <a:cubicBezTo>
                    <a:pt x="39536" y="351609"/>
                    <a:pt x="38273" y="350599"/>
                    <a:pt x="38114" y="349196"/>
                  </a:cubicBezTo>
                  <a:close/>
                </a:path>
              </a:pathLst>
            </a:custGeom>
            <a:solidFill>
              <a:schemeClr val="tx2">
                <a:alpha val="55000"/>
              </a:schemeClr>
            </a:solidFill>
            <a:ln w="634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1D223087-4621-4841-8A02-B5B54155E7F6}"/>
                </a:ext>
              </a:extLst>
            </p:cNvPr>
            <p:cNvSpPr/>
            <p:nvPr/>
          </p:nvSpPr>
          <p:spPr>
            <a:xfrm>
              <a:off x="6900749" y="548477"/>
              <a:ext cx="10823" cy="63930"/>
            </a:xfrm>
            <a:custGeom>
              <a:avLst/>
              <a:gdLst>
                <a:gd name="connsiteX0" fmla="*/ 5285 w 10823"/>
                <a:gd name="connsiteY0" fmla="*/ 2131 h 63930"/>
                <a:gd name="connsiteX1" fmla="*/ 10809 w 10823"/>
                <a:gd name="connsiteY1" fmla="*/ 61122 h 63930"/>
                <a:gd name="connsiteX2" fmla="*/ 8548 w 10823"/>
                <a:gd name="connsiteY2" fmla="*/ 63914 h 63930"/>
                <a:gd name="connsiteX3" fmla="*/ 8523 w 10823"/>
                <a:gd name="connsiteY3" fmla="*/ 63916 h 63930"/>
                <a:gd name="connsiteX4" fmla="*/ 5666 w 10823"/>
                <a:gd name="connsiteY4" fmla="*/ 61630 h 63930"/>
                <a:gd name="connsiteX5" fmla="*/ 14 w 10823"/>
                <a:gd name="connsiteY5" fmla="*/ 2829 h 63930"/>
                <a:gd name="connsiteX6" fmla="*/ 2275 w 10823"/>
                <a:gd name="connsiteY6" fmla="*/ 38 h 63930"/>
                <a:gd name="connsiteX7" fmla="*/ 2300 w 10823"/>
                <a:gd name="connsiteY7" fmla="*/ 35 h 63930"/>
                <a:gd name="connsiteX8" fmla="*/ 5285 w 10823"/>
                <a:gd name="connsiteY8" fmla="*/ 2131 h 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 h="63930">
                  <a:moveTo>
                    <a:pt x="5285" y="2131"/>
                  </a:moveTo>
                  <a:lnTo>
                    <a:pt x="10809" y="61122"/>
                  </a:lnTo>
                  <a:cubicBezTo>
                    <a:pt x="10955" y="62517"/>
                    <a:pt x="9945" y="63767"/>
                    <a:pt x="8548" y="63914"/>
                  </a:cubicBezTo>
                  <a:cubicBezTo>
                    <a:pt x="8542" y="63914"/>
                    <a:pt x="8529" y="63916"/>
                    <a:pt x="8523" y="63916"/>
                  </a:cubicBezTo>
                  <a:cubicBezTo>
                    <a:pt x="7107" y="64065"/>
                    <a:pt x="5831" y="63046"/>
                    <a:pt x="5666" y="61630"/>
                  </a:cubicBezTo>
                  <a:lnTo>
                    <a:pt x="14" y="2829"/>
                  </a:lnTo>
                  <a:cubicBezTo>
                    <a:pt x="-132" y="1434"/>
                    <a:pt x="878" y="184"/>
                    <a:pt x="2275" y="38"/>
                  </a:cubicBezTo>
                  <a:cubicBezTo>
                    <a:pt x="2281" y="37"/>
                    <a:pt x="2294" y="36"/>
                    <a:pt x="2300" y="35"/>
                  </a:cubicBezTo>
                  <a:cubicBezTo>
                    <a:pt x="3697" y="-196"/>
                    <a:pt x="5024" y="736"/>
                    <a:pt x="5285" y="2131"/>
                  </a:cubicBezTo>
                  <a:close/>
                </a:path>
              </a:pathLst>
            </a:custGeom>
            <a:solidFill>
              <a:schemeClr val="tx2">
                <a:alpha val="55000"/>
              </a:schemeClr>
            </a:solidFill>
            <a:ln w="634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B5D279C6-E7A3-3149-A250-0BD20744CACE}"/>
                </a:ext>
              </a:extLst>
            </p:cNvPr>
            <p:cNvSpPr/>
            <p:nvPr/>
          </p:nvSpPr>
          <p:spPr>
            <a:xfrm>
              <a:off x="6906622" y="99056"/>
              <a:ext cx="151847" cy="512860"/>
            </a:xfrm>
            <a:custGeom>
              <a:avLst/>
              <a:gdLst>
                <a:gd name="connsiteX0" fmla="*/ 151812 w 151847"/>
                <a:gd name="connsiteY0" fmla="*/ 2924 h 512860"/>
                <a:gd name="connsiteX1" fmla="*/ 4936 w 151847"/>
                <a:gd name="connsiteY1" fmla="*/ 511242 h 512860"/>
                <a:gd name="connsiteX2" fmla="*/ 1634 w 151847"/>
                <a:gd name="connsiteY2" fmla="*/ 512702 h 512860"/>
                <a:gd name="connsiteX3" fmla="*/ 47 w 151847"/>
                <a:gd name="connsiteY3" fmla="*/ 509845 h 512860"/>
                <a:gd name="connsiteX4" fmla="*/ 146859 w 151847"/>
                <a:gd name="connsiteY4" fmla="*/ 1845 h 512860"/>
                <a:gd name="connsiteX5" fmla="*/ 150002 w 151847"/>
                <a:gd name="connsiteY5" fmla="*/ 99 h 512860"/>
                <a:gd name="connsiteX6" fmla="*/ 151748 w 151847"/>
                <a:gd name="connsiteY6" fmla="*/ 3242 h 51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847" h="512860">
                  <a:moveTo>
                    <a:pt x="151812" y="2924"/>
                  </a:moveTo>
                  <a:lnTo>
                    <a:pt x="4936" y="511242"/>
                  </a:lnTo>
                  <a:cubicBezTo>
                    <a:pt x="4409" y="512537"/>
                    <a:pt x="2949" y="513182"/>
                    <a:pt x="1634" y="512702"/>
                  </a:cubicBezTo>
                  <a:cubicBezTo>
                    <a:pt x="479" y="512262"/>
                    <a:pt x="-188" y="511056"/>
                    <a:pt x="47" y="509845"/>
                  </a:cubicBezTo>
                  <a:lnTo>
                    <a:pt x="146859" y="1845"/>
                  </a:lnTo>
                  <a:cubicBezTo>
                    <a:pt x="147246" y="495"/>
                    <a:pt x="148650" y="-287"/>
                    <a:pt x="150002" y="99"/>
                  </a:cubicBezTo>
                  <a:cubicBezTo>
                    <a:pt x="151355" y="485"/>
                    <a:pt x="152136" y="1892"/>
                    <a:pt x="151748" y="3242"/>
                  </a:cubicBezTo>
                  <a:close/>
                </a:path>
              </a:pathLst>
            </a:custGeom>
            <a:solidFill>
              <a:schemeClr val="tx2">
                <a:alpha val="55000"/>
              </a:schemeClr>
            </a:solidFill>
            <a:ln w="634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1814670D-C722-8241-99E7-9D0B1AEDCBE1}"/>
                </a:ext>
              </a:extLst>
            </p:cNvPr>
            <p:cNvSpPr/>
            <p:nvPr/>
          </p:nvSpPr>
          <p:spPr>
            <a:xfrm>
              <a:off x="6094905" y="159816"/>
              <a:ext cx="816834" cy="452291"/>
            </a:xfrm>
            <a:custGeom>
              <a:avLst/>
              <a:gdLst>
                <a:gd name="connsiteX0" fmla="*/ 3854 w 816834"/>
                <a:gd name="connsiteY0" fmla="*/ 330 h 452291"/>
                <a:gd name="connsiteX1" fmla="*/ 815511 w 816834"/>
                <a:gd name="connsiteY1" fmla="*/ 447497 h 452291"/>
                <a:gd name="connsiteX2" fmla="*/ 816527 w 816834"/>
                <a:gd name="connsiteY2" fmla="*/ 450990 h 452291"/>
                <a:gd name="connsiteX3" fmla="*/ 813034 w 816834"/>
                <a:gd name="connsiteY3" fmla="*/ 452006 h 452291"/>
                <a:gd name="connsiteX4" fmla="*/ 1250 w 816834"/>
                <a:gd name="connsiteY4" fmla="*/ 4839 h 452291"/>
                <a:gd name="connsiteX5" fmla="*/ 353 w 816834"/>
                <a:gd name="connsiteY5" fmla="*/ 1361 h 452291"/>
                <a:gd name="connsiteX6" fmla="*/ 361 w 816834"/>
                <a:gd name="connsiteY6" fmla="*/ 1346 h 452291"/>
                <a:gd name="connsiteX7" fmla="*/ 3797 w 816834"/>
                <a:gd name="connsiteY7" fmla="*/ 299 h 452291"/>
                <a:gd name="connsiteX8" fmla="*/ 3854 w 816834"/>
                <a:gd name="connsiteY8" fmla="*/ 330 h 45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34" h="452291">
                  <a:moveTo>
                    <a:pt x="3854" y="330"/>
                  </a:moveTo>
                  <a:lnTo>
                    <a:pt x="815511" y="447497"/>
                  </a:lnTo>
                  <a:cubicBezTo>
                    <a:pt x="816743" y="448192"/>
                    <a:pt x="817193" y="449742"/>
                    <a:pt x="816527" y="450990"/>
                  </a:cubicBezTo>
                  <a:cubicBezTo>
                    <a:pt x="815809" y="452193"/>
                    <a:pt x="814285" y="452636"/>
                    <a:pt x="813034" y="452006"/>
                  </a:cubicBezTo>
                  <a:lnTo>
                    <a:pt x="1250" y="4839"/>
                  </a:lnTo>
                  <a:cubicBezTo>
                    <a:pt x="42" y="4126"/>
                    <a:pt x="-360" y="2568"/>
                    <a:pt x="353" y="1361"/>
                  </a:cubicBezTo>
                  <a:cubicBezTo>
                    <a:pt x="355" y="1356"/>
                    <a:pt x="358" y="1351"/>
                    <a:pt x="361" y="1346"/>
                  </a:cubicBezTo>
                  <a:cubicBezTo>
                    <a:pt x="1021" y="108"/>
                    <a:pt x="2559" y="-361"/>
                    <a:pt x="3797" y="299"/>
                  </a:cubicBezTo>
                  <a:cubicBezTo>
                    <a:pt x="3816" y="309"/>
                    <a:pt x="3835" y="319"/>
                    <a:pt x="3854" y="330"/>
                  </a:cubicBezTo>
                  <a:close/>
                </a:path>
              </a:pathLst>
            </a:custGeom>
            <a:solidFill>
              <a:schemeClr val="tx2">
                <a:alpha val="55000"/>
              </a:schemeClr>
            </a:solidFill>
            <a:ln w="634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774FE8A9-DED7-6043-A320-96F13B3624A7}"/>
                </a:ext>
              </a:extLst>
            </p:cNvPr>
            <p:cNvSpPr/>
            <p:nvPr/>
          </p:nvSpPr>
          <p:spPr>
            <a:xfrm>
              <a:off x="10114115" y="1934427"/>
              <a:ext cx="374593" cy="667211"/>
            </a:xfrm>
            <a:custGeom>
              <a:avLst/>
              <a:gdLst>
                <a:gd name="connsiteX0" fmla="*/ 256 w 374593"/>
                <a:gd name="connsiteY0" fmla="*/ 663548 h 667211"/>
                <a:gd name="connsiteX1" fmla="*/ 369826 w 374593"/>
                <a:gd name="connsiteY1" fmla="*/ 1307 h 667211"/>
                <a:gd name="connsiteX2" fmla="*/ 373287 w 374593"/>
                <a:gd name="connsiteY2" fmla="*/ 323 h 667211"/>
                <a:gd name="connsiteX3" fmla="*/ 374272 w 374593"/>
                <a:gd name="connsiteY3" fmla="*/ 3783 h 667211"/>
                <a:gd name="connsiteX4" fmla="*/ 4701 w 374593"/>
                <a:gd name="connsiteY4" fmla="*/ 666025 h 667211"/>
                <a:gd name="connsiteX5" fmla="*/ 1196 w 374593"/>
                <a:gd name="connsiteY5" fmla="*/ 666819 h 667211"/>
                <a:gd name="connsiteX6" fmla="*/ 1145 w 374593"/>
                <a:gd name="connsiteY6" fmla="*/ 666787 h 667211"/>
                <a:gd name="connsiteX7" fmla="*/ 256 w 374593"/>
                <a:gd name="connsiteY7" fmla="*/ 663548 h 66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593" h="667211">
                  <a:moveTo>
                    <a:pt x="256" y="663548"/>
                  </a:moveTo>
                  <a:lnTo>
                    <a:pt x="369826" y="1307"/>
                  </a:lnTo>
                  <a:cubicBezTo>
                    <a:pt x="370512" y="81"/>
                    <a:pt x="372062" y="-363"/>
                    <a:pt x="373287" y="323"/>
                  </a:cubicBezTo>
                  <a:cubicBezTo>
                    <a:pt x="374513" y="1008"/>
                    <a:pt x="374957" y="2558"/>
                    <a:pt x="374272" y="3783"/>
                  </a:cubicBezTo>
                  <a:lnTo>
                    <a:pt x="4701" y="666025"/>
                  </a:lnTo>
                  <a:cubicBezTo>
                    <a:pt x="3952" y="667212"/>
                    <a:pt x="2384" y="667568"/>
                    <a:pt x="1196" y="666819"/>
                  </a:cubicBezTo>
                  <a:cubicBezTo>
                    <a:pt x="1183" y="666812"/>
                    <a:pt x="1164" y="666800"/>
                    <a:pt x="1145" y="666787"/>
                  </a:cubicBezTo>
                  <a:cubicBezTo>
                    <a:pt x="78" y="666082"/>
                    <a:pt x="-303" y="664698"/>
                    <a:pt x="256" y="663548"/>
                  </a:cubicBezTo>
                  <a:close/>
                </a:path>
              </a:pathLst>
            </a:custGeom>
            <a:solidFill>
              <a:schemeClr val="tx2">
                <a:alpha val="55000"/>
              </a:schemeClr>
            </a:solidFill>
            <a:ln w="634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2A4FAF00-01C7-C147-9F3C-5D06B96C6124}"/>
                </a:ext>
              </a:extLst>
            </p:cNvPr>
            <p:cNvSpPr/>
            <p:nvPr/>
          </p:nvSpPr>
          <p:spPr>
            <a:xfrm>
              <a:off x="8204661" y="6117503"/>
              <a:ext cx="1249254" cy="124046"/>
            </a:xfrm>
            <a:custGeom>
              <a:avLst/>
              <a:gdLst>
                <a:gd name="connsiteX0" fmla="*/ 2933 w 1249254"/>
                <a:gd name="connsiteY0" fmla="*/ 23 h 124046"/>
                <a:gd name="connsiteX1" fmla="*/ 1246898 w 1249254"/>
                <a:gd name="connsiteY1" fmla="*/ 118958 h 124046"/>
                <a:gd name="connsiteX2" fmla="*/ 1249247 w 1249254"/>
                <a:gd name="connsiteY2" fmla="*/ 121752 h 124046"/>
                <a:gd name="connsiteX3" fmla="*/ 1246453 w 1249254"/>
                <a:gd name="connsiteY3" fmla="*/ 124038 h 124046"/>
                <a:gd name="connsiteX4" fmla="*/ 2298 w 1249254"/>
                <a:gd name="connsiteY4" fmla="*/ 5103 h 124046"/>
                <a:gd name="connsiteX5" fmla="*/ 12 w 1249254"/>
                <a:gd name="connsiteY5" fmla="*/ 2334 h 124046"/>
                <a:gd name="connsiteX6" fmla="*/ 12 w 1249254"/>
                <a:gd name="connsiteY6" fmla="*/ 2309 h 124046"/>
                <a:gd name="connsiteX7" fmla="*/ 2894 w 1249254"/>
                <a:gd name="connsiteY7" fmla="*/ 16 h 124046"/>
                <a:gd name="connsiteX8" fmla="*/ 2933 w 1249254"/>
                <a:gd name="connsiteY8" fmla="*/ 23 h 12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54" h="124046">
                  <a:moveTo>
                    <a:pt x="2933" y="23"/>
                  </a:moveTo>
                  <a:lnTo>
                    <a:pt x="1246898" y="118958"/>
                  </a:lnTo>
                  <a:cubicBezTo>
                    <a:pt x="1248314" y="119091"/>
                    <a:pt x="1249355" y="120336"/>
                    <a:pt x="1249247" y="121752"/>
                  </a:cubicBezTo>
                  <a:cubicBezTo>
                    <a:pt x="1249082" y="123143"/>
                    <a:pt x="1247850" y="124152"/>
                    <a:pt x="1246453" y="124038"/>
                  </a:cubicBezTo>
                  <a:lnTo>
                    <a:pt x="2298" y="5103"/>
                  </a:lnTo>
                  <a:cubicBezTo>
                    <a:pt x="901" y="4969"/>
                    <a:pt x="-122" y="3731"/>
                    <a:pt x="12" y="2334"/>
                  </a:cubicBezTo>
                  <a:cubicBezTo>
                    <a:pt x="12" y="2328"/>
                    <a:pt x="12" y="2315"/>
                    <a:pt x="12" y="2309"/>
                  </a:cubicBezTo>
                  <a:cubicBezTo>
                    <a:pt x="177" y="880"/>
                    <a:pt x="1466" y="-142"/>
                    <a:pt x="2894" y="16"/>
                  </a:cubicBezTo>
                  <a:cubicBezTo>
                    <a:pt x="2907" y="23"/>
                    <a:pt x="2920" y="23"/>
                    <a:pt x="2933" y="23"/>
                  </a:cubicBezTo>
                  <a:close/>
                </a:path>
              </a:pathLst>
            </a:custGeom>
            <a:solidFill>
              <a:schemeClr val="tx2">
                <a:alpha val="55000"/>
              </a:schemeClr>
            </a:solidFill>
            <a:ln w="634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2A54C2E8-B176-D746-9B7A-224F09D10E7F}"/>
                </a:ext>
              </a:extLst>
            </p:cNvPr>
            <p:cNvSpPr/>
            <p:nvPr/>
          </p:nvSpPr>
          <p:spPr>
            <a:xfrm>
              <a:off x="8673710" y="4052013"/>
              <a:ext cx="127198" cy="669400"/>
            </a:xfrm>
            <a:custGeom>
              <a:avLst/>
              <a:gdLst>
                <a:gd name="connsiteX0" fmla="*/ 127164 w 127198"/>
                <a:gd name="connsiteY0" fmla="*/ 3033 h 669400"/>
                <a:gd name="connsiteX1" fmla="*/ 5053 w 127198"/>
                <a:gd name="connsiteY1" fmla="*/ 667307 h 669400"/>
                <a:gd name="connsiteX2" fmla="*/ 2221 w 127198"/>
                <a:gd name="connsiteY2" fmla="*/ 669371 h 669400"/>
                <a:gd name="connsiteX3" fmla="*/ 2069 w 127198"/>
                <a:gd name="connsiteY3" fmla="*/ 669339 h 669400"/>
                <a:gd name="connsiteX4" fmla="*/ 37 w 127198"/>
                <a:gd name="connsiteY4" fmla="*/ 666418 h 669400"/>
                <a:gd name="connsiteX5" fmla="*/ 122084 w 127198"/>
                <a:gd name="connsiteY5" fmla="*/ 2081 h 669400"/>
                <a:gd name="connsiteX6" fmla="*/ 125043 w 127198"/>
                <a:gd name="connsiteY6" fmla="*/ 42 h 669400"/>
                <a:gd name="connsiteX7" fmla="*/ 125069 w 127198"/>
                <a:gd name="connsiteY7" fmla="*/ 49 h 669400"/>
                <a:gd name="connsiteX8" fmla="*/ 127164 w 127198"/>
                <a:gd name="connsiteY8" fmla="*/ 3033 h 66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98" h="669400">
                  <a:moveTo>
                    <a:pt x="127164" y="3033"/>
                  </a:moveTo>
                  <a:lnTo>
                    <a:pt x="5053" y="667307"/>
                  </a:lnTo>
                  <a:cubicBezTo>
                    <a:pt x="4838" y="668659"/>
                    <a:pt x="3574" y="669580"/>
                    <a:pt x="2221" y="669371"/>
                  </a:cubicBezTo>
                  <a:cubicBezTo>
                    <a:pt x="2171" y="669358"/>
                    <a:pt x="2120" y="669351"/>
                    <a:pt x="2069" y="669339"/>
                  </a:cubicBezTo>
                  <a:cubicBezTo>
                    <a:pt x="710" y="669078"/>
                    <a:pt x="-198" y="667783"/>
                    <a:pt x="37" y="666418"/>
                  </a:cubicBezTo>
                  <a:lnTo>
                    <a:pt x="122084" y="2081"/>
                  </a:lnTo>
                  <a:cubicBezTo>
                    <a:pt x="122338" y="703"/>
                    <a:pt x="123665" y="-212"/>
                    <a:pt x="125043" y="42"/>
                  </a:cubicBezTo>
                  <a:cubicBezTo>
                    <a:pt x="125049" y="49"/>
                    <a:pt x="125062" y="49"/>
                    <a:pt x="125069" y="49"/>
                  </a:cubicBezTo>
                  <a:cubicBezTo>
                    <a:pt x="126466" y="309"/>
                    <a:pt x="127393" y="1636"/>
                    <a:pt x="127164" y="3033"/>
                  </a:cubicBezTo>
                  <a:close/>
                </a:path>
              </a:pathLst>
            </a:custGeom>
            <a:solidFill>
              <a:schemeClr val="tx2">
                <a:alpha val="55000"/>
              </a:schemeClr>
            </a:solidFill>
            <a:ln w="634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68493623-1A8D-6246-B46C-F4096D178C69}"/>
                </a:ext>
              </a:extLst>
            </p:cNvPr>
            <p:cNvSpPr/>
            <p:nvPr/>
          </p:nvSpPr>
          <p:spPr>
            <a:xfrm>
              <a:off x="9457724" y="3839374"/>
              <a:ext cx="317965" cy="531167"/>
            </a:xfrm>
            <a:custGeom>
              <a:avLst/>
              <a:gdLst>
                <a:gd name="connsiteX0" fmla="*/ 4883 w 317965"/>
                <a:gd name="connsiteY0" fmla="*/ 1232 h 531167"/>
                <a:gd name="connsiteX1" fmla="*/ 317685 w 317965"/>
                <a:gd name="connsiteY1" fmla="*/ 527393 h 531167"/>
                <a:gd name="connsiteX2" fmla="*/ 316669 w 317965"/>
                <a:gd name="connsiteY2" fmla="*/ 530822 h 531167"/>
                <a:gd name="connsiteX3" fmla="*/ 313303 w 317965"/>
                <a:gd name="connsiteY3" fmla="*/ 529997 h 531167"/>
                <a:gd name="connsiteX4" fmla="*/ 375 w 317965"/>
                <a:gd name="connsiteY4" fmla="*/ 3899 h 531167"/>
                <a:gd name="connsiteX5" fmla="*/ 1232 w 317965"/>
                <a:gd name="connsiteY5" fmla="*/ 375 h 531167"/>
                <a:gd name="connsiteX6" fmla="*/ 4756 w 317965"/>
                <a:gd name="connsiteY6" fmla="*/ 1232 h 5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65" h="531167">
                  <a:moveTo>
                    <a:pt x="4883" y="1232"/>
                  </a:moveTo>
                  <a:lnTo>
                    <a:pt x="317685" y="527393"/>
                  </a:lnTo>
                  <a:cubicBezTo>
                    <a:pt x="318307" y="528625"/>
                    <a:pt x="317862" y="530130"/>
                    <a:pt x="316669" y="530822"/>
                  </a:cubicBezTo>
                  <a:cubicBezTo>
                    <a:pt x="315506" y="531508"/>
                    <a:pt x="314014" y="531140"/>
                    <a:pt x="313303" y="529997"/>
                  </a:cubicBezTo>
                  <a:lnTo>
                    <a:pt x="375" y="3899"/>
                  </a:lnTo>
                  <a:cubicBezTo>
                    <a:pt x="-362" y="2687"/>
                    <a:pt x="19" y="1112"/>
                    <a:pt x="1232" y="375"/>
                  </a:cubicBezTo>
                  <a:cubicBezTo>
                    <a:pt x="2445" y="-362"/>
                    <a:pt x="4020" y="20"/>
                    <a:pt x="4756" y="1232"/>
                  </a:cubicBezTo>
                  <a:close/>
                </a:path>
              </a:pathLst>
            </a:custGeom>
            <a:solidFill>
              <a:schemeClr val="tx2">
                <a:alpha val="55000"/>
              </a:schemeClr>
            </a:solidFill>
            <a:ln w="634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D8822213-6580-884D-91DD-D1A10AA30612}"/>
                </a:ext>
              </a:extLst>
            </p:cNvPr>
            <p:cNvSpPr/>
            <p:nvPr/>
          </p:nvSpPr>
          <p:spPr>
            <a:xfrm>
              <a:off x="10231322" y="5347439"/>
              <a:ext cx="607051" cy="444688"/>
            </a:xfrm>
            <a:custGeom>
              <a:avLst/>
              <a:gdLst>
                <a:gd name="connsiteX0" fmla="*/ 4080 w 607051"/>
                <a:gd name="connsiteY0" fmla="*/ 658 h 444688"/>
                <a:gd name="connsiteX1" fmla="*/ 605997 w 607051"/>
                <a:gd name="connsiteY1" fmla="*/ 440078 h 444688"/>
                <a:gd name="connsiteX2" fmla="*/ 606569 w 607051"/>
                <a:gd name="connsiteY2" fmla="*/ 443634 h 444688"/>
                <a:gd name="connsiteX3" fmla="*/ 603013 w 607051"/>
                <a:gd name="connsiteY3" fmla="*/ 444205 h 444688"/>
                <a:gd name="connsiteX4" fmla="*/ 603013 w 607051"/>
                <a:gd name="connsiteY4" fmla="*/ 444205 h 444688"/>
                <a:gd name="connsiteX5" fmla="*/ 1286 w 607051"/>
                <a:gd name="connsiteY5" fmla="*/ 4849 h 444688"/>
                <a:gd name="connsiteX6" fmla="*/ 359 w 607051"/>
                <a:gd name="connsiteY6" fmla="*/ 1286 h 444688"/>
                <a:gd name="connsiteX7" fmla="*/ 3922 w 607051"/>
                <a:gd name="connsiteY7" fmla="*/ 359 h 444688"/>
                <a:gd name="connsiteX8" fmla="*/ 4334 w 607051"/>
                <a:gd name="connsiteY8" fmla="*/ 658 h 4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051" h="444688">
                  <a:moveTo>
                    <a:pt x="4080" y="658"/>
                  </a:moveTo>
                  <a:lnTo>
                    <a:pt x="605997" y="440078"/>
                  </a:lnTo>
                  <a:cubicBezTo>
                    <a:pt x="607134" y="440903"/>
                    <a:pt x="607394" y="442491"/>
                    <a:pt x="606569" y="443634"/>
                  </a:cubicBezTo>
                  <a:cubicBezTo>
                    <a:pt x="605743" y="444771"/>
                    <a:pt x="604155" y="445031"/>
                    <a:pt x="603013" y="444205"/>
                  </a:cubicBezTo>
                  <a:lnTo>
                    <a:pt x="603013" y="444205"/>
                  </a:lnTo>
                  <a:lnTo>
                    <a:pt x="1286" y="4849"/>
                  </a:lnTo>
                  <a:cubicBezTo>
                    <a:pt x="48" y="4119"/>
                    <a:pt x="-371" y="2525"/>
                    <a:pt x="359" y="1286"/>
                  </a:cubicBezTo>
                  <a:cubicBezTo>
                    <a:pt x="1090" y="48"/>
                    <a:pt x="2683" y="-371"/>
                    <a:pt x="3922" y="359"/>
                  </a:cubicBezTo>
                  <a:cubicBezTo>
                    <a:pt x="4068" y="448"/>
                    <a:pt x="4208" y="544"/>
                    <a:pt x="4334" y="658"/>
                  </a:cubicBezTo>
                  <a:close/>
                </a:path>
              </a:pathLst>
            </a:custGeom>
            <a:solidFill>
              <a:schemeClr val="tx2">
                <a:alpha val="55000"/>
              </a:schemeClr>
            </a:solidFill>
            <a:ln w="634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16B7DE12-7F27-254F-ABEA-CCD338B95F00}"/>
                </a:ext>
              </a:extLst>
            </p:cNvPr>
            <p:cNvSpPr/>
            <p:nvPr/>
          </p:nvSpPr>
          <p:spPr>
            <a:xfrm>
              <a:off x="8795780" y="4001762"/>
              <a:ext cx="579084" cy="55128"/>
            </a:xfrm>
            <a:custGeom>
              <a:avLst/>
              <a:gdLst>
                <a:gd name="connsiteX0" fmla="*/ 576785 w 579084"/>
                <a:gd name="connsiteY0" fmla="*/ 5088 h 55128"/>
                <a:gd name="connsiteX1" fmla="*/ 2745 w 579084"/>
                <a:gd name="connsiteY1" fmla="*/ 55126 h 55128"/>
                <a:gd name="connsiteX2" fmla="*/ 14 w 579084"/>
                <a:gd name="connsiteY2" fmla="*/ 52713 h 55128"/>
                <a:gd name="connsiteX3" fmla="*/ 2218 w 579084"/>
                <a:gd name="connsiteY3" fmla="*/ 49988 h 55128"/>
                <a:gd name="connsiteX4" fmla="*/ 2300 w 579084"/>
                <a:gd name="connsiteY4" fmla="*/ 49982 h 55128"/>
                <a:gd name="connsiteX5" fmla="*/ 576277 w 579084"/>
                <a:gd name="connsiteY5" fmla="*/ 8 h 55128"/>
                <a:gd name="connsiteX6" fmla="*/ 579071 w 579084"/>
                <a:gd name="connsiteY6" fmla="*/ 2357 h 55128"/>
                <a:gd name="connsiteX7" fmla="*/ 576867 w 579084"/>
                <a:gd name="connsiteY7" fmla="*/ 5081 h 55128"/>
                <a:gd name="connsiteX8" fmla="*/ 576785 w 579084"/>
                <a:gd name="connsiteY8" fmla="*/ 5088 h 5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084" h="55128">
                  <a:moveTo>
                    <a:pt x="576785" y="5088"/>
                  </a:moveTo>
                  <a:lnTo>
                    <a:pt x="2745" y="55126"/>
                  </a:lnTo>
                  <a:cubicBezTo>
                    <a:pt x="1329" y="55195"/>
                    <a:pt x="116" y="54129"/>
                    <a:pt x="14" y="52713"/>
                  </a:cubicBezTo>
                  <a:cubicBezTo>
                    <a:pt x="-132" y="51354"/>
                    <a:pt x="859" y="50134"/>
                    <a:pt x="2218" y="49988"/>
                  </a:cubicBezTo>
                  <a:cubicBezTo>
                    <a:pt x="2243" y="49988"/>
                    <a:pt x="2275" y="49982"/>
                    <a:pt x="2300" y="49982"/>
                  </a:cubicBezTo>
                  <a:lnTo>
                    <a:pt x="576277" y="8"/>
                  </a:lnTo>
                  <a:cubicBezTo>
                    <a:pt x="577693" y="-100"/>
                    <a:pt x="578937" y="941"/>
                    <a:pt x="579071" y="2357"/>
                  </a:cubicBezTo>
                  <a:cubicBezTo>
                    <a:pt x="579217" y="3716"/>
                    <a:pt x="578226" y="4935"/>
                    <a:pt x="576867" y="5081"/>
                  </a:cubicBezTo>
                  <a:cubicBezTo>
                    <a:pt x="576842" y="5081"/>
                    <a:pt x="576810" y="5088"/>
                    <a:pt x="576785" y="5088"/>
                  </a:cubicBezTo>
                  <a:close/>
                </a:path>
              </a:pathLst>
            </a:custGeom>
            <a:solidFill>
              <a:schemeClr val="tx2">
                <a:alpha val="55000"/>
              </a:schemeClr>
            </a:solidFill>
            <a:ln w="634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9428C14E-46E1-C645-8A3F-63FE5D6B99D8}"/>
                </a:ext>
              </a:extLst>
            </p:cNvPr>
            <p:cNvSpPr/>
            <p:nvPr/>
          </p:nvSpPr>
          <p:spPr>
            <a:xfrm>
              <a:off x="7928084" y="0"/>
              <a:ext cx="432861" cy="253120"/>
            </a:xfrm>
            <a:custGeom>
              <a:avLst/>
              <a:gdLst>
                <a:gd name="connsiteX0" fmla="*/ 432862 w 432861"/>
                <a:gd name="connsiteY0" fmla="*/ 0 h 253120"/>
                <a:gd name="connsiteX1" fmla="*/ 3665 w 432861"/>
                <a:gd name="connsiteY1" fmla="*/ 252857 h 253120"/>
                <a:gd name="connsiteX2" fmla="*/ 261 w 432861"/>
                <a:gd name="connsiteY2" fmla="*/ 251706 h 253120"/>
                <a:gd name="connsiteX3" fmla="*/ 236 w 432861"/>
                <a:gd name="connsiteY3" fmla="*/ 251651 h 253120"/>
                <a:gd name="connsiteX4" fmla="*/ 1125 w 432861"/>
                <a:gd name="connsiteY4" fmla="*/ 248476 h 253120"/>
                <a:gd name="connsiteX5" fmla="*/ 422765 w 432861"/>
                <a:gd name="connsiteY5" fmla="*/ 0 h 25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61" h="253120">
                  <a:moveTo>
                    <a:pt x="432862" y="0"/>
                  </a:moveTo>
                  <a:lnTo>
                    <a:pt x="3665" y="252857"/>
                  </a:lnTo>
                  <a:cubicBezTo>
                    <a:pt x="2408" y="253479"/>
                    <a:pt x="884" y="252963"/>
                    <a:pt x="261" y="251706"/>
                  </a:cubicBezTo>
                  <a:cubicBezTo>
                    <a:pt x="255" y="251687"/>
                    <a:pt x="242" y="251669"/>
                    <a:pt x="236" y="251651"/>
                  </a:cubicBezTo>
                  <a:cubicBezTo>
                    <a:pt x="-291" y="250518"/>
                    <a:pt x="90" y="249171"/>
                    <a:pt x="1125" y="248476"/>
                  </a:cubicBezTo>
                  <a:lnTo>
                    <a:pt x="422765" y="0"/>
                  </a:lnTo>
                  <a:close/>
                </a:path>
              </a:pathLst>
            </a:custGeom>
            <a:solidFill>
              <a:schemeClr val="tx2">
                <a:alpha val="55000"/>
              </a:schemeClr>
            </a:solidFill>
            <a:ln w="634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86CE2206-C53F-7746-9A1E-CBE02E7370BC}"/>
                </a:ext>
              </a:extLst>
            </p:cNvPr>
            <p:cNvSpPr/>
            <p:nvPr/>
          </p:nvSpPr>
          <p:spPr>
            <a:xfrm>
              <a:off x="8326890" y="646233"/>
              <a:ext cx="174965" cy="694381"/>
            </a:xfrm>
            <a:custGeom>
              <a:avLst/>
              <a:gdLst>
                <a:gd name="connsiteX0" fmla="*/ 84 w 174965"/>
                <a:gd name="connsiteY0" fmla="*/ 691203 h 694381"/>
                <a:gd name="connsiteX1" fmla="*/ 169819 w 174965"/>
                <a:gd name="connsiteY1" fmla="*/ 1974 h 694381"/>
                <a:gd name="connsiteX2" fmla="*/ 172994 w 174965"/>
                <a:gd name="connsiteY2" fmla="*/ 69 h 694381"/>
                <a:gd name="connsiteX3" fmla="*/ 174899 w 174965"/>
                <a:gd name="connsiteY3" fmla="*/ 3181 h 694381"/>
                <a:gd name="connsiteX4" fmla="*/ 174899 w 174965"/>
                <a:gd name="connsiteY4" fmla="*/ 3181 h 694381"/>
                <a:gd name="connsiteX5" fmla="*/ 5037 w 174965"/>
                <a:gd name="connsiteY5" fmla="*/ 692410 h 694381"/>
                <a:gd name="connsiteX6" fmla="*/ 1925 w 174965"/>
                <a:gd name="connsiteY6" fmla="*/ 694315 h 694381"/>
                <a:gd name="connsiteX7" fmla="*/ 77 w 174965"/>
                <a:gd name="connsiteY7" fmla="*/ 691235 h 694381"/>
                <a:gd name="connsiteX8" fmla="*/ 84 w 174965"/>
                <a:gd name="connsiteY8" fmla="*/ 691203 h 69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65" h="694381">
                  <a:moveTo>
                    <a:pt x="84" y="691203"/>
                  </a:moveTo>
                  <a:lnTo>
                    <a:pt x="169819" y="1974"/>
                  </a:lnTo>
                  <a:cubicBezTo>
                    <a:pt x="170194" y="590"/>
                    <a:pt x="171597" y="-255"/>
                    <a:pt x="172994" y="69"/>
                  </a:cubicBezTo>
                  <a:cubicBezTo>
                    <a:pt x="174372" y="412"/>
                    <a:pt x="175217" y="1796"/>
                    <a:pt x="174899" y="3181"/>
                  </a:cubicBezTo>
                  <a:lnTo>
                    <a:pt x="174899" y="3181"/>
                  </a:lnTo>
                  <a:lnTo>
                    <a:pt x="5037" y="692410"/>
                  </a:lnTo>
                  <a:cubicBezTo>
                    <a:pt x="4694" y="693788"/>
                    <a:pt x="3309" y="694632"/>
                    <a:pt x="1925" y="694315"/>
                  </a:cubicBezTo>
                  <a:cubicBezTo>
                    <a:pt x="566" y="693978"/>
                    <a:pt x="-266" y="692594"/>
                    <a:pt x="77" y="691235"/>
                  </a:cubicBezTo>
                  <a:cubicBezTo>
                    <a:pt x="77" y="691222"/>
                    <a:pt x="84" y="691216"/>
                    <a:pt x="84" y="691203"/>
                  </a:cubicBezTo>
                  <a:close/>
                </a:path>
              </a:pathLst>
            </a:custGeom>
            <a:solidFill>
              <a:schemeClr val="tx2">
                <a:alpha val="55000"/>
              </a:schemeClr>
            </a:solidFill>
            <a:ln w="634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619540FE-524F-B843-85B2-C46CC98D4AED}"/>
                </a:ext>
              </a:extLst>
            </p:cNvPr>
            <p:cNvSpPr/>
            <p:nvPr/>
          </p:nvSpPr>
          <p:spPr>
            <a:xfrm>
              <a:off x="9770776" y="3564045"/>
              <a:ext cx="165529" cy="806824"/>
            </a:xfrm>
            <a:custGeom>
              <a:avLst/>
              <a:gdLst>
                <a:gd name="connsiteX0" fmla="*/ 165478 w 165529"/>
                <a:gd name="connsiteY0" fmla="*/ 2813 h 806824"/>
                <a:gd name="connsiteX1" fmla="*/ 5077 w 165529"/>
                <a:gd name="connsiteY1" fmla="*/ 804755 h 806824"/>
                <a:gd name="connsiteX2" fmla="*/ 2029 w 165529"/>
                <a:gd name="connsiteY2" fmla="*/ 806787 h 806824"/>
                <a:gd name="connsiteX3" fmla="*/ 41 w 165529"/>
                <a:gd name="connsiteY3" fmla="*/ 803904 h 806824"/>
                <a:gd name="connsiteX4" fmla="*/ 61 w 165529"/>
                <a:gd name="connsiteY4" fmla="*/ 803802 h 806824"/>
                <a:gd name="connsiteX5" fmla="*/ 160461 w 165529"/>
                <a:gd name="connsiteY5" fmla="*/ 2051 h 806824"/>
                <a:gd name="connsiteX6" fmla="*/ 163478 w 165529"/>
                <a:gd name="connsiteY6" fmla="*/ 51 h 806824"/>
                <a:gd name="connsiteX7" fmla="*/ 165478 w 165529"/>
                <a:gd name="connsiteY7" fmla="*/ 3067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529" h="806824">
                  <a:moveTo>
                    <a:pt x="165478" y="2813"/>
                  </a:moveTo>
                  <a:lnTo>
                    <a:pt x="5077" y="804755"/>
                  </a:lnTo>
                  <a:cubicBezTo>
                    <a:pt x="4760" y="806133"/>
                    <a:pt x="3426" y="807022"/>
                    <a:pt x="2029" y="806787"/>
                  </a:cubicBezTo>
                  <a:cubicBezTo>
                    <a:pt x="683" y="806539"/>
                    <a:pt x="-206" y="805250"/>
                    <a:pt x="41" y="803904"/>
                  </a:cubicBezTo>
                  <a:cubicBezTo>
                    <a:pt x="48" y="803872"/>
                    <a:pt x="54" y="803834"/>
                    <a:pt x="61" y="803802"/>
                  </a:cubicBezTo>
                  <a:lnTo>
                    <a:pt x="160461" y="2051"/>
                  </a:lnTo>
                  <a:cubicBezTo>
                    <a:pt x="160741" y="667"/>
                    <a:pt x="162094" y="-228"/>
                    <a:pt x="163478" y="51"/>
                  </a:cubicBezTo>
                  <a:cubicBezTo>
                    <a:pt x="164862" y="330"/>
                    <a:pt x="165758" y="1683"/>
                    <a:pt x="165478" y="3067"/>
                  </a:cubicBezTo>
                  <a:close/>
                </a:path>
              </a:pathLst>
            </a:custGeom>
            <a:solidFill>
              <a:schemeClr val="tx2">
                <a:alpha val="55000"/>
              </a:schemeClr>
            </a:solidFill>
            <a:ln w="634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20F92F03-E95A-F741-B043-81158F2C0FF4}"/>
                </a:ext>
              </a:extLst>
            </p:cNvPr>
            <p:cNvSpPr/>
            <p:nvPr/>
          </p:nvSpPr>
          <p:spPr>
            <a:xfrm>
              <a:off x="8496865" y="646404"/>
              <a:ext cx="760695" cy="829019"/>
            </a:xfrm>
            <a:custGeom>
              <a:avLst/>
              <a:gdLst>
                <a:gd name="connsiteX0" fmla="*/ 4289 w 760695"/>
                <a:gd name="connsiteY0" fmla="*/ 724 h 829019"/>
                <a:gd name="connsiteX1" fmla="*/ 759939 w 760695"/>
                <a:gd name="connsiteY1" fmla="*/ 824700 h 829019"/>
                <a:gd name="connsiteX2" fmla="*/ 759965 w 760695"/>
                <a:gd name="connsiteY2" fmla="*/ 828294 h 829019"/>
                <a:gd name="connsiteX3" fmla="*/ 759939 w 760695"/>
                <a:gd name="connsiteY3" fmla="*/ 828319 h 829019"/>
                <a:gd name="connsiteX4" fmla="*/ 756383 w 760695"/>
                <a:gd name="connsiteY4" fmla="*/ 828319 h 829019"/>
                <a:gd name="connsiteX5" fmla="*/ 733 w 760695"/>
                <a:gd name="connsiteY5" fmla="*/ 4343 h 829019"/>
                <a:gd name="connsiteX6" fmla="*/ 733 w 760695"/>
                <a:gd name="connsiteY6" fmla="*/ 724 h 829019"/>
                <a:gd name="connsiteX7" fmla="*/ 4289 w 760695"/>
                <a:gd name="connsiteY7" fmla="*/ 724 h 82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695" h="829019">
                  <a:moveTo>
                    <a:pt x="4289" y="724"/>
                  </a:moveTo>
                  <a:lnTo>
                    <a:pt x="759939" y="824700"/>
                  </a:lnTo>
                  <a:cubicBezTo>
                    <a:pt x="760936" y="825684"/>
                    <a:pt x="760949" y="827291"/>
                    <a:pt x="759965" y="828294"/>
                  </a:cubicBezTo>
                  <a:cubicBezTo>
                    <a:pt x="759959" y="828300"/>
                    <a:pt x="759946" y="828313"/>
                    <a:pt x="759939" y="828319"/>
                  </a:cubicBezTo>
                  <a:cubicBezTo>
                    <a:pt x="758936" y="829253"/>
                    <a:pt x="757387" y="829253"/>
                    <a:pt x="756383" y="828319"/>
                  </a:cubicBezTo>
                  <a:lnTo>
                    <a:pt x="733" y="4343"/>
                  </a:lnTo>
                  <a:cubicBezTo>
                    <a:pt x="-244" y="3334"/>
                    <a:pt x="-244" y="1734"/>
                    <a:pt x="733" y="724"/>
                  </a:cubicBezTo>
                  <a:cubicBezTo>
                    <a:pt x="1724" y="-241"/>
                    <a:pt x="3299" y="-241"/>
                    <a:pt x="4289" y="724"/>
                  </a:cubicBezTo>
                  <a:close/>
                </a:path>
              </a:pathLst>
            </a:custGeom>
            <a:solidFill>
              <a:schemeClr val="tx2">
                <a:alpha val="55000"/>
              </a:schemeClr>
            </a:solidFill>
            <a:ln w="634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D5D92377-3934-B548-98F7-718C71E76FD2}"/>
                </a:ext>
              </a:extLst>
            </p:cNvPr>
            <p:cNvSpPr/>
            <p:nvPr/>
          </p:nvSpPr>
          <p:spPr>
            <a:xfrm>
              <a:off x="7927918" y="248098"/>
              <a:ext cx="573891" cy="403280"/>
            </a:xfrm>
            <a:custGeom>
              <a:avLst/>
              <a:gdLst>
                <a:gd name="connsiteX0" fmla="*/ 4022 w 573891"/>
                <a:gd name="connsiteY0" fmla="*/ 440 h 403280"/>
                <a:gd name="connsiteX1" fmla="*/ 572791 w 573891"/>
                <a:gd name="connsiteY1" fmla="*/ 398649 h 403280"/>
                <a:gd name="connsiteX2" fmla="*/ 573445 w 573891"/>
                <a:gd name="connsiteY2" fmla="*/ 402179 h 403280"/>
                <a:gd name="connsiteX3" fmla="*/ 573426 w 573891"/>
                <a:gd name="connsiteY3" fmla="*/ 402205 h 403280"/>
                <a:gd name="connsiteX4" fmla="*/ 569870 w 573891"/>
                <a:gd name="connsiteY4" fmla="*/ 402840 h 403280"/>
                <a:gd name="connsiteX5" fmla="*/ 1101 w 573891"/>
                <a:gd name="connsiteY5" fmla="*/ 4631 h 403280"/>
                <a:gd name="connsiteX6" fmla="*/ 447 w 573891"/>
                <a:gd name="connsiteY6" fmla="*/ 1099 h 403280"/>
                <a:gd name="connsiteX7" fmla="*/ 466 w 573891"/>
                <a:gd name="connsiteY7" fmla="*/ 1075 h 403280"/>
                <a:gd name="connsiteX8" fmla="*/ 4022 w 573891"/>
                <a:gd name="connsiteY8" fmla="*/ 440 h 40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891" h="403280">
                  <a:moveTo>
                    <a:pt x="4022" y="440"/>
                  </a:moveTo>
                  <a:lnTo>
                    <a:pt x="572791" y="398649"/>
                  </a:lnTo>
                  <a:cubicBezTo>
                    <a:pt x="573947" y="399442"/>
                    <a:pt x="574239" y="401024"/>
                    <a:pt x="573445" y="402179"/>
                  </a:cubicBezTo>
                  <a:cubicBezTo>
                    <a:pt x="573439" y="402192"/>
                    <a:pt x="573432" y="402198"/>
                    <a:pt x="573426" y="402205"/>
                  </a:cubicBezTo>
                  <a:cubicBezTo>
                    <a:pt x="572607" y="403335"/>
                    <a:pt x="571032" y="403621"/>
                    <a:pt x="569870" y="402840"/>
                  </a:cubicBezTo>
                  <a:lnTo>
                    <a:pt x="1101" y="4631"/>
                  </a:lnTo>
                  <a:cubicBezTo>
                    <a:pt x="-55" y="3836"/>
                    <a:pt x="-347" y="2254"/>
                    <a:pt x="447" y="1099"/>
                  </a:cubicBezTo>
                  <a:cubicBezTo>
                    <a:pt x="453" y="1091"/>
                    <a:pt x="459" y="1083"/>
                    <a:pt x="466" y="1075"/>
                  </a:cubicBezTo>
                  <a:cubicBezTo>
                    <a:pt x="1285" y="-58"/>
                    <a:pt x="2860" y="-338"/>
                    <a:pt x="4022" y="440"/>
                  </a:cubicBezTo>
                  <a:close/>
                </a:path>
              </a:pathLst>
            </a:custGeom>
            <a:solidFill>
              <a:schemeClr val="tx2">
                <a:alpha val="55000"/>
              </a:schemeClr>
            </a:solidFill>
            <a:ln w="634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F21FBABD-A45C-8E43-8213-BA52EC8EC874}"/>
                </a:ext>
              </a:extLst>
            </p:cNvPr>
            <p:cNvSpPr/>
            <p:nvPr/>
          </p:nvSpPr>
          <p:spPr>
            <a:xfrm>
              <a:off x="8496865" y="646409"/>
              <a:ext cx="730745" cy="604438"/>
            </a:xfrm>
            <a:custGeom>
              <a:avLst/>
              <a:gdLst>
                <a:gd name="connsiteX0" fmla="*/ 4036 w 730745"/>
                <a:gd name="connsiteY0" fmla="*/ 465 h 604438"/>
                <a:gd name="connsiteX1" fmla="*/ 729840 w 730745"/>
                <a:gd name="connsiteY1" fmla="*/ 600095 h 604438"/>
                <a:gd name="connsiteX2" fmla="*/ 730158 w 730745"/>
                <a:gd name="connsiteY2" fmla="*/ 603715 h 604438"/>
                <a:gd name="connsiteX3" fmla="*/ 726602 w 730745"/>
                <a:gd name="connsiteY3" fmla="*/ 603715 h 604438"/>
                <a:gd name="connsiteX4" fmla="*/ 733 w 730745"/>
                <a:gd name="connsiteY4" fmla="*/ 4402 h 604438"/>
                <a:gd name="connsiteX5" fmla="*/ 733 w 730745"/>
                <a:gd name="connsiteY5" fmla="*/ 782 h 604438"/>
                <a:gd name="connsiteX6" fmla="*/ 4036 w 730745"/>
                <a:gd name="connsiteY6" fmla="*/ 465 h 60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745" h="604438">
                  <a:moveTo>
                    <a:pt x="4036" y="465"/>
                  </a:moveTo>
                  <a:lnTo>
                    <a:pt x="729840" y="600095"/>
                  </a:lnTo>
                  <a:cubicBezTo>
                    <a:pt x="730907" y="601016"/>
                    <a:pt x="731053" y="602623"/>
                    <a:pt x="730158" y="603715"/>
                  </a:cubicBezTo>
                  <a:cubicBezTo>
                    <a:pt x="729167" y="604680"/>
                    <a:pt x="727593" y="604680"/>
                    <a:pt x="726602" y="603715"/>
                  </a:cubicBezTo>
                  <a:lnTo>
                    <a:pt x="733" y="4402"/>
                  </a:lnTo>
                  <a:cubicBezTo>
                    <a:pt x="-244" y="3392"/>
                    <a:pt x="-244" y="1792"/>
                    <a:pt x="733" y="782"/>
                  </a:cubicBezTo>
                  <a:cubicBezTo>
                    <a:pt x="1603" y="-126"/>
                    <a:pt x="3007" y="-259"/>
                    <a:pt x="4036" y="465"/>
                  </a:cubicBezTo>
                  <a:close/>
                </a:path>
              </a:pathLst>
            </a:custGeom>
            <a:solidFill>
              <a:schemeClr val="tx2">
                <a:alpha val="55000"/>
              </a:schemeClr>
            </a:solidFill>
            <a:ln w="634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F48B270D-EFB5-CC40-B212-FC232D9828E3}"/>
                </a:ext>
              </a:extLst>
            </p:cNvPr>
            <p:cNvSpPr/>
            <p:nvPr/>
          </p:nvSpPr>
          <p:spPr>
            <a:xfrm>
              <a:off x="9931193" y="2596751"/>
              <a:ext cx="187908" cy="972183"/>
            </a:xfrm>
            <a:custGeom>
              <a:avLst/>
              <a:gdLst>
                <a:gd name="connsiteX0" fmla="*/ 187878 w 187908"/>
                <a:gd name="connsiteY0" fmla="*/ 2938 h 972183"/>
                <a:gd name="connsiteX1" fmla="*/ 5061 w 187908"/>
                <a:gd name="connsiteY1" fmla="*/ 970107 h 972183"/>
                <a:gd name="connsiteX2" fmla="*/ 2076 w 187908"/>
                <a:gd name="connsiteY2" fmla="*/ 972139 h 972183"/>
                <a:gd name="connsiteX3" fmla="*/ 44 w 187908"/>
                <a:gd name="connsiteY3" fmla="*/ 969154 h 972183"/>
                <a:gd name="connsiteX4" fmla="*/ 182861 w 187908"/>
                <a:gd name="connsiteY4" fmla="*/ 1986 h 972183"/>
                <a:gd name="connsiteX5" fmla="*/ 185896 w 187908"/>
                <a:gd name="connsiteY5" fmla="*/ 62 h 972183"/>
                <a:gd name="connsiteX6" fmla="*/ 185973 w 187908"/>
                <a:gd name="connsiteY6" fmla="*/ 81 h 972183"/>
                <a:gd name="connsiteX7" fmla="*/ 187878 w 187908"/>
                <a:gd name="connsiteY7" fmla="*/ 2938 h 97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908" h="972183">
                  <a:moveTo>
                    <a:pt x="187878" y="2938"/>
                  </a:moveTo>
                  <a:lnTo>
                    <a:pt x="5061" y="970107"/>
                  </a:lnTo>
                  <a:cubicBezTo>
                    <a:pt x="4801" y="971491"/>
                    <a:pt x="3461" y="972399"/>
                    <a:pt x="2076" y="972139"/>
                  </a:cubicBezTo>
                  <a:cubicBezTo>
                    <a:pt x="692" y="971878"/>
                    <a:pt x="-216" y="970539"/>
                    <a:pt x="44" y="969154"/>
                  </a:cubicBezTo>
                  <a:lnTo>
                    <a:pt x="182861" y="1986"/>
                  </a:lnTo>
                  <a:cubicBezTo>
                    <a:pt x="183166" y="614"/>
                    <a:pt x="184525" y="-243"/>
                    <a:pt x="185896" y="62"/>
                  </a:cubicBezTo>
                  <a:cubicBezTo>
                    <a:pt x="185922" y="68"/>
                    <a:pt x="185947" y="74"/>
                    <a:pt x="185973" y="81"/>
                  </a:cubicBezTo>
                  <a:cubicBezTo>
                    <a:pt x="187255" y="392"/>
                    <a:pt x="188081" y="1636"/>
                    <a:pt x="187878" y="2938"/>
                  </a:cubicBezTo>
                  <a:close/>
                </a:path>
              </a:pathLst>
            </a:custGeom>
            <a:solidFill>
              <a:schemeClr val="tx2">
                <a:alpha val="55000"/>
              </a:schemeClr>
            </a:solidFill>
            <a:ln w="634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BDDFAB78-6DBD-7B4E-BED9-57623E2A84F2}"/>
                </a:ext>
              </a:extLst>
            </p:cNvPr>
            <p:cNvSpPr/>
            <p:nvPr/>
          </p:nvSpPr>
          <p:spPr>
            <a:xfrm>
              <a:off x="8795804" y="4052081"/>
              <a:ext cx="694035" cy="821967"/>
            </a:xfrm>
            <a:custGeom>
              <a:avLst/>
              <a:gdLst>
                <a:gd name="connsiteX0" fmla="*/ 4435 w 694035"/>
                <a:gd name="connsiteY0" fmla="*/ 869 h 821967"/>
                <a:gd name="connsiteX1" fmla="*/ 693474 w 694035"/>
                <a:gd name="connsiteY1" fmla="*/ 817797 h 821967"/>
                <a:gd name="connsiteX2" fmla="*/ 693093 w 694035"/>
                <a:gd name="connsiteY2" fmla="*/ 821416 h 821967"/>
                <a:gd name="connsiteX3" fmla="*/ 689600 w 694035"/>
                <a:gd name="connsiteY3" fmla="*/ 821099 h 821967"/>
                <a:gd name="connsiteX4" fmla="*/ 562 w 694035"/>
                <a:gd name="connsiteY4" fmla="*/ 4171 h 821967"/>
                <a:gd name="connsiteX5" fmla="*/ 943 w 694035"/>
                <a:gd name="connsiteY5" fmla="*/ 552 h 821967"/>
                <a:gd name="connsiteX6" fmla="*/ 4435 w 694035"/>
                <a:gd name="connsiteY6" fmla="*/ 869 h 82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035" h="821967">
                  <a:moveTo>
                    <a:pt x="4435" y="869"/>
                  </a:moveTo>
                  <a:lnTo>
                    <a:pt x="693474" y="817797"/>
                  </a:lnTo>
                  <a:cubicBezTo>
                    <a:pt x="694350" y="818908"/>
                    <a:pt x="694185" y="820515"/>
                    <a:pt x="693093" y="821416"/>
                  </a:cubicBezTo>
                  <a:cubicBezTo>
                    <a:pt x="692032" y="822261"/>
                    <a:pt x="690496" y="822121"/>
                    <a:pt x="689600" y="821099"/>
                  </a:cubicBezTo>
                  <a:lnTo>
                    <a:pt x="562" y="4171"/>
                  </a:lnTo>
                  <a:cubicBezTo>
                    <a:pt x="-314" y="3060"/>
                    <a:pt x="-149" y="1453"/>
                    <a:pt x="943" y="552"/>
                  </a:cubicBezTo>
                  <a:cubicBezTo>
                    <a:pt x="2003" y="-293"/>
                    <a:pt x="3540" y="-153"/>
                    <a:pt x="4435" y="869"/>
                  </a:cubicBezTo>
                  <a:close/>
                </a:path>
              </a:pathLst>
            </a:custGeom>
            <a:solidFill>
              <a:schemeClr val="tx2">
                <a:alpha val="55000"/>
              </a:schemeClr>
            </a:solidFill>
            <a:ln w="634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02D62F83-976B-DB46-943A-40F57AA1B07F}"/>
                </a:ext>
              </a:extLst>
            </p:cNvPr>
            <p:cNvSpPr/>
            <p:nvPr/>
          </p:nvSpPr>
          <p:spPr>
            <a:xfrm>
              <a:off x="10483612" y="1934261"/>
              <a:ext cx="1101367" cy="379753"/>
            </a:xfrm>
            <a:custGeom>
              <a:avLst/>
              <a:gdLst>
                <a:gd name="connsiteX0" fmla="*/ 1097990 w 1101367"/>
                <a:gd name="connsiteY0" fmla="*/ 379615 h 379753"/>
                <a:gd name="connsiteX1" fmla="*/ 1726 w 1101367"/>
                <a:gd name="connsiteY1" fmla="*/ 4965 h 379753"/>
                <a:gd name="connsiteX2" fmla="*/ 138 w 1101367"/>
                <a:gd name="connsiteY2" fmla="*/ 1726 h 379753"/>
                <a:gd name="connsiteX3" fmla="*/ 3377 w 1101367"/>
                <a:gd name="connsiteY3" fmla="*/ 139 h 379753"/>
                <a:gd name="connsiteX4" fmla="*/ 1099641 w 1101367"/>
                <a:gd name="connsiteY4" fmla="*/ 374789 h 379753"/>
                <a:gd name="connsiteX5" fmla="*/ 1101229 w 1101367"/>
                <a:gd name="connsiteY5" fmla="*/ 378027 h 379753"/>
                <a:gd name="connsiteX6" fmla="*/ 1097990 w 1101367"/>
                <a:gd name="connsiteY6" fmla="*/ 379615 h 3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1367" h="379753">
                  <a:moveTo>
                    <a:pt x="1097990" y="379615"/>
                  </a:moveTo>
                  <a:lnTo>
                    <a:pt x="1726" y="4965"/>
                  </a:lnTo>
                  <a:cubicBezTo>
                    <a:pt x="393" y="4507"/>
                    <a:pt x="-318" y="3059"/>
                    <a:pt x="138" y="1726"/>
                  </a:cubicBezTo>
                  <a:cubicBezTo>
                    <a:pt x="596" y="393"/>
                    <a:pt x="2043" y="-319"/>
                    <a:pt x="3377" y="139"/>
                  </a:cubicBezTo>
                  <a:lnTo>
                    <a:pt x="1099641" y="374789"/>
                  </a:lnTo>
                  <a:cubicBezTo>
                    <a:pt x="1100974" y="375246"/>
                    <a:pt x="1101686" y="376693"/>
                    <a:pt x="1101229" y="378027"/>
                  </a:cubicBezTo>
                  <a:cubicBezTo>
                    <a:pt x="1100771" y="379361"/>
                    <a:pt x="1099324" y="380072"/>
                    <a:pt x="1097990" y="379615"/>
                  </a:cubicBezTo>
                  <a:close/>
                </a:path>
              </a:pathLst>
            </a:custGeom>
            <a:solidFill>
              <a:schemeClr val="tx2">
                <a:alpha val="55000"/>
              </a:schemeClr>
            </a:solidFill>
            <a:ln w="634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9C884194-B12A-D14A-BE9A-01AF0D56B78F}"/>
                </a:ext>
              </a:extLst>
            </p:cNvPr>
            <p:cNvSpPr/>
            <p:nvPr/>
          </p:nvSpPr>
          <p:spPr>
            <a:xfrm>
              <a:off x="10662948" y="6760261"/>
              <a:ext cx="58523" cy="97738"/>
            </a:xfrm>
            <a:custGeom>
              <a:avLst/>
              <a:gdLst>
                <a:gd name="connsiteX0" fmla="*/ 0 w 58523"/>
                <a:gd name="connsiteY0" fmla="*/ 97739 h 97738"/>
                <a:gd name="connsiteX1" fmla="*/ 53784 w 58523"/>
                <a:gd name="connsiteY1" fmla="*/ 1219 h 97738"/>
                <a:gd name="connsiteX2" fmla="*/ 57340 w 58523"/>
                <a:gd name="connsiteY2" fmla="*/ 394 h 97738"/>
                <a:gd name="connsiteX3" fmla="*/ 58293 w 58523"/>
                <a:gd name="connsiteY3" fmla="*/ 3695 h 97738"/>
                <a:gd name="connsiteX4" fmla="*/ 5842 w 58523"/>
                <a:gd name="connsiteY4" fmla="*/ 97739 h 9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3" h="97738">
                  <a:moveTo>
                    <a:pt x="0" y="97739"/>
                  </a:moveTo>
                  <a:lnTo>
                    <a:pt x="53784" y="1219"/>
                  </a:lnTo>
                  <a:cubicBezTo>
                    <a:pt x="54546" y="12"/>
                    <a:pt x="56128" y="-368"/>
                    <a:pt x="57340" y="394"/>
                  </a:cubicBezTo>
                  <a:cubicBezTo>
                    <a:pt x="58420" y="1092"/>
                    <a:pt x="58820" y="2489"/>
                    <a:pt x="58293" y="3695"/>
                  </a:cubicBezTo>
                  <a:lnTo>
                    <a:pt x="5842" y="97739"/>
                  </a:lnTo>
                  <a:close/>
                </a:path>
              </a:pathLst>
            </a:custGeom>
            <a:solidFill>
              <a:schemeClr val="tx2">
                <a:alpha val="55000"/>
              </a:schemeClr>
            </a:solidFill>
            <a:ln w="634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CB5CB9EC-1071-344F-88CD-CC08B51EF7DC}"/>
                </a:ext>
              </a:extLst>
            </p:cNvPr>
            <p:cNvSpPr/>
            <p:nvPr/>
          </p:nvSpPr>
          <p:spPr>
            <a:xfrm>
              <a:off x="8795778" y="3224919"/>
              <a:ext cx="247129" cy="832070"/>
            </a:xfrm>
            <a:custGeom>
              <a:avLst/>
              <a:gdLst>
                <a:gd name="connsiteX0" fmla="*/ 247031 w 247129"/>
                <a:gd name="connsiteY0" fmla="*/ 3230 h 832070"/>
                <a:gd name="connsiteX1" fmla="*/ 4969 w 247129"/>
                <a:gd name="connsiteY1" fmla="*/ 830381 h 832070"/>
                <a:gd name="connsiteX2" fmla="*/ 1832 w 247129"/>
                <a:gd name="connsiteY2" fmla="*/ 831943 h 832070"/>
                <a:gd name="connsiteX3" fmla="*/ 1731 w 247129"/>
                <a:gd name="connsiteY3" fmla="*/ 831905 h 832070"/>
                <a:gd name="connsiteX4" fmla="*/ 80 w 247129"/>
                <a:gd name="connsiteY4" fmla="*/ 828920 h 832070"/>
                <a:gd name="connsiteX5" fmla="*/ 242142 w 247129"/>
                <a:gd name="connsiteY5" fmla="*/ 1769 h 832070"/>
                <a:gd name="connsiteX6" fmla="*/ 245380 w 247129"/>
                <a:gd name="connsiteY6" fmla="*/ 118 h 832070"/>
                <a:gd name="connsiteX7" fmla="*/ 247031 w 247129"/>
                <a:gd name="connsiteY7" fmla="*/ 3230 h 83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129" h="832070">
                  <a:moveTo>
                    <a:pt x="247031" y="3230"/>
                  </a:moveTo>
                  <a:lnTo>
                    <a:pt x="4969" y="830381"/>
                  </a:lnTo>
                  <a:cubicBezTo>
                    <a:pt x="4537" y="831676"/>
                    <a:pt x="3134" y="832374"/>
                    <a:pt x="1832" y="831943"/>
                  </a:cubicBezTo>
                  <a:cubicBezTo>
                    <a:pt x="1801" y="831930"/>
                    <a:pt x="1763" y="831917"/>
                    <a:pt x="1731" y="831905"/>
                  </a:cubicBezTo>
                  <a:cubicBezTo>
                    <a:pt x="473" y="831505"/>
                    <a:pt x="-251" y="830197"/>
                    <a:pt x="80" y="828920"/>
                  </a:cubicBezTo>
                  <a:lnTo>
                    <a:pt x="242142" y="1769"/>
                  </a:lnTo>
                  <a:cubicBezTo>
                    <a:pt x="242593" y="429"/>
                    <a:pt x="244034" y="-301"/>
                    <a:pt x="245380" y="118"/>
                  </a:cubicBezTo>
                  <a:cubicBezTo>
                    <a:pt x="246676" y="544"/>
                    <a:pt x="247406" y="1915"/>
                    <a:pt x="247031" y="3230"/>
                  </a:cubicBezTo>
                  <a:close/>
                </a:path>
              </a:pathLst>
            </a:custGeom>
            <a:solidFill>
              <a:schemeClr val="tx2">
                <a:alpha val="55000"/>
              </a:schemeClr>
            </a:solidFill>
            <a:ln w="634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E93484D5-FDA1-0447-911B-1F7EB1E5243B}"/>
                </a:ext>
              </a:extLst>
            </p:cNvPr>
            <p:cNvSpPr/>
            <p:nvPr/>
          </p:nvSpPr>
          <p:spPr>
            <a:xfrm>
              <a:off x="9369709" y="3839416"/>
              <a:ext cx="93048" cy="167726"/>
            </a:xfrm>
            <a:custGeom>
              <a:avLst/>
              <a:gdLst>
                <a:gd name="connsiteX0" fmla="*/ 379 w 93048"/>
                <a:gd name="connsiteY0" fmla="*/ 163941 h 167726"/>
                <a:gd name="connsiteX1" fmla="*/ 88200 w 93048"/>
                <a:gd name="connsiteY1" fmla="*/ 1254 h 167726"/>
                <a:gd name="connsiteX2" fmla="*/ 91756 w 93048"/>
                <a:gd name="connsiteY2" fmla="*/ 365 h 167726"/>
                <a:gd name="connsiteX3" fmla="*/ 92772 w 93048"/>
                <a:gd name="connsiteY3" fmla="*/ 3730 h 167726"/>
                <a:gd name="connsiteX4" fmla="*/ 4697 w 93048"/>
                <a:gd name="connsiteY4" fmla="*/ 166354 h 167726"/>
                <a:gd name="connsiteX5" fmla="*/ 1205 w 93048"/>
                <a:gd name="connsiteY5" fmla="*/ 167434 h 167726"/>
                <a:gd name="connsiteX6" fmla="*/ 379 w 93048"/>
                <a:gd name="connsiteY6" fmla="*/ 163941 h 16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048" h="167726">
                  <a:moveTo>
                    <a:pt x="379" y="163941"/>
                  </a:moveTo>
                  <a:lnTo>
                    <a:pt x="88200" y="1254"/>
                  </a:lnTo>
                  <a:cubicBezTo>
                    <a:pt x="88943" y="35"/>
                    <a:pt x="90530" y="-365"/>
                    <a:pt x="91756" y="365"/>
                  </a:cubicBezTo>
                  <a:cubicBezTo>
                    <a:pt x="92943" y="1032"/>
                    <a:pt x="93388" y="2518"/>
                    <a:pt x="92772" y="3730"/>
                  </a:cubicBezTo>
                  <a:lnTo>
                    <a:pt x="4697" y="166354"/>
                  </a:lnTo>
                  <a:cubicBezTo>
                    <a:pt x="4024" y="167611"/>
                    <a:pt x="2469" y="168088"/>
                    <a:pt x="1205" y="167434"/>
                  </a:cubicBezTo>
                  <a:cubicBezTo>
                    <a:pt x="11" y="166697"/>
                    <a:pt x="-357" y="165135"/>
                    <a:pt x="379" y="163941"/>
                  </a:cubicBezTo>
                  <a:close/>
                </a:path>
              </a:pathLst>
            </a:custGeom>
            <a:solidFill>
              <a:schemeClr val="tx2">
                <a:alpha val="55000"/>
              </a:schemeClr>
            </a:solidFill>
            <a:ln w="634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0DD3E27D-B75F-EB4E-A3A8-13462F9E1324}"/>
                </a:ext>
              </a:extLst>
            </p:cNvPr>
            <p:cNvSpPr/>
            <p:nvPr/>
          </p:nvSpPr>
          <p:spPr>
            <a:xfrm>
              <a:off x="9931175" y="3282822"/>
              <a:ext cx="861727" cy="286004"/>
            </a:xfrm>
            <a:custGeom>
              <a:avLst/>
              <a:gdLst>
                <a:gd name="connsiteX0" fmla="*/ 1777 w 861727"/>
                <a:gd name="connsiteY0" fmla="*/ 281115 h 286004"/>
                <a:gd name="connsiteX1" fmla="*/ 858393 w 861727"/>
                <a:gd name="connsiteY1" fmla="*/ 128 h 286004"/>
                <a:gd name="connsiteX2" fmla="*/ 861599 w 861727"/>
                <a:gd name="connsiteY2" fmla="*/ 1747 h 286004"/>
                <a:gd name="connsiteX3" fmla="*/ 859980 w 861727"/>
                <a:gd name="connsiteY3" fmla="*/ 4954 h 286004"/>
                <a:gd name="connsiteX4" fmla="*/ 3365 w 861727"/>
                <a:gd name="connsiteY4" fmla="*/ 285878 h 286004"/>
                <a:gd name="connsiteX5" fmla="*/ 126 w 861727"/>
                <a:gd name="connsiteY5" fmla="*/ 284227 h 286004"/>
                <a:gd name="connsiteX6" fmla="*/ 1777 w 861727"/>
                <a:gd name="connsiteY6" fmla="*/ 280988 h 2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727" h="286004">
                  <a:moveTo>
                    <a:pt x="1777" y="281115"/>
                  </a:moveTo>
                  <a:lnTo>
                    <a:pt x="858393" y="128"/>
                  </a:lnTo>
                  <a:cubicBezTo>
                    <a:pt x="859726" y="-310"/>
                    <a:pt x="861161" y="413"/>
                    <a:pt x="861599" y="1747"/>
                  </a:cubicBezTo>
                  <a:cubicBezTo>
                    <a:pt x="862037" y="3081"/>
                    <a:pt x="861313" y="4516"/>
                    <a:pt x="859980" y="4954"/>
                  </a:cubicBezTo>
                  <a:lnTo>
                    <a:pt x="3365" y="285878"/>
                  </a:lnTo>
                  <a:cubicBezTo>
                    <a:pt x="2012" y="286316"/>
                    <a:pt x="565" y="285579"/>
                    <a:pt x="126" y="284227"/>
                  </a:cubicBezTo>
                  <a:cubicBezTo>
                    <a:pt x="-312" y="282874"/>
                    <a:pt x="425" y="281427"/>
                    <a:pt x="1777" y="280988"/>
                  </a:cubicBezTo>
                  <a:close/>
                </a:path>
              </a:pathLst>
            </a:custGeom>
            <a:solidFill>
              <a:schemeClr val="tx2">
                <a:alpha val="55000"/>
              </a:schemeClr>
            </a:solidFill>
            <a:ln w="634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E65DD676-0CAC-2340-AF4E-A92B77C6D1E4}"/>
                </a:ext>
              </a:extLst>
            </p:cNvPr>
            <p:cNvSpPr/>
            <p:nvPr/>
          </p:nvSpPr>
          <p:spPr>
            <a:xfrm>
              <a:off x="6193243" y="607059"/>
              <a:ext cx="718315" cy="50928"/>
            </a:xfrm>
            <a:custGeom>
              <a:avLst/>
              <a:gdLst>
                <a:gd name="connsiteX0" fmla="*/ 716093 w 718315"/>
                <a:gd name="connsiteY0" fmla="*/ 5080 h 50928"/>
                <a:gd name="connsiteX1" fmla="*/ 2734 w 718315"/>
                <a:gd name="connsiteY1" fmla="*/ 50927 h 50928"/>
                <a:gd name="connsiteX2" fmla="*/ 4 w 718315"/>
                <a:gd name="connsiteY2" fmla="*/ 48514 h 50928"/>
                <a:gd name="connsiteX3" fmla="*/ 2417 w 718315"/>
                <a:gd name="connsiteY3" fmla="*/ 45783 h 50928"/>
                <a:gd name="connsiteX4" fmla="*/ 2417 w 718315"/>
                <a:gd name="connsiteY4" fmla="*/ 45783 h 50928"/>
                <a:gd name="connsiteX5" fmla="*/ 715776 w 718315"/>
                <a:gd name="connsiteY5" fmla="*/ 0 h 50928"/>
                <a:gd name="connsiteX6" fmla="*/ 718316 w 718315"/>
                <a:gd name="connsiteY6" fmla="*/ 2540 h 50928"/>
                <a:gd name="connsiteX7" fmla="*/ 716093 w 718315"/>
                <a:gd name="connsiteY7" fmla="*/ 5080 h 5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315" h="50928">
                  <a:moveTo>
                    <a:pt x="716093" y="5080"/>
                  </a:moveTo>
                  <a:lnTo>
                    <a:pt x="2734" y="50927"/>
                  </a:lnTo>
                  <a:cubicBezTo>
                    <a:pt x="1331" y="50965"/>
                    <a:pt x="137" y="49911"/>
                    <a:pt x="4" y="48514"/>
                  </a:cubicBezTo>
                  <a:cubicBezTo>
                    <a:pt x="-70" y="47098"/>
                    <a:pt x="1003" y="45885"/>
                    <a:pt x="2417" y="45783"/>
                  </a:cubicBezTo>
                  <a:lnTo>
                    <a:pt x="2417" y="45783"/>
                  </a:lnTo>
                  <a:lnTo>
                    <a:pt x="715776" y="0"/>
                  </a:lnTo>
                  <a:cubicBezTo>
                    <a:pt x="717179" y="0"/>
                    <a:pt x="718316" y="1137"/>
                    <a:pt x="718316" y="2540"/>
                  </a:cubicBezTo>
                  <a:cubicBezTo>
                    <a:pt x="718296" y="3817"/>
                    <a:pt x="717357" y="4893"/>
                    <a:pt x="716093" y="5080"/>
                  </a:cubicBezTo>
                  <a:close/>
                </a:path>
              </a:pathLst>
            </a:custGeom>
            <a:solidFill>
              <a:schemeClr val="tx2">
                <a:alpha val="55000"/>
              </a:schemeClr>
            </a:solidFill>
            <a:ln w="634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F82AC321-9296-C344-9853-5A62983AA6F8}"/>
                </a:ext>
              </a:extLst>
            </p:cNvPr>
            <p:cNvSpPr/>
            <p:nvPr/>
          </p:nvSpPr>
          <p:spPr>
            <a:xfrm>
              <a:off x="10483627" y="1934407"/>
              <a:ext cx="384609" cy="904766"/>
            </a:xfrm>
            <a:custGeom>
              <a:avLst/>
              <a:gdLst>
                <a:gd name="connsiteX0" fmla="*/ 379727 w 384609"/>
                <a:gd name="connsiteY0" fmla="*/ 903217 h 904766"/>
                <a:gd name="connsiteX1" fmla="*/ 187 w 384609"/>
                <a:gd name="connsiteY1" fmla="*/ 3549 h 904766"/>
                <a:gd name="connsiteX2" fmla="*/ 1585 w 384609"/>
                <a:gd name="connsiteY2" fmla="*/ 184 h 904766"/>
                <a:gd name="connsiteX3" fmla="*/ 4886 w 384609"/>
                <a:gd name="connsiteY3" fmla="*/ 1581 h 904766"/>
                <a:gd name="connsiteX4" fmla="*/ 4886 w 384609"/>
                <a:gd name="connsiteY4" fmla="*/ 1581 h 904766"/>
                <a:gd name="connsiteX5" fmla="*/ 384426 w 384609"/>
                <a:gd name="connsiteY5" fmla="*/ 901249 h 904766"/>
                <a:gd name="connsiteX6" fmla="*/ 383029 w 384609"/>
                <a:gd name="connsiteY6" fmla="*/ 904551 h 904766"/>
                <a:gd name="connsiteX7" fmla="*/ 379759 w 384609"/>
                <a:gd name="connsiteY7" fmla="*/ 903294 h 904766"/>
                <a:gd name="connsiteX8" fmla="*/ 379727 w 384609"/>
                <a:gd name="connsiteY8" fmla="*/ 903217 h 90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609" h="904766">
                  <a:moveTo>
                    <a:pt x="379727" y="903217"/>
                  </a:moveTo>
                  <a:lnTo>
                    <a:pt x="187" y="3549"/>
                  </a:lnTo>
                  <a:cubicBezTo>
                    <a:pt x="-340" y="2235"/>
                    <a:pt x="283" y="736"/>
                    <a:pt x="1585" y="184"/>
                  </a:cubicBezTo>
                  <a:cubicBezTo>
                    <a:pt x="2880" y="-337"/>
                    <a:pt x="4359" y="285"/>
                    <a:pt x="4886" y="1581"/>
                  </a:cubicBezTo>
                  <a:lnTo>
                    <a:pt x="4886" y="1581"/>
                  </a:lnTo>
                  <a:lnTo>
                    <a:pt x="384426" y="901249"/>
                  </a:lnTo>
                  <a:cubicBezTo>
                    <a:pt x="384946" y="902544"/>
                    <a:pt x="384324" y="904024"/>
                    <a:pt x="383029" y="904551"/>
                  </a:cubicBezTo>
                  <a:cubicBezTo>
                    <a:pt x="381778" y="905110"/>
                    <a:pt x="380317" y="904545"/>
                    <a:pt x="379759" y="903294"/>
                  </a:cubicBezTo>
                  <a:cubicBezTo>
                    <a:pt x="379746" y="903268"/>
                    <a:pt x="379739" y="903243"/>
                    <a:pt x="379727" y="903217"/>
                  </a:cubicBezTo>
                  <a:close/>
                </a:path>
              </a:pathLst>
            </a:custGeom>
            <a:solidFill>
              <a:schemeClr val="tx2">
                <a:alpha val="55000"/>
              </a:schemeClr>
            </a:solidFill>
            <a:ln w="634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0CAA40B0-92E0-0D42-A397-B591AD75E18E}"/>
                </a:ext>
              </a:extLst>
            </p:cNvPr>
            <p:cNvSpPr/>
            <p:nvPr/>
          </p:nvSpPr>
          <p:spPr>
            <a:xfrm>
              <a:off x="6906485" y="606868"/>
              <a:ext cx="349210" cy="410368"/>
            </a:xfrm>
            <a:custGeom>
              <a:avLst/>
              <a:gdLst>
                <a:gd name="connsiteX0" fmla="*/ 344926 w 349210"/>
                <a:gd name="connsiteY0" fmla="*/ 409703 h 410368"/>
                <a:gd name="connsiteX1" fmla="*/ 756 w 349210"/>
                <a:gd name="connsiteY1" fmla="*/ 4383 h 410368"/>
                <a:gd name="connsiteX2" fmla="*/ 730 w 349210"/>
                <a:gd name="connsiteY2" fmla="*/ 790 h 410368"/>
                <a:gd name="connsiteX3" fmla="*/ 756 w 349210"/>
                <a:gd name="connsiteY3" fmla="*/ 763 h 410368"/>
                <a:gd name="connsiteX4" fmla="*/ 4439 w 349210"/>
                <a:gd name="connsiteY4" fmla="*/ 762 h 410368"/>
                <a:gd name="connsiteX5" fmla="*/ 4439 w 349210"/>
                <a:gd name="connsiteY5" fmla="*/ 763 h 410368"/>
                <a:gd name="connsiteX6" fmla="*/ 348609 w 349210"/>
                <a:gd name="connsiteY6" fmla="*/ 406147 h 410368"/>
                <a:gd name="connsiteX7" fmla="*/ 348291 w 349210"/>
                <a:gd name="connsiteY7" fmla="*/ 409767 h 410368"/>
                <a:gd name="connsiteX8" fmla="*/ 344672 w 349210"/>
                <a:gd name="connsiteY8" fmla="*/ 409449 h 41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210" h="410368">
                  <a:moveTo>
                    <a:pt x="344926" y="409703"/>
                  </a:moveTo>
                  <a:lnTo>
                    <a:pt x="756" y="4383"/>
                  </a:lnTo>
                  <a:cubicBezTo>
                    <a:pt x="-241" y="3398"/>
                    <a:pt x="-254" y="1790"/>
                    <a:pt x="730" y="790"/>
                  </a:cubicBezTo>
                  <a:cubicBezTo>
                    <a:pt x="737" y="782"/>
                    <a:pt x="749" y="772"/>
                    <a:pt x="756" y="763"/>
                  </a:cubicBezTo>
                  <a:cubicBezTo>
                    <a:pt x="1772" y="-254"/>
                    <a:pt x="3423" y="-254"/>
                    <a:pt x="4439" y="762"/>
                  </a:cubicBezTo>
                  <a:cubicBezTo>
                    <a:pt x="4439" y="762"/>
                    <a:pt x="4439" y="762"/>
                    <a:pt x="4439" y="763"/>
                  </a:cubicBezTo>
                  <a:lnTo>
                    <a:pt x="348609" y="406147"/>
                  </a:lnTo>
                  <a:cubicBezTo>
                    <a:pt x="349523" y="407233"/>
                    <a:pt x="349377" y="408852"/>
                    <a:pt x="348291" y="409767"/>
                  </a:cubicBezTo>
                  <a:cubicBezTo>
                    <a:pt x="347205" y="410681"/>
                    <a:pt x="345586" y="410535"/>
                    <a:pt x="344672" y="409449"/>
                  </a:cubicBezTo>
                  <a:close/>
                </a:path>
              </a:pathLst>
            </a:custGeom>
            <a:solidFill>
              <a:schemeClr val="tx2">
                <a:alpha val="55000"/>
              </a:schemeClr>
            </a:solidFill>
            <a:ln w="6343"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4608C25A-85B4-5A4B-B6C3-CF8A9267084A}"/>
                </a:ext>
              </a:extLst>
            </p:cNvPr>
            <p:cNvSpPr/>
            <p:nvPr/>
          </p:nvSpPr>
          <p:spPr>
            <a:xfrm>
              <a:off x="8551183" y="5777420"/>
              <a:ext cx="361704" cy="1080579"/>
            </a:xfrm>
            <a:custGeom>
              <a:avLst/>
              <a:gdLst>
                <a:gd name="connsiteX0" fmla="*/ 899 w 361704"/>
                <a:gd name="connsiteY0" fmla="*/ 1080579 h 1080579"/>
                <a:gd name="connsiteX1" fmla="*/ 73 w 361704"/>
                <a:gd name="connsiteY1" fmla="*/ 1078039 h 1080579"/>
                <a:gd name="connsiteX2" fmla="*/ 356689 w 361704"/>
                <a:gd name="connsiteY2" fmla="*/ 1777 h 1080579"/>
                <a:gd name="connsiteX3" fmla="*/ 359928 w 361704"/>
                <a:gd name="connsiteY3" fmla="*/ 126 h 1080579"/>
                <a:gd name="connsiteX4" fmla="*/ 361578 w 361704"/>
                <a:gd name="connsiteY4" fmla="*/ 3365 h 1080579"/>
                <a:gd name="connsiteX5" fmla="*/ 5026 w 361704"/>
                <a:gd name="connsiteY5" fmla="*/ 1079626 h 1080579"/>
                <a:gd name="connsiteX6" fmla="*/ 4264 w 361704"/>
                <a:gd name="connsiteY6" fmla="*/ 1080579 h 108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704" h="1080579">
                  <a:moveTo>
                    <a:pt x="899" y="1080579"/>
                  </a:moveTo>
                  <a:cubicBezTo>
                    <a:pt x="162" y="1079944"/>
                    <a:pt x="-156" y="1078992"/>
                    <a:pt x="73" y="1078039"/>
                  </a:cubicBezTo>
                  <a:lnTo>
                    <a:pt x="356689" y="1777"/>
                  </a:lnTo>
                  <a:cubicBezTo>
                    <a:pt x="357127" y="425"/>
                    <a:pt x="358575" y="-312"/>
                    <a:pt x="359928" y="126"/>
                  </a:cubicBezTo>
                  <a:cubicBezTo>
                    <a:pt x="361280" y="565"/>
                    <a:pt x="362017" y="2012"/>
                    <a:pt x="361578" y="3365"/>
                  </a:cubicBezTo>
                  <a:lnTo>
                    <a:pt x="5026" y="1079626"/>
                  </a:lnTo>
                  <a:cubicBezTo>
                    <a:pt x="4848" y="1080008"/>
                    <a:pt x="4588" y="1080325"/>
                    <a:pt x="4264" y="1080579"/>
                  </a:cubicBezTo>
                </a:path>
              </a:pathLst>
            </a:custGeom>
            <a:solidFill>
              <a:schemeClr val="tx2">
                <a:alpha val="55000"/>
              </a:schemeClr>
            </a:solidFill>
            <a:ln w="6343"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B8647B12-CEC7-5241-8502-AD3565E4E3DE}"/>
                </a:ext>
              </a:extLst>
            </p:cNvPr>
            <p:cNvSpPr/>
            <p:nvPr/>
          </p:nvSpPr>
          <p:spPr>
            <a:xfrm>
              <a:off x="8999644" y="2878444"/>
              <a:ext cx="463345" cy="966036"/>
            </a:xfrm>
            <a:custGeom>
              <a:avLst/>
              <a:gdLst>
                <a:gd name="connsiteX0" fmla="*/ 4875 w 463345"/>
                <a:gd name="connsiteY0" fmla="*/ 1471 h 966036"/>
                <a:gd name="connsiteX1" fmla="*/ 463091 w 463345"/>
                <a:gd name="connsiteY1" fmla="*/ 962353 h 966036"/>
                <a:gd name="connsiteX2" fmla="*/ 461884 w 463345"/>
                <a:gd name="connsiteY2" fmla="*/ 965782 h 966036"/>
                <a:gd name="connsiteX3" fmla="*/ 458456 w 463345"/>
                <a:gd name="connsiteY3" fmla="*/ 964575 h 966036"/>
                <a:gd name="connsiteX4" fmla="*/ 458456 w 463345"/>
                <a:gd name="connsiteY4" fmla="*/ 964575 h 966036"/>
                <a:gd name="connsiteX5" fmla="*/ 239 w 463345"/>
                <a:gd name="connsiteY5" fmla="*/ 3630 h 966036"/>
                <a:gd name="connsiteX6" fmla="*/ 1446 w 463345"/>
                <a:gd name="connsiteY6" fmla="*/ 264 h 966036"/>
                <a:gd name="connsiteX7" fmla="*/ 4849 w 463345"/>
                <a:gd name="connsiteY7" fmla="*/ 1414 h 966036"/>
                <a:gd name="connsiteX8" fmla="*/ 4875 w 463345"/>
                <a:gd name="connsiteY8" fmla="*/ 1471 h 96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345" h="966036">
                  <a:moveTo>
                    <a:pt x="4875" y="1471"/>
                  </a:moveTo>
                  <a:lnTo>
                    <a:pt x="463091" y="962353"/>
                  </a:lnTo>
                  <a:cubicBezTo>
                    <a:pt x="463707" y="963635"/>
                    <a:pt x="463167" y="965166"/>
                    <a:pt x="461884" y="965782"/>
                  </a:cubicBezTo>
                  <a:cubicBezTo>
                    <a:pt x="460602" y="966398"/>
                    <a:pt x="459071" y="965858"/>
                    <a:pt x="458456" y="964575"/>
                  </a:cubicBezTo>
                  <a:lnTo>
                    <a:pt x="458456" y="964575"/>
                  </a:lnTo>
                  <a:lnTo>
                    <a:pt x="239" y="3630"/>
                  </a:lnTo>
                  <a:cubicBezTo>
                    <a:pt x="-351" y="2366"/>
                    <a:pt x="189" y="867"/>
                    <a:pt x="1446" y="264"/>
                  </a:cubicBezTo>
                  <a:cubicBezTo>
                    <a:pt x="2703" y="-358"/>
                    <a:pt x="4227" y="156"/>
                    <a:pt x="4849" y="1414"/>
                  </a:cubicBezTo>
                  <a:cubicBezTo>
                    <a:pt x="4856" y="1433"/>
                    <a:pt x="4868" y="1452"/>
                    <a:pt x="4875" y="1471"/>
                  </a:cubicBezTo>
                  <a:close/>
                </a:path>
              </a:pathLst>
            </a:custGeom>
            <a:solidFill>
              <a:schemeClr val="tx2">
                <a:alpha val="55000"/>
              </a:schemeClr>
            </a:solidFill>
            <a:ln w="6343"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8A641620-58DE-0747-93C4-596BAEFB4A08}"/>
                </a:ext>
              </a:extLst>
            </p:cNvPr>
            <p:cNvSpPr/>
            <p:nvPr/>
          </p:nvSpPr>
          <p:spPr>
            <a:xfrm>
              <a:off x="9369767" y="3563874"/>
              <a:ext cx="566543" cy="443259"/>
            </a:xfrm>
            <a:custGeom>
              <a:avLst/>
              <a:gdLst>
                <a:gd name="connsiteX0" fmla="*/ 957 w 566543"/>
                <a:gd name="connsiteY0" fmla="*/ 438657 h 443259"/>
                <a:gd name="connsiteX1" fmla="*/ 562423 w 566543"/>
                <a:gd name="connsiteY1" fmla="*/ 507 h 443259"/>
                <a:gd name="connsiteX2" fmla="*/ 565979 w 566543"/>
                <a:gd name="connsiteY2" fmla="*/ 952 h 443259"/>
                <a:gd name="connsiteX3" fmla="*/ 565598 w 566543"/>
                <a:gd name="connsiteY3" fmla="*/ 4521 h 443259"/>
                <a:gd name="connsiteX4" fmla="*/ 565535 w 566543"/>
                <a:gd name="connsiteY4" fmla="*/ 4571 h 443259"/>
                <a:gd name="connsiteX5" fmla="*/ 4132 w 566543"/>
                <a:gd name="connsiteY5" fmla="*/ 442721 h 443259"/>
                <a:gd name="connsiteX6" fmla="*/ 512 w 566543"/>
                <a:gd name="connsiteY6" fmla="*/ 442277 h 443259"/>
                <a:gd name="connsiteX7" fmla="*/ 957 w 566543"/>
                <a:gd name="connsiteY7" fmla="*/ 438657 h 4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43" h="443259">
                  <a:moveTo>
                    <a:pt x="957" y="438657"/>
                  </a:moveTo>
                  <a:lnTo>
                    <a:pt x="562423" y="507"/>
                  </a:lnTo>
                  <a:cubicBezTo>
                    <a:pt x="563541" y="-312"/>
                    <a:pt x="565103" y="-121"/>
                    <a:pt x="565979" y="952"/>
                  </a:cubicBezTo>
                  <a:cubicBezTo>
                    <a:pt x="566862" y="2044"/>
                    <a:pt x="566691" y="3644"/>
                    <a:pt x="565598" y="4521"/>
                  </a:cubicBezTo>
                  <a:cubicBezTo>
                    <a:pt x="565573" y="4540"/>
                    <a:pt x="565554" y="4559"/>
                    <a:pt x="565535" y="4571"/>
                  </a:cubicBezTo>
                  <a:lnTo>
                    <a:pt x="4132" y="442721"/>
                  </a:lnTo>
                  <a:cubicBezTo>
                    <a:pt x="3008" y="443585"/>
                    <a:pt x="1394" y="443388"/>
                    <a:pt x="512" y="442277"/>
                  </a:cubicBezTo>
                  <a:cubicBezTo>
                    <a:pt x="-314" y="441140"/>
                    <a:pt x="-123" y="439559"/>
                    <a:pt x="957" y="438657"/>
                  </a:cubicBezTo>
                  <a:close/>
                </a:path>
              </a:pathLst>
            </a:custGeom>
            <a:solidFill>
              <a:schemeClr val="tx2">
                <a:alpha val="55000"/>
              </a:schemeClr>
            </a:solidFill>
            <a:ln w="6343"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BD9AFB85-5101-1943-9CB9-61993943F6D7}"/>
                </a:ext>
              </a:extLst>
            </p:cNvPr>
            <p:cNvSpPr/>
            <p:nvPr/>
          </p:nvSpPr>
          <p:spPr>
            <a:xfrm>
              <a:off x="9457909" y="3839552"/>
              <a:ext cx="31750" cy="1034390"/>
            </a:xfrm>
            <a:custGeom>
              <a:avLst/>
              <a:gdLst>
                <a:gd name="connsiteX0" fmla="*/ 5080 w 31750"/>
                <a:gd name="connsiteY0" fmla="*/ 2197 h 1034390"/>
                <a:gd name="connsiteX1" fmla="*/ 31750 w 31750"/>
                <a:gd name="connsiteY1" fmla="*/ 1031913 h 1034390"/>
                <a:gd name="connsiteX2" fmla="*/ 29153 w 31750"/>
                <a:gd name="connsiteY2" fmla="*/ 1034390 h 1034390"/>
                <a:gd name="connsiteX3" fmla="*/ 29083 w 31750"/>
                <a:gd name="connsiteY3" fmla="*/ 1034390 h 1034390"/>
                <a:gd name="connsiteX4" fmla="*/ 26607 w 31750"/>
                <a:gd name="connsiteY4" fmla="*/ 1032104 h 1034390"/>
                <a:gd name="connsiteX5" fmla="*/ 0 w 31750"/>
                <a:gd name="connsiteY5" fmla="*/ 2197 h 1034390"/>
                <a:gd name="connsiteX6" fmla="*/ 2978 w 31750"/>
                <a:gd name="connsiteY6" fmla="*/ 32 h 1034390"/>
                <a:gd name="connsiteX7" fmla="*/ 5143 w 31750"/>
                <a:gd name="connsiteY7" fmla="*/ 2197 h 10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50" h="1034390">
                  <a:moveTo>
                    <a:pt x="5080" y="2197"/>
                  </a:moveTo>
                  <a:lnTo>
                    <a:pt x="31750" y="1031913"/>
                  </a:lnTo>
                  <a:cubicBezTo>
                    <a:pt x="31718" y="1033316"/>
                    <a:pt x="30550" y="1034428"/>
                    <a:pt x="29153" y="1034390"/>
                  </a:cubicBezTo>
                  <a:cubicBezTo>
                    <a:pt x="29127" y="1034390"/>
                    <a:pt x="29108" y="1034390"/>
                    <a:pt x="29083" y="1034390"/>
                  </a:cubicBezTo>
                  <a:cubicBezTo>
                    <a:pt x="27800" y="1034364"/>
                    <a:pt x="26734" y="1033380"/>
                    <a:pt x="26607" y="1032104"/>
                  </a:cubicBezTo>
                  <a:lnTo>
                    <a:pt x="0" y="2197"/>
                  </a:lnTo>
                  <a:cubicBezTo>
                    <a:pt x="222" y="775"/>
                    <a:pt x="1556" y="-190"/>
                    <a:pt x="2978" y="32"/>
                  </a:cubicBezTo>
                  <a:cubicBezTo>
                    <a:pt x="4089" y="210"/>
                    <a:pt x="4966" y="1079"/>
                    <a:pt x="5143" y="2197"/>
                  </a:cubicBezTo>
                  <a:close/>
                </a:path>
              </a:pathLst>
            </a:custGeom>
            <a:solidFill>
              <a:schemeClr val="tx2">
                <a:alpha val="55000"/>
              </a:schemeClr>
            </a:solidFill>
            <a:ln w="6343"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B158BE48-C3EF-BC4A-AE51-49AD3B166C7C}"/>
                </a:ext>
              </a:extLst>
            </p:cNvPr>
            <p:cNvSpPr/>
            <p:nvPr/>
          </p:nvSpPr>
          <p:spPr>
            <a:xfrm>
              <a:off x="9037881" y="3224801"/>
              <a:ext cx="425336" cy="619901"/>
            </a:xfrm>
            <a:custGeom>
              <a:avLst/>
              <a:gdLst>
                <a:gd name="connsiteX0" fmla="*/ 4611 w 425336"/>
                <a:gd name="connsiteY0" fmla="*/ 999 h 619901"/>
                <a:gd name="connsiteX1" fmla="*/ 424663 w 425336"/>
                <a:gd name="connsiteY1" fmla="*/ 615552 h 619901"/>
                <a:gd name="connsiteX2" fmla="*/ 424479 w 425336"/>
                <a:gd name="connsiteY2" fmla="*/ 619229 h 619901"/>
                <a:gd name="connsiteX3" fmla="*/ 420803 w 425336"/>
                <a:gd name="connsiteY3" fmla="*/ 619045 h 619901"/>
                <a:gd name="connsiteX4" fmla="*/ 420409 w 425336"/>
                <a:gd name="connsiteY4" fmla="*/ 618473 h 619901"/>
                <a:gd name="connsiteX5" fmla="*/ 420 w 425336"/>
                <a:gd name="connsiteY5" fmla="*/ 3920 h 619901"/>
                <a:gd name="connsiteX6" fmla="*/ 1093 w 425336"/>
                <a:gd name="connsiteY6" fmla="*/ 485 h 619901"/>
                <a:gd name="connsiteX7" fmla="*/ 1182 w 425336"/>
                <a:gd name="connsiteY7" fmla="*/ 427 h 619901"/>
                <a:gd name="connsiteX8" fmla="*/ 4611 w 425336"/>
                <a:gd name="connsiteY8" fmla="*/ 999 h 61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336" h="619901">
                  <a:moveTo>
                    <a:pt x="4611" y="999"/>
                  </a:moveTo>
                  <a:lnTo>
                    <a:pt x="424663" y="615552"/>
                  </a:lnTo>
                  <a:cubicBezTo>
                    <a:pt x="425629" y="616619"/>
                    <a:pt x="425546" y="618263"/>
                    <a:pt x="424479" y="619229"/>
                  </a:cubicBezTo>
                  <a:cubicBezTo>
                    <a:pt x="423413" y="620194"/>
                    <a:pt x="421768" y="620111"/>
                    <a:pt x="420803" y="619045"/>
                  </a:cubicBezTo>
                  <a:cubicBezTo>
                    <a:pt x="420644" y="618873"/>
                    <a:pt x="420511" y="618683"/>
                    <a:pt x="420409" y="618473"/>
                  </a:cubicBezTo>
                  <a:lnTo>
                    <a:pt x="420" y="3920"/>
                  </a:lnTo>
                  <a:cubicBezTo>
                    <a:pt x="-342" y="2783"/>
                    <a:pt x="-37" y="1247"/>
                    <a:pt x="1093" y="485"/>
                  </a:cubicBezTo>
                  <a:cubicBezTo>
                    <a:pt x="1125" y="465"/>
                    <a:pt x="1150" y="446"/>
                    <a:pt x="1182" y="427"/>
                  </a:cubicBezTo>
                  <a:cubicBezTo>
                    <a:pt x="2300" y="-316"/>
                    <a:pt x="3798" y="-68"/>
                    <a:pt x="4611" y="999"/>
                  </a:cubicBezTo>
                  <a:close/>
                </a:path>
              </a:pathLst>
            </a:custGeom>
            <a:solidFill>
              <a:schemeClr val="tx2">
                <a:alpha val="55000"/>
              </a:schemeClr>
            </a:solidFill>
            <a:ln w="6343"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72EB56AA-0A1C-2D40-B9AC-573145AE0DC9}"/>
                </a:ext>
              </a:extLst>
            </p:cNvPr>
            <p:cNvSpPr/>
            <p:nvPr/>
          </p:nvSpPr>
          <p:spPr>
            <a:xfrm>
              <a:off x="10833202" y="5299484"/>
              <a:ext cx="455875" cy="492657"/>
            </a:xfrm>
            <a:custGeom>
              <a:avLst/>
              <a:gdLst>
                <a:gd name="connsiteX0" fmla="*/ 455285 w 455875"/>
                <a:gd name="connsiteY0" fmla="*/ 4226 h 492657"/>
                <a:gd name="connsiteX1" fmla="*/ 4435 w 455875"/>
                <a:gd name="connsiteY1" fmla="*/ 491843 h 492657"/>
                <a:gd name="connsiteX2" fmla="*/ 815 w 455875"/>
                <a:gd name="connsiteY2" fmla="*/ 491969 h 492657"/>
                <a:gd name="connsiteX3" fmla="*/ 688 w 455875"/>
                <a:gd name="connsiteY3" fmla="*/ 488350 h 492657"/>
                <a:gd name="connsiteX4" fmla="*/ 451538 w 455875"/>
                <a:gd name="connsiteY4" fmla="*/ 733 h 492657"/>
                <a:gd name="connsiteX5" fmla="*/ 455158 w 455875"/>
                <a:gd name="connsiteY5" fmla="*/ 733 h 492657"/>
                <a:gd name="connsiteX6" fmla="*/ 455285 w 455875"/>
                <a:gd name="connsiteY6" fmla="*/ 4226 h 49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875" h="492657">
                  <a:moveTo>
                    <a:pt x="455285" y="4226"/>
                  </a:moveTo>
                  <a:lnTo>
                    <a:pt x="4435" y="491843"/>
                  </a:lnTo>
                  <a:cubicBezTo>
                    <a:pt x="3469" y="492877"/>
                    <a:pt x="1850" y="492935"/>
                    <a:pt x="815" y="491969"/>
                  </a:cubicBezTo>
                  <a:cubicBezTo>
                    <a:pt x="-220" y="491004"/>
                    <a:pt x="-277" y="489385"/>
                    <a:pt x="688" y="488350"/>
                  </a:cubicBezTo>
                  <a:lnTo>
                    <a:pt x="451538" y="733"/>
                  </a:lnTo>
                  <a:cubicBezTo>
                    <a:pt x="452548" y="-244"/>
                    <a:pt x="454148" y="-244"/>
                    <a:pt x="455158" y="733"/>
                  </a:cubicBezTo>
                  <a:cubicBezTo>
                    <a:pt x="456066" y="1705"/>
                    <a:pt x="456117" y="3191"/>
                    <a:pt x="455285" y="4226"/>
                  </a:cubicBezTo>
                  <a:close/>
                </a:path>
              </a:pathLst>
            </a:custGeom>
            <a:solidFill>
              <a:schemeClr val="tx2">
                <a:alpha val="55000"/>
              </a:schemeClr>
            </a:solidFill>
            <a:ln w="6343"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D1A88A71-62EA-3544-B8C6-3D77D41C921D}"/>
                </a:ext>
              </a:extLst>
            </p:cNvPr>
            <p:cNvSpPr/>
            <p:nvPr/>
          </p:nvSpPr>
          <p:spPr>
            <a:xfrm>
              <a:off x="10716433" y="6760154"/>
              <a:ext cx="82404" cy="97845"/>
            </a:xfrm>
            <a:custGeom>
              <a:avLst/>
              <a:gdLst>
                <a:gd name="connsiteX0" fmla="*/ 75864 w 82404"/>
                <a:gd name="connsiteY0" fmla="*/ 97845 h 97845"/>
                <a:gd name="connsiteX1" fmla="*/ 553 w 82404"/>
                <a:gd name="connsiteY1" fmla="*/ 4119 h 97845"/>
                <a:gd name="connsiteX2" fmla="*/ 966 w 82404"/>
                <a:gd name="connsiteY2" fmla="*/ 563 h 97845"/>
                <a:gd name="connsiteX3" fmla="*/ 4554 w 82404"/>
                <a:gd name="connsiteY3" fmla="*/ 944 h 97845"/>
                <a:gd name="connsiteX4" fmla="*/ 82405 w 82404"/>
                <a:gd name="connsiteY4" fmla="*/ 97845 h 97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04" h="97845">
                  <a:moveTo>
                    <a:pt x="75864" y="97845"/>
                  </a:moveTo>
                  <a:lnTo>
                    <a:pt x="553" y="4119"/>
                  </a:lnTo>
                  <a:cubicBezTo>
                    <a:pt x="-323" y="3039"/>
                    <a:pt x="-139" y="1389"/>
                    <a:pt x="966" y="563"/>
                  </a:cubicBezTo>
                  <a:cubicBezTo>
                    <a:pt x="2071" y="-326"/>
                    <a:pt x="3677" y="-136"/>
                    <a:pt x="4554" y="944"/>
                  </a:cubicBezTo>
                  <a:lnTo>
                    <a:pt x="82405" y="97845"/>
                  </a:lnTo>
                  <a:close/>
                </a:path>
              </a:pathLst>
            </a:custGeom>
            <a:solidFill>
              <a:schemeClr val="tx2">
                <a:alpha val="55000"/>
              </a:schemeClr>
            </a:solidFill>
            <a:ln w="6343"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10E39CC5-6981-B54C-BE4D-98BE19BA2C60}"/>
                </a:ext>
              </a:extLst>
            </p:cNvPr>
            <p:cNvSpPr/>
            <p:nvPr/>
          </p:nvSpPr>
          <p:spPr>
            <a:xfrm>
              <a:off x="8204903" y="6118001"/>
              <a:ext cx="351547" cy="739998"/>
            </a:xfrm>
            <a:custGeom>
              <a:avLst/>
              <a:gdLst>
                <a:gd name="connsiteX0" fmla="*/ 346924 w 351547"/>
                <a:gd name="connsiteY0" fmla="*/ 739999 h 739998"/>
                <a:gd name="connsiteX1" fmla="*/ 346416 w 351547"/>
                <a:gd name="connsiteY1" fmla="*/ 739300 h 739998"/>
                <a:gd name="connsiteX2" fmla="*/ 151 w 351547"/>
                <a:gd name="connsiteY2" fmla="*/ 3399 h 739998"/>
                <a:gd name="connsiteX3" fmla="*/ 1687 w 351547"/>
                <a:gd name="connsiteY3" fmla="*/ 147 h 739998"/>
                <a:gd name="connsiteX4" fmla="*/ 4723 w 351547"/>
                <a:gd name="connsiteY4" fmla="*/ 1239 h 739998"/>
                <a:gd name="connsiteX5" fmla="*/ 351305 w 351547"/>
                <a:gd name="connsiteY5" fmla="*/ 737141 h 739998"/>
                <a:gd name="connsiteX6" fmla="*/ 350861 w 351547"/>
                <a:gd name="connsiteY6" fmla="*/ 739999 h 7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547" h="739998">
                  <a:moveTo>
                    <a:pt x="346924" y="739999"/>
                  </a:moveTo>
                  <a:cubicBezTo>
                    <a:pt x="346721" y="739808"/>
                    <a:pt x="346549" y="739554"/>
                    <a:pt x="346416" y="739300"/>
                  </a:cubicBezTo>
                  <a:lnTo>
                    <a:pt x="151" y="3399"/>
                  </a:lnTo>
                  <a:cubicBezTo>
                    <a:pt x="-326" y="2078"/>
                    <a:pt x="366" y="624"/>
                    <a:pt x="1687" y="147"/>
                  </a:cubicBezTo>
                  <a:cubicBezTo>
                    <a:pt x="2830" y="-259"/>
                    <a:pt x="4100" y="198"/>
                    <a:pt x="4723" y="1239"/>
                  </a:cubicBezTo>
                  <a:lnTo>
                    <a:pt x="351305" y="737141"/>
                  </a:lnTo>
                  <a:cubicBezTo>
                    <a:pt x="351750" y="738093"/>
                    <a:pt x="351572" y="739237"/>
                    <a:pt x="350861" y="739999"/>
                  </a:cubicBezTo>
                  <a:close/>
                </a:path>
              </a:pathLst>
            </a:custGeom>
            <a:solidFill>
              <a:schemeClr val="tx2">
                <a:alpha val="55000"/>
              </a:schemeClr>
            </a:solidFill>
            <a:ln w="6343"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A64B27D2-C45D-1544-ADA2-5566BA8E7310}"/>
                </a:ext>
              </a:extLst>
            </p:cNvPr>
            <p:cNvSpPr/>
            <p:nvPr/>
          </p:nvSpPr>
          <p:spPr>
            <a:xfrm>
              <a:off x="9037817" y="3224863"/>
              <a:ext cx="898487" cy="344059"/>
            </a:xfrm>
            <a:custGeom>
              <a:avLst/>
              <a:gdLst>
                <a:gd name="connsiteX0" fmla="*/ 3468 w 898487"/>
                <a:gd name="connsiteY0" fmla="*/ 174 h 344059"/>
                <a:gd name="connsiteX1" fmla="*/ 896850 w 898487"/>
                <a:gd name="connsiteY1" fmla="*/ 339137 h 344059"/>
                <a:gd name="connsiteX2" fmla="*/ 898323 w 898487"/>
                <a:gd name="connsiteY2" fmla="*/ 342414 h 344059"/>
                <a:gd name="connsiteX3" fmla="*/ 898310 w 898487"/>
                <a:gd name="connsiteY3" fmla="*/ 342440 h 344059"/>
                <a:gd name="connsiteX4" fmla="*/ 895008 w 898487"/>
                <a:gd name="connsiteY4" fmla="*/ 343900 h 344059"/>
                <a:gd name="connsiteX5" fmla="*/ 1690 w 898487"/>
                <a:gd name="connsiteY5" fmla="*/ 4937 h 344059"/>
                <a:gd name="connsiteX6" fmla="*/ 147 w 898487"/>
                <a:gd name="connsiteY6" fmla="*/ 1692 h 344059"/>
                <a:gd name="connsiteX7" fmla="*/ 166 w 898487"/>
                <a:gd name="connsiteY7" fmla="*/ 1635 h 344059"/>
                <a:gd name="connsiteX8" fmla="*/ 3443 w 898487"/>
                <a:gd name="connsiteY8" fmla="*/ 168 h 344059"/>
                <a:gd name="connsiteX9" fmla="*/ 3468 w 898487"/>
                <a:gd name="connsiteY9" fmla="*/ 174 h 3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487" h="344059">
                  <a:moveTo>
                    <a:pt x="3468" y="174"/>
                  </a:moveTo>
                  <a:lnTo>
                    <a:pt x="896850" y="339137"/>
                  </a:lnTo>
                  <a:cubicBezTo>
                    <a:pt x="898158" y="339639"/>
                    <a:pt x="898818" y="341106"/>
                    <a:pt x="898323" y="342414"/>
                  </a:cubicBezTo>
                  <a:cubicBezTo>
                    <a:pt x="898317" y="342420"/>
                    <a:pt x="898317" y="342433"/>
                    <a:pt x="898310" y="342440"/>
                  </a:cubicBezTo>
                  <a:cubicBezTo>
                    <a:pt x="897783" y="343735"/>
                    <a:pt x="896323" y="344383"/>
                    <a:pt x="895008" y="343900"/>
                  </a:cubicBezTo>
                  <a:lnTo>
                    <a:pt x="1690" y="4937"/>
                  </a:lnTo>
                  <a:cubicBezTo>
                    <a:pt x="370" y="4467"/>
                    <a:pt x="-323" y="3019"/>
                    <a:pt x="147" y="1692"/>
                  </a:cubicBezTo>
                  <a:cubicBezTo>
                    <a:pt x="154" y="1673"/>
                    <a:pt x="160" y="1654"/>
                    <a:pt x="166" y="1635"/>
                  </a:cubicBezTo>
                  <a:cubicBezTo>
                    <a:pt x="668" y="327"/>
                    <a:pt x="2135" y="-334"/>
                    <a:pt x="3443" y="168"/>
                  </a:cubicBezTo>
                  <a:cubicBezTo>
                    <a:pt x="3449" y="168"/>
                    <a:pt x="3462" y="168"/>
                    <a:pt x="3468" y="174"/>
                  </a:cubicBezTo>
                  <a:close/>
                </a:path>
              </a:pathLst>
            </a:custGeom>
            <a:solidFill>
              <a:schemeClr val="tx2">
                <a:alpha val="55000"/>
              </a:schemeClr>
            </a:solidFill>
            <a:ln w="6343"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CA88CA38-815B-8D4E-99CC-39AA8A8B6ADE}"/>
                </a:ext>
              </a:extLst>
            </p:cNvPr>
            <p:cNvSpPr/>
            <p:nvPr/>
          </p:nvSpPr>
          <p:spPr>
            <a:xfrm>
              <a:off x="8496672" y="0"/>
              <a:ext cx="136879" cy="651379"/>
            </a:xfrm>
            <a:custGeom>
              <a:avLst/>
              <a:gdLst>
                <a:gd name="connsiteX0" fmla="*/ 136880 w 136879"/>
                <a:gd name="connsiteY0" fmla="*/ 0 h 651379"/>
                <a:gd name="connsiteX1" fmla="*/ 5054 w 136879"/>
                <a:gd name="connsiteY1" fmla="*/ 649351 h 651379"/>
                <a:gd name="connsiteX2" fmla="*/ 2171 w 136879"/>
                <a:gd name="connsiteY2" fmla="*/ 651339 h 651379"/>
                <a:gd name="connsiteX3" fmla="*/ 2069 w 136879"/>
                <a:gd name="connsiteY3" fmla="*/ 651320 h 651379"/>
                <a:gd name="connsiteX4" fmla="*/ 37 w 136879"/>
                <a:gd name="connsiteY4" fmla="*/ 648335 h 651379"/>
                <a:gd name="connsiteX5" fmla="*/ 131673 w 136879"/>
                <a:gd name="connsiteY5" fmla="*/ 0 h 65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79" h="651379">
                  <a:moveTo>
                    <a:pt x="136880" y="0"/>
                  </a:moveTo>
                  <a:lnTo>
                    <a:pt x="5054" y="649351"/>
                  </a:lnTo>
                  <a:cubicBezTo>
                    <a:pt x="4806" y="650697"/>
                    <a:pt x="3517" y="651586"/>
                    <a:pt x="2171" y="651339"/>
                  </a:cubicBezTo>
                  <a:cubicBezTo>
                    <a:pt x="2139" y="651332"/>
                    <a:pt x="2101" y="651326"/>
                    <a:pt x="2069" y="651320"/>
                  </a:cubicBezTo>
                  <a:cubicBezTo>
                    <a:pt x="698" y="651034"/>
                    <a:pt x="-198" y="649713"/>
                    <a:pt x="37" y="648335"/>
                  </a:cubicBezTo>
                  <a:lnTo>
                    <a:pt x="131673" y="0"/>
                  </a:lnTo>
                  <a:close/>
                </a:path>
              </a:pathLst>
            </a:custGeom>
            <a:solidFill>
              <a:schemeClr val="tx2">
                <a:alpha val="55000"/>
              </a:schemeClr>
            </a:solidFill>
            <a:ln w="6343"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9A6DD385-672E-6146-A0EA-C3F83B65402B}"/>
                </a:ext>
              </a:extLst>
            </p:cNvPr>
            <p:cNvSpPr/>
            <p:nvPr/>
          </p:nvSpPr>
          <p:spPr>
            <a:xfrm>
              <a:off x="10080778" y="6298698"/>
              <a:ext cx="640708" cy="466712"/>
            </a:xfrm>
            <a:custGeom>
              <a:avLst/>
              <a:gdLst>
                <a:gd name="connsiteX0" fmla="*/ 4002 w 640708"/>
                <a:gd name="connsiteY0" fmla="*/ 501 h 466712"/>
                <a:gd name="connsiteX1" fmla="*/ 639701 w 640708"/>
                <a:gd name="connsiteY1" fmla="*/ 462082 h 466712"/>
                <a:gd name="connsiteX2" fmla="*/ 640196 w 640708"/>
                <a:gd name="connsiteY2" fmla="*/ 465639 h 466712"/>
                <a:gd name="connsiteX3" fmla="*/ 640146 w 640708"/>
                <a:gd name="connsiteY3" fmla="*/ 465702 h 466712"/>
                <a:gd name="connsiteX4" fmla="*/ 636780 w 640708"/>
                <a:gd name="connsiteY4" fmla="*/ 466274 h 466712"/>
                <a:gd name="connsiteX5" fmla="*/ 636716 w 640708"/>
                <a:gd name="connsiteY5" fmla="*/ 466210 h 466712"/>
                <a:gd name="connsiteX6" fmla="*/ 1018 w 640708"/>
                <a:gd name="connsiteY6" fmla="*/ 4438 h 466712"/>
                <a:gd name="connsiteX7" fmla="*/ 510 w 640708"/>
                <a:gd name="connsiteY7" fmla="*/ 882 h 466712"/>
                <a:gd name="connsiteX8" fmla="*/ 4002 w 640708"/>
                <a:gd name="connsiteY8" fmla="*/ 501 h 4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708" h="466712">
                  <a:moveTo>
                    <a:pt x="4002" y="501"/>
                  </a:moveTo>
                  <a:lnTo>
                    <a:pt x="639701" y="462082"/>
                  </a:lnTo>
                  <a:cubicBezTo>
                    <a:pt x="640818" y="462908"/>
                    <a:pt x="641041" y="464495"/>
                    <a:pt x="640196" y="465639"/>
                  </a:cubicBezTo>
                  <a:cubicBezTo>
                    <a:pt x="640177" y="465639"/>
                    <a:pt x="640165" y="465702"/>
                    <a:pt x="640146" y="465702"/>
                  </a:cubicBezTo>
                  <a:cubicBezTo>
                    <a:pt x="639371" y="466782"/>
                    <a:pt x="637859" y="467036"/>
                    <a:pt x="636780" y="466274"/>
                  </a:cubicBezTo>
                  <a:cubicBezTo>
                    <a:pt x="636755" y="466210"/>
                    <a:pt x="636735" y="466210"/>
                    <a:pt x="636716" y="466210"/>
                  </a:cubicBezTo>
                  <a:lnTo>
                    <a:pt x="1018" y="4438"/>
                  </a:lnTo>
                  <a:cubicBezTo>
                    <a:pt x="-106" y="3594"/>
                    <a:pt x="-335" y="2006"/>
                    <a:pt x="510" y="882"/>
                  </a:cubicBezTo>
                  <a:cubicBezTo>
                    <a:pt x="1399" y="-127"/>
                    <a:pt x="2917" y="-293"/>
                    <a:pt x="4002" y="501"/>
                  </a:cubicBezTo>
                  <a:close/>
                </a:path>
              </a:pathLst>
            </a:custGeom>
            <a:solidFill>
              <a:schemeClr val="tx2">
                <a:alpha val="55000"/>
              </a:schemeClr>
            </a:solidFill>
            <a:ln w="6343"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24EF467C-764E-644F-8EA7-C318354FBCC3}"/>
                </a:ext>
              </a:extLst>
            </p:cNvPr>
            <p:cNvSpPr/>
            <p:nvPr/>
          </p:nvSpPr>
          <p:spPr>
            <a:xfrm>
              <a:off x="8795731" y="3839332"/>
              <a:ext cx="667292" cy="217808"/>
            </a:xfrm>
            <a:custGeom>
              <a:avLst/>
              <a:gdLst>
                <a:gd name="connsiteX0" fmla="*/ 665480 w 667292"/>
                <a:gd name="connsiteY0" fmla="*/ 5084 h 217808"/>
                <a:gd name="connsiteX1" fmla="*/ 3365 w 667292"/>
                <a:gd name="connsiteY1" fmla="*/ 217682 h 217808"/>
                <a:gd name="connsiteX2" fmla="*/ 126 w 667292"/>
                <a:gd name="connsiteY2" fmla="*/ 216031 h 217808"/>
                <a:gd name="connsiteX3" fmla="*/ 1778 w 667292"/>
                <a:gd name="connsiteY3" fmla="*/ 212793 h 217808"/>
                <a:gd name="connsiteX4" fmla="*/ 663892 w 667292"/>
                <a:gd name="connsiteY4" fmla="*/ 131 h 217808"/>
                <a:gd name="connsiteX5" fmla="*/ 667175 w 667292"/>
                <a:gd name="connsiteY5" fmla="*/ 1795 h 217808"/>
                <a:gd name="connsiteX6" fmla="*/ 667194 w 667292"/>
                <a:gd name="connsiteY6" fmla="*/ 1846 h 217808"/>
                <a:gd name="connsiteX7" fmla="*/ 665480 w 667292"/>
                <a:gd name="connsiteY7" fmla="*/ 5084 h 21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292" h="217808">
                  <a:moveTo>
                    <a:pt x="665480" y="5084"/>
                  </a:moveTo>
                  <a:lnTo>
                    <a:pt x="3365" y="217682"/>
                  </a:lnTo>
                  <a:cubicBezTo>
                    <a:pt x="2012" y="218120"/>
                    <a:pt x="565" y="217384"/>
                    <a:pt x="126" y="216031"/>
                  </a:cubicBezTo>
                  <a:cubicBezTo>
                    <a:pt x="-312" y="214679"/>
                    <a:pt x="425" y="213231"/>
                    <a:pt x="1778" y="212793"/>
                  </a:cubicBezTo>
                  <a:lnTo>
                    <a:pt x="663892" y="131"/>
                  </a:lnTo>
                  <a:cubicBezTo>
                    <a:pt x="665257" y="-320"/>
                    <a:pt x="666730" y="430"/>
                    <a:pt x="667175" y="1795"/>
                  </a:cubicBezTo>
                  <a:cubicBezTo>
                    <a:pt x="667182" y="1808"/>
                    <a:pt x="667188" y="1827"/>
                    <a:pt x="667194" y="1846"/>
                  </a:cubicBezTo>
                  <a:cubicBezTo>
                    <a:pt x="667575" y="3211"/>
                    <a:pt x="666820" y="4633"/>
                    <a:pt x="665480" y="5084"/>
                  </a:cubicBezTo>
                  <a:close/>
                </a:path>
              </a:pathLst>
            </a:custGeom>
            <a:solidFill>
              <a:schemeClr val="tx2">
                <a:alpha val="55000"/>
              </a:schemeClr>
            </a:solidFill>
            <a:ln w="6343"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2C59A40D-F9C2-1846-96F7-B0374C1CBB37}"/>
                </a:ext>
              </a:extLst>
            </p:cNvPr>
            <p:cNvSpPr/>
            <p:nvPr/>
          </p:nvSpPr>
          <p:spPr>
            <a:xfrm>
              <a:off x="9645931" y="6760080"/>
              <a:ext cx="1075945" cy="43185"/>
            </a:xfrm>
            <a:custGeom>
              <a:avLst/>
              <a:gdLst>
                <a:gd name="connsiteX0" fmla="*/ 2478 w 1075945"/>
                <a:gd name="connsiteY0" fmla="*/ 38103 h 43185"/>
                <a:gd name="connsiteX1" fmla="*/ 1073278 w 1075945"/>
                <a:gd name="connsiteY1" fmla="*/ 3 h 43185"/>
                <a:gd name="connsiteX2" fmla="*/ 1075945 w 1075945"/>
                <a:gd name="connsiteY2" fmla="*/ 2416 h 43185"/>
                <a:gd name="connsiteX3" fmla="*/ 1075945 w 1075945"/>
                <a:gd name="connsiteY3" fmla="*/ 2479 h 43185"/>
                <a:gd name="connsiteX4" fmla="*/ 1073468 w 1075945"/>
                <a:gd name="connsiteY4" fmla="*/ 5083 h 43185"/>
                <a:gd name="connsiteX5" fmla="*/ 1073468 w 1075945"/>
                <a:gd name="connsiteY5" fmla="*/ 5083 h 43185"/>
                <a:gd name="connsiteX6" fmla="*/ 2668 w 1075945"/>
                <a:gd name="connsiteY6" fmla="*/ 43183 h 43185"/>
                <a:gd name="connsiteX7" fmla="*/ 1 w 1075945"/>
                <a:gd name="connsiteY7" fmla="*/ 40770 h 43185"/>
                <a:gd name="connsiteX8" fmla="*/ 1 w 1075945"/>
                <a:gd name="connsiteY8" fmla="*/ 40706 h 43185"/>
                <a:gd name="connsiteX9" fmla="*/ 2478 w 1075945"/>
                <a:gd name="connsiteY9" fmla="*/ 38103 h 43185"/>
                <a:gd name="connsiteX10" fmla="*/ 2478 w 1075945"/>
                <a:gd name="connsiteY10" fmla="*/ 38103 h 4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945" h="43185">
                  <a:moveTo>
                    <a:pt x="2478" y="38103"/>
                  </a:moveTo>
                  <a:lnTo>
                    <a:pt x="1073278" y="3"/>
                  </a:lnTo>
                  <a:cubicBezTo>
                    <a:pt x="1074682" y="-61"/>
                    <a:pt x="1075875" y="1019"/>
                    <a:pt x="1075945" y="2416"/>
                  </a:cubicBezTo>
                  <a:cubicBezTo>
                    <a:pt x="1075945" y="2416"/>
                    <a:pt x="1075945" y="2479"/>
                    <a:pt x="1075945" y="2479"/>
                  </a:cubicBezTo>
                  <a:cubicBezTo>
                    <a:pt x="1075983" y="3876"/>
                    <a:pt x="1074872" y="5019"/>
                    <a:pt x="1073468" y="5083"/>
                  </a:cubicBezTo>
                  <a:cubicBezTo>
                    <a:pt x="1073468" y="5083"/>
                    <a:pt x="1073468" y="5083"/>
                    <a:pt x="1073468" y="5083"/>
                  </a:cubicBezTo>
                  <a:lnTo>
                    <a:pt x="2668" y="43183"/>
                  </a:lnTo>
                  <a:cubicBezTo>
                    <a:pt x="1265" y="43247"/>
                    <a:pt x="77" y="42167"/>
                    <a:pt x="1" y="40770"/>
                  </a:cubicBezTo>
                  <a:cubicBezTo>
                    <a:pt x="1" y="40770"/>
                    <a:pt x="1" y="40706"/>
                    <a:pt x="1" y="40706"/>
                  </a:cubicBezTo>
                  <a:cubicBezTo>
                    <a:pt x="-37" y="39310"/>
                    <a:pt x="1074" y="38166"/>
                    <a:pt x="2478" y="38103"/>
                  </a:cubicBezTo>
                  <a:cubicBezTo>
                    <a:pt x="2478" y="38103"/>
                    <a:pt x="2478" y="38103"/>
                    <a:pt x="2478" y="38103"/>
                  </a:cubicBezTo>
                  <a:close/>
                </a:path>
              </a:pathLst>
            </a:custGeom>
            <a:solidFill>
              <a:schemeClr val="tx2">
                <a:alpha val="55000"/>
              </a:schemeClr>
            </a:solidFill>
            <a:ln w="6343"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99478B62-7CC8-2040-B114-0C53221CB56B}"/>
                </a:ext>
              </a:extLst>
            </p:cNvPr>
            <p:cNvSpPr/>
            <p:nvPr/>
          </p:nvSpPr>
          <p:spPr>
            <a:xfrm>
              <a:off x="10080711" y="6298781"/>
              <a:ext cx="111066" cy="559218"/>
            </a:xfrm>
            <a:custGeom>
              <a:avLst/>
              <a:gdLst>
                <a:gd name="connsiteX0" fmla="*/ 105860 w 111066"/>
                <a:gd name="connsiteY0" fmla="*/ 559218 h 559218"/>
                <a:gd name="connsiteX1" fmla="*/ 5 w 111066"/>
                <a:gd name="connsiteY1" fmla="*/ 2768 h 559218"/>
                <a:gd name="connsiteX2" fmla="*/ 2437 w 111066"/>
                <a:gd name="connsiteY2" fmla="*/ 5 h 559218"/>
                <a:gd name="connsiteX3" fmla="*/ 5085 w 111066"/>
                <a:gd name="connsiteY3" fmla="*/ 1815 h 559218"/>
                <a:gd name="connsiteX4" fmla="*/ 111067 w 111066"/>
                <a:gd name="connsiteY4" fmla="*/ 559218 h 559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66" h="559218">
                  <a:moveTo>
                    <a:pt x="105860" y="559218"/>
                  </a:moveTo>
                  <a:lnTo>
                    <a:pt x="5" y="2768"/>
                  </a:lnTo>
                  <a:cubicBezTo>
                    <a:pt x="-84" y="1332"/>
                    <a:pt x="1002" y="94"/>
                    <a:pt x="2437" y="5"/>
                  </a:cubicBezTo>
                  <a:cubicBezTo>
                    <a:pt x="3631" y="-71"/>
                    <a:pt x="4723" y="672"/>
                    <a:pt x="5085" y="1815"/>
                  </a:cubicBezTo>
                  <a:lnTo>
                    <a:pt x="111067" y="559218"/>
                  </a:lnTo>
                  <a:close/>
                </a:path>
              </a:pathLst>
            </a:custGeom>
            <a:solidFill>
              <a:schemeClr val="tx2">
                <a:alpha val="55000"/>
              </a:schemeClr>
            </a:solidFill>
            <a:ln w="6343"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4D105B4A-8F53-8A45-A108-597FAA2FBDF6}"/>
                </a:ext>
              </a:extLst>
            </p:cNvPr>
            <p:cNvSpPr/>
            <p:nvPr/>
          </p:nvSpPr>
          <p:spPr>
            <a:xfrm>
              <a:off x="9645712" y="6798309"/>
              <a:ext cx="60481" cy="59690"/>
            </a:xfrm>
            <a:custGeom>
              <a:avLst/>
              <a:gdLst>
                <a:gd name="connsiteX0" fmla="*/ 53497 w 60481"/>
                <a:gd name="connsiteY0" fmla="*/ 59690 h 59690"/>
                <a:gd name="connsiteX1" fmla="*/ 538 w 60481"/>
                <a:gd name="connsiteY1" fmla="*/ 4191 h 59690"/>
                <a:gd name="connsiteX2" fmla="*/ 982 w 60481"/>
                <a:gd name="connsiteY2" fmla="*/ 571 h 59690"/>
                <a:gd name="connsiteX3" fmla="*/ 4221 w 60481"/>
                <a:gd name="connsiteY3" fmla="*/ 571 h 59690"/>
                <a:gd name="connsiteX4" fmla="*/ 60482 w 60481"/>
                <a:gd name="connsiteY4" fmla="*/ 59627 h 5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81" h="59690">
                  <a:moveTo>
                    <a:pt x="53497" y="59690"/>
                  </a:moveTo>
                  <a:lnTo>
                    <a:pt x="538" y="4191"/>
                  </a:lnTo>
                  <a:cubicBezTo>
                    <a:pt x="-326" y="3048"/>
                    <a:pt x="-129" y="1461"/>
                    <a:pt x="982" y="571"/>
                  </a:cubicBezTo>
                  <a:cubicBezTo>
                    <a:pt x="1929" y="-190"/>
                    <a:pt x="3275" y="-190"/>
                    <a:pt x="4221" y="571"/>
                  </a:cubicBezTo>
                  <a:lnTo>
                    <a:pt x="60482" y="59627"/>
                  </a:lnTo>
                  <a:close/>
                </a:path>
              </a:pathLst>
            </a:custGeom>
            <a:solidFill>
              <a:schemeClr val="tx2">
                <a:alpha val="55000"/>
              </a:schemeClr>
            </a:solidFill>
            <a:ln w="6343"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A368F7C9-EDFB-E944-9E4F-5F2459827020}"/>
                </a:ext>
              </a:extLst>
            </p:cNvPr>
            <p:cNvSpPr/>
            <p:nvPr/>
          </p:nvSpPr>
          <p:spPr>
            <a:xfrm>
              <a:off x="9457913" y="3563762"/>
              <a:ext cx="478462" cy="280716"/>
            </a:xfrm>
            <a:custGeom>
              <a:avLst/>
              <a:gdLst>
                <a:gd name="connsiteX0" fmla="*/ 1202 w 478462"/>
                <a:gd name="connsiteY0" fmla="*/ 275891 h 280716"/>
                <a:gd name="connsiteX1" fmla="*/ 474531 w 478462"/>
                <a:gd name="connsiteY1" fmla="*/ 365 h 280716"/>
                <a:gd name="connsiteX2" fmla="*/ 478087 w 478462"/>
                <a:gd name="connsiteY2" fmla="*/ 1254 h 280716"/>
                <a:gd name="connsiteX3" fmla="*/ 477211 w 478462"/>
                <a:gd name="connsiteY3" fmla="*/ 4829 h 280716"/>
                <a:gd name="connsiteX4" fmla="*/ 477135 w 478462"/>
                <a:gd name="connsiteY4" fmla="*/ 4874 h 280716"/>
                <a:gd name="connsiteX5" fmla="*/ 3805 w 478462"/>
                <a:gd name="connsiteY5" fmla="*/ 280400 h 280716"/>
                <a:gd name="connsiteX6" fmla="*/ 357 w 478462"/>
                <a:gd name="connsiteY6" fmla="*/ 279403 h 280716"/>
                <a:gd name="connsiteX7" fmla="*/ 313 w 478462"/>
                <a:gd name="connsiteY7" fmla="*/ 279321 h 280716"/>
                <a:gd name="connsiteX8" fmla="*/ 1202 w 478462"/>
                <a:gd name="connsiteY8" fmla="*/ 275891 h 28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62" h="280716">
                  <a:moveTo>
                    <a:pt x="1202" y="275891"/>
                  </a:moveTo>
                  <a:lnTo>
                    <a:pt x="474531" y="365"/>
                  </a:lnTo>
                  <a:cubicBezTo>
                    <a:pt x="475756" y="-365"/>
                    <a:pt x="477344" y="35"/>
                    <a:pt x="478087" y="1254"/>
                  </a:cubicBezTo>
                  <a:cubicBezTo>
                    <a:pt x="478830" y="2486"/>
                    <a:pt x="478436" y="4086"/>
                    <a:pt x="477211" y="4829"/>
                  </a:cubicBezTo>
                  <a:cubicBezTo>
                    <a:pt x="477185" y="4848"/>
                    <a:pt x="477160" y="4861"/>
                    <a:pt x="477135" y="4874"/>
                  </a:cubicBezTo>
                  <a:lnTo>
                    <a:pt x="3805" y="280400"/>
                  </a:lnTo>
                  <a:cubicBezTo>
                    <a:pt x="2574" y="281080"/>
                    <a:pt x="1031" y="280629"/>
                    <a:pt x="357" y="279403"/>
                  </a:cubicBezTo>
                  <a:cubicBezTo>
                    <a:pt x="338" y="279372"/>
                    <a:pt x="326" y="279346"/>
                    <a:pt x="313" y="279321"/>
                  </a:cubicBezTo>
                  <a:cubicBezTo>
                    <a:pt x="-335" y="278120"/>
                    <a:pt x="52" y="276628"/>
                    <a:pt x="1202" y="275891"/>
                  </a:cubicBezTo>
                  <a:close/>
                </a:path>
              </a:pathLst>
            </a:custGeom>
            <a:solidFill>
              <a:schemeClr val="tx2">
                <a:alpha val="55000"/>
              </a:schemeClr>
            </a:solidFill>
            <a:ln w="6343"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1FB9D6CA-AB44-F047-BC47-90C388EEFFC9}"/>
                </a:ext>
              </a:extLst>
            </p:cNvPr>
            <p:cNvSpPr/>
            <p:nvPr/>
          </p:nvSpPr>
          <p:spPr>
            <a:xfrm>
              <a:off x="9645291" y="6298380"/>
              <a:ext cx="440471" cy="505016"/>
            </a:xfrm>
            <a:custGeom>
              <a:avLst/>
              <a:gdLst>
                <a:gd name="connsiteX0" fmla="*/ 895 w 440471"/>
                <a:gd name="connsiteY0" fmla="*/ 500628 h 505016"/>
                <a:gd name="connsiteX1" fmla="*/ 435997 w 440471"/>
                <a:gd name="connsiteY1" fmla="*/ 819 h 505016"/>
                <a:gd name="connsiteX2" fmla="*/ 439496 w 440471"/>
                <a:gd name="connsiteY2" fmla="*/ 635 h 505016"/>
                <a:gd name="connsiteX3" fmla="*/ 439680 w 440471"/>
                <a:gd name="connsiteY3" fmla="*/ 819 h 505016"/>
                <a:gd name="connsiteX4" fmla="*/ 439776 w 440471"/>
                <a:gd name="connsiteY4" fmla="*/ 4407 h 505016"/>
                <a:gd name="connsiteX5" fmla="*/ 439680 w 440471"/>
                <a:gd name="connsiteY5" fmla="*/ 4502 h 505016"/>
                <a:gd name="connsiteX6" fmla="*/ 4578 w 440471"/>
                <a:gd name="connsiteY6" fmla="*/ 504120 h 505016"/>
                <a:gd name="connsiteX7" fmla="*/ 895 w 440471"/>
                <a:gd name="connsiteY7" fmla="*/ 504375 h 505016"/>
                <a:gd name="connsiteX8" fmla="*/ 641 w 440471"/>
                <a:gd name="connsiteY8" fmla="*/ 500691 h 50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471" h="505016">
                  <a:moveTo>
                    <a:pt x="895" y="500628"/>
                  </a:moveTo>
                  <a:lnTo>
                    <a:pt x="435997" y="819"/>
                  </a:lnTo>
                  <a:cubicBezTo>
                    <a:pt x="436912" y="-197"/>
                    <a:pt x="438480" y="-279"/>
                    <a:pt x="439496" y="635"/>
                  </a:cubicBezTo>
                  <a:cubicBezTo>
                    <a:pt x="439560" y="692"/>
                    <a:pt x="439623" y="756"/>
                    <a:pt x="439680" y="819"/>
                  </a:cubicBezTo>
                  <a:cubicBezTo>
                    <a:pt x="440696" y="1784"/>
                    <a:pt x="440741" y="3391"/>
                    <a:pt x="439776" y="4407"/>
                  </a:cubicBezTo>
                  <a:cubicBezTo>
                    <a:pt x="439744" y="4439"/>
                    <a:pt x="439712" y="4471"/>
                    <a:pt x="439680" y="4502"/>
                  </a:cubicBezTo>
                  <a:lnTo>
                    <a:pt x="4578" y="504120"/>
                  </a:lnTo>
                  <a:cubicBezTo>
                    <a:pt x="3632" y="505200"/>
                    <a:pt x="1981" y="505326"/>
                    <a:pt x="895" y="504375"/>
                  </a:cubicBezTo>
                  <a:cubicBezTo>
                    <a:pt x="-191" y="503422"/>
                    <a:pt x="-305" y="501771"/>
                    <a:pt x="641" y="500691"/>
                  </a:cubicBezTo>
                  <a:close/>
                </a:path>
              </a:pathLst>
            </a:custGeom>
            <a:solidFill>
              <a:schemeClr val="tx2">
                <a:alpha val="55000"/>
              </a:schemeClr>
            </a:solidFill>
            <a:ln w="6343"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48214CFF-1D4D-4140-9D0C-29E86639E4AA}"/>
                </a:ext>
              </a:extLst>
            </p:cNvPr>
            <p:cNvSpPr/>
            <p:nvPr/>
          </p:nvSpPr>
          <p:spPr>
            <a:xfrm>
              <a:off x="10044718" y="2527232"/>
              <a:ext cx="144729" cy="144783"/>
            </a:xfrm>
            <a:custGeom>
              <a:avLst/>
              <a:gdLst>
                <a:gd name="connsiteX0" fmla="*/ 25712 w 144729"/>
                <a:gd name="connsiteY0" fmla="*/ 127766 h 144783"/>
                <a:gd name="connsiteX1" fmla="*/ 127712 w 144729"/>
                <a:gd name="connsiteY1" fmla="*/ 119022 h 144783"/>
                <a:gd name="connsiteX2" fmla="*/ 118968 w 144729"/>
                <a:gd name="connsiteY2" fmla="*/ 17016 h 144783"/>
                <a:gd name="connsiteX3" fmla="*/ 16968 w 144729"/>
                <a:gd name="connsiteY3" fmla="*/ 25766 h 144783"/>
                <a:gd name="connsiteX4" fmla="*/ 16949 w 144729"/>
                <a:gd name="connsiteY4" fmla="*/ 25785 h 144783"/>
                <a:gd name="connsiteX5" fmla="*/ 25712 w 144729"/>
                <a:gd name="connsiteY5" fmla="*/ 127766 h 144783"/>
                <a:gd name="connsiteX6" fmla="*/ 115627 w 144729"/>
                <a:gd name="connsiteY6" fmla="*/ 20895 h 144783"/>
                <a:gd name="connsiteX7" fmla="*/ 123756 w 144729"/>
                <a:gd name="connsiteY7" fmla="*/ 115650 h 144783"/>
                <a:gd name="connsiteX8" fmla="*/ 29001 w 144729"/>
                <a:gd name="connsiteY8" fmla="*/ 123778 h 144783"/>
                <a:gd name="connsiteX9" fmla="*/ 20822 w 144729"/>
                <a:gd name="connsiteY9" fmla="*/ 29087 h 144783"/>
                <a:gd name="connsiteX10" fmla="*/ 115627 w 144729"/>
                <a:gd name="connsiteY10" fmla="*/ 20895 h 14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729" h="144783">
                  <a:moveTo>
                    <a:pt x="25712" y="127766"/>
                  </a:moveTo>
                  <a:cubicBezTo>
                    <a:pt x="56293" y="153515"/>
                    <a:pt x="101962" y="149604"/>
                    <a:pt x="127712" y="119022"/>
                  </a:cubicBezTo>
                  <a:cubicBezTo>
                    <a:pt x="153461" y="88440"/>
                    <a:pt x="149549" y="42771"/>
                    <a:pt x="118968" y="17016"/>
                  </a:cubicBezTo>
                  <a:cubicBezTo>
                    <a:pt x="88386" y="-8734"/>
                    <a:pt x="42717" y="-4816"/>
                    <a:pt x="16968" y="25766"/>
                  </a:cubicBezTo>
                  <a:cubicBezTo>
                    <a:pt x="16961" y="25772"/>
                    <a:pt x="16955" y="25779"/>
                    <a:pt x="16949" y="25785"/>
                  </a:cubicBezTo>
                  <a:cubicBezTo>
                    <a:pt x="-8712" y="56392"/>
                    <a:pt x="-4794" y="101985"/>
                    <a:pt x="25712" y="127766"/>
                  </a:cubicBezTo>
                  <a:close/>
                  <a:moveTo>
                    <a:pt x="115627" y="20895"/>
                  </a:moveTo>
                  <a:cubicBezTo>
                    <a:pt x="144037" y="44816"/>
                    <a:pt x="147676" y="87240"/>
                    <a:pt x="123756" y="115650"/>
                  </a:cubicBezTo>
                  <a:cubicBezTo>
                    <a:pt x="99835" y="144060"/>
                    <a:pt x="57411" y="147698"/>
                    <a:pt x="29001" y="123778"/>
                  </a:cubicBezTo>
                  <a:cubicBezTo>
                    <a:pt x="616" y="99877"/>
                    <a:pt x="-3041" y="57503"/>
                    <a:pt x="20822" y="29087"/>
                  </a:cubicBezTo>
                  <a:cubicBezTo>
                    <a:pt x="44749" y="658"/>
                    <a:pt x="87180" y="-3012"/>
                    <a:pt x="115627" y="20895"/>
                  </a:cubicBezTo>
                  <a:close/>
                </a:path>
              </a:pathLst>
            </a:custGeom>
            <a:solidFill>
              <a:schemeClr val="tx2">
                <a:alpha val="55000"/>
              </a:schemeClr>
            </a:solidFill>
            <a:ln w="6343"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DFAAE4D1-D65C-5547-81BE-FBA2015B50BA}"/>
                </a:ext>
              </a:extLst>
            </p:cNvPr>
            <p:cNvSpPr/>
            <p:nvPr/>
          </p:nvSpPr>
          <p:spPr>
            <a:xfrm>
              <a:off x="10034366" y="2516991"/>
              <a:ext cx="165102" cy="165103"/>
            </a:xfrm>
            <a:custGeom>
              <a:avLst/>
              <a:gdLst>
                <a:gd name="connsiteX0" fmla="*/ 29523 w 165102"/>
                <a:gd name="connsiteY0" fmla="*/ 145818 h 165103"/>
                <a:gd name="connsiteX1" fmla="*/ 145817 w 165102"/>
                <a:gd name="connsiteY1" fmla="*/ 135581 h 165103"/>
                <a:gd name="connsiteX2" fmla="*/ 135581 w 165102"/>
                <a:gd name="connsiteY2" fmla="*/ 19288 h 165103"/>
                <a:gd name="connsiteX3" fmla="*/ 19427 w 165102"/>
                <a:gd name="connsiteY3" fmla="*/ 29359 h 165103"/>
                <a:gd name="connsiteX4" fmla="*/ 29358 w 165102"/>
                <a:gd name="connsiteY4" fmla="*/ 145678 h 165103"/>
                <a:gd name="connsiteX5" fmla="*/ 29523 w 165102"/>
                <a:gd name="connsiteY5" fmla="*/ 145818 h 165103"/>
                <a:gd name="connsiteX6" fmla="*/ 134235 w 165102"/>
                <a:gd name="connsiteY6" fmla="*/ 21358 h 165103"/>
                <a:gd name="connsiteX7" fmla="*/ 143836 w 165102"/>
                <a:gd name="connsiteY7" fmla="*/ 134102 h 165103"/>
                <a:gd name="connsiteX8" fmla="*/ 31092 w 165102"/>
                <a:gd name="connsiteY8" fmla="*/ 143703 h 165103"/>
                <a:gd name="connsiteX9" fmla="*/ 21395 w 165102"/>
                <a:gd name="connsiteY9" fmla="*/ 31073 h 165103"/>
                <a:gd name="connsiteX10" fmla="*/ 134235 w 165102"/>
                <a:gd name="connsiteY10" fmla="*/ 21358 h 16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02" h="165103">
                  <a:moveTo>
                    <a:pt x="29523" y="145818"/>
                  </a:moveTo>
                  <a:cubicBezTo>
                    <a:pt x="64461" y="175104"/>
                    <a:pt x="116531" y="170519"/>
                    <a:pt x="145817" y="135581"/>
                  </a:cubicBezTo>
                  <a:cubicBezTo>
                    <a:pt x="175103" y="100644"/>
                    <a:pt x="170518" y="48574"/>
                    <a:pt x="135581" y="19288"/>
                  </a:cubicBezTo>
                  <a:cubicBezTo>
                    <a:pt x="100707" y="-9948"/>
                    <a:pt x="48751" y="-5439"/>
                    <a:pt x="19427" y="29359"/>
                  </a:cubicBezTo>
                  <a:cubicBezTo>
                    <a:pt x="-9955" y="64220"/>
                    <a:pt x="-5503" y="116303"/>
                    <a:pt x="29358" y="145678"/>
                  </a:cubicBezTo>
                  <a:cubicBezTo>
                    <a:pt x="29415" y="145723"/>
                    <a:pt x="29466" y="145773"/>
                    <a:pt x="29523" y="145818"/>
                  </a:cubicBezTo>
                  <a:close/>
                  <a:moveTo>
                    <a:pt x="134235" y="21358"/>
                  </a:moveTo>
                  <a:cubicBezTo>
                    <a:pt x="168017" y="49837"/>
                    <a:pt x="172316" y="100314"/>
                    <a:pt x="143836" y="134102"/>
                  </a:cubicBezTo>
                  <a:cubicBezTo>
                    <a:pt x="115356" y="167884"/>
                    <a:pt x="64874" y="172183"/>
                    <a:pt x="31092" y="143703"/>
                  </a:cubicBezTo>
                  <a:cubicBezTo>
                    <a:pt x="-2646" y="115255"/>
                    <a:pt x="-6983" y="64868"/>
                    <a:pt x="21395" y="31073"/>
                  </a:cubicBezTo>
                  <a:cubicBezTo>
                    <a:pt x="49888" y="-2741"/>
                    <a:pt x="100383" y="-7090"/>
                    <a:pt x="134235" y="21358"/>
                  </a:cubicBezTo>
                  <a:close/>
                </a:path>
              </a:pathLst>
            </a:custGeom>
            <a:solidFill>
              <a:schemeClr val="tx2">
                <a:alpha val="55000"/>
              </a:schemeClr>
            </a:solidFill>
            <a:ln w="634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A55CBB8C-D9E1-2E45-A7C7-7FB479B8416C}"/>
                </a:ext>
              </a:extLst>
            </p:cNvPr>
            <p:cNvSpPr/>
            <p:nvPr/>
          </p:nvSpPr>
          <p:spPr>
            <a:xfrm>
              <a:off x="10086710" y="2568984"/>
              <a:ext cx="60680" cy="60706"/>
            </a:xfrm>
            <a:custGeom>
              <a:avLst/>
              <a:gdLst>
                <a:gd name="connsiteX0" fmla="*/ 10770 w 60680"/>
                <a:gd name="connsiteY0" fmla="*/ 53565 h 60706"/>
                <a:gd name="connsiteX1" fmla="*/ 53538 w 60680"/>
                <a:gd name="connsiteY1" fmla="*/ 49914 h 60706"/>
                <a:gd name="connsiteX2" fmla="*/ 49886 w 60680"/>
                <a:gd name="connsiteY2" fmla="*/ 7140 h 60706"/>
                <a:gd name="connsiteX3" fmla="*/ 7119 w 60680"/>
                <a:gd name="connsiteY3" fmla="*/ 10798 h 60706"/>
                <a:gd name="connsiteX4" fmla="*/ 7087 w 60680"/>
                <a:gd name="connsiteY4" fmla="*/ 10830 h 60706"/>
                <a:gd name="connsiteX5" fmla="*/ 10770 w 60680"/>
                <a:gd name="connsiteY5" fmla="*/ 53565 h 60706"/>
                <a:gd name="connsiteX6" fmla="*/ 48235 w 60680"/>
                <a:gd name="connsiteY6" fmla="*/ 9115 h 60706"/>
                <a:gd name="connsiteX7" fmla="*/ 51671 w 60680"/>
                <a:gd name="connsiteY7" fmla="*/ 48301 h 60706"/>
                <a:gd name="connsiteX8" fmla="*/ 12485 w 60680"/>
                <a:gd name="connsiteY8" fmla="*/ 51730 h 60706"/>
                <a:gd name="connsiteX9" fmla="*/ 9049 w 60680"/>
                <a:gd name="connsiteY9" fmla="*/ 12551 h 60706"/>
                <a:gd name="connsiteX10" fmla="*/ 9056 w 60680"/>
                <a:gd name="connsiteY10" fmla="*/ 12544 h 60706"/>
                <a:gd name="connsiteX11" fmla="*/ 48235 w 60680"/>
                <a:gd name="connsiteY11" fmla="*/ 9115 h 6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80" h="60706">
                  <a:moveTo>
                    <a:pt x="10770" y="53565"/>
                  </a:moveTo>
                  <a:cubicBezTo>
                    <a:pt x="23591" y="64367"/>
                    <a:pt x="42736" y="62728"/>
                    <a:pt x="53538" y="49914"/>
                  </a:cubicBezTo>
                  <a:cubicBezTo>
                    <a:pt x="64339" y="37094"/>
                    <a:pt x="62707" y="17942"/>
                    <a:pt x="49886" y="7140"/>
                  </a:cubicBezTo>
                  <a:cubicBezTo>
                    <a:pt x="37066" y="-3661"/>
                    <a:pt x="17920" y="-2023"/>
                    <a:pt x="7119" y="10798"/>
                  </a:cubicBezTo>
                  <a:cubicBezTo>
                    <a:pt x="7106" y="10804"/>
                    <a:pt x="7094" y="10817"/>
                    <a:pt x="7087" y="10830"/>
                  </a:cubicBezTo>
                  <a:cubicBezTo>
                    <a:pt x="-3651" y="23663"/>
                    <a:pt x="-2000" y="42758"/>
                    <a:pt x="10770" y="53565"/>
                  </a:cubicBezTo>
                  <a:close/>
                  <a:moveTo>
                    <a:pt x="48235" y="9115"/>
                  </a:moveTo>
                  <a:cubicBezTo>
                    <a:pt x="60002" y="18990"/>
                    <a:pt x="61539" y="36528"/>
                    <a:pt x="51671" y="48301"/>
                  </a:cubicBezTo>
                  <a:cubicBezTo>
                    <a:pt x="41796" y="60068"/>
                    <a:pt x="24251" y="61604"/>
                    <a:pt x="12485" y="51730"/>
                  </a:cubicBezTo>
                  <a:cubicBezTo>
                    <a:pt x="718" y="41862"/>
                    <a:pt x="-818" y="24317"/>
                    <a:pt x="9049" y="12551"/>
                  </a:cubicBezTo>
                  <a:cubicBezTo>
                    <a:pt x="9056" y="12544"/>
                    <a:pt x="9056" y="12544"/>
                    <a:pt x="9056" y="12544"/>
                  </a:cubicBezTo>
                  <a:cubicBezTo>
                    <a:pt x="18962" y="848"/>
                    <a:pt x="36443" y="-683"/>
                    <a:pt x="48235" y="9115"/>
                  </a:cubicBezTo>
                  <a:close/>
                </a:path>
              </a:pathLst>
            </a:custGeom>
            <a:solidFill>
              <a:schemeClr val="tx2">
                <a:alpha val="55000"/>
              </a:schemeClr>
            </a:solidFill>
            <a:ln w="634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C99423FA-6678-474E-81BA-037D9BD635BD}"/>
                </a:ext>
              </a:extLst>
            </p:cNvPr>
            <p:cNvSpPr/>
            <p:nvPr/>
          </p:nvSpPr>
          <p:spPr>
            <a:xfrm>
              <a:off x="10191081" y="5307396"/>
              <a:ext cx="85575" cy="85597"/>
            </a:xfrm>
            <a:custGeom>
              <a:avLst/>
              <a:gdLst>
                <a:gd name="connsiteX0" fmla="*/ 15239 w 85575"/>
                <a:gd name="connsiteY0" fmla="*/ 75563 h 85597"/>
                <a:gd name="connsiteX1" fmla="*/ 75539 w 85575"/>
                <a:gd name="connsiteY1" fmla="*/ 70337 h 85597"/>
                <a:gd name="connsiteX2" fmla="*/ 70312 w 85575"/>
                <a:gd name="connsiteY2" fmla="*/ 10037 h 85597"/>
                <a:gd name="connsiteX3" fmla="*/ 10032 w 85575"/>
                <a:gd name="connsiteY3" fmla="*/ 15238 h 85597"/>
                <a:gd name="connsiteX4" fmla="*/ 15239 w 85575"/>
                <a:gd name="connsiteY4" fmla="*/ 75563 h 85597"/>
                <a:gd name="connsiteX5" fmla="*/ 66928 w 85575"/>
                <a:gd name="connsiteY5" fmla="*/ 13904 h 85597"/>
                <a:gd name="connsiteX6" fmla="*/ 71557 w 85575"/>
                <a:gd name="connsiteY6" fmla="*/ 67047 h 85597"/>
                <a:gd name="connsiteX7" fmla="*/ 18414 w 85575"/>
                <a:gd name="connsiteY7" fmla="*/ 71670 h 85597"/>
                <a:gd name="connsiteX8" fmla="*/ 13778 w 85575"/>
                <a:gd name="connsiteY8" fmla="*/ 18539 h 85597"/>
                <a:gd name="connsiteX9" fmla="*/ 66928 w 85575"/>
                <a:gd name="connsiteY9" fmla="*/ 13904 h 8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75" h="85597">
                  <a:moveTo>
                    <a:pt x="15239" y="75563"/>
                  </a:moveTo>
                  <a:cubicBezTo>
                    <a:pt x="33336" y="90771"/>
                    <a:pt x="60330" y="88428"/>
                    <a:pt x="75539" y="70337"/>
                  </a:cubicBezTo>
                  <a:cubicBezTo>
                    <a:pt x="90747" y="52239"/>
                    <a:pt x="88410" y="25245"/>
                    <a:pt x="70312" y="10037"/>
                  </a:cubicBezTo>
                  <a:cubicBezTo>
                    <a:pt x="52228" y="-5165"/>
                    <a:pt x="25246" y="-2835"/>
                    <a:pt x="10032" y="15238"/>
                  </a:cubicBezTo>
                  <a:cubicBezTo>
                    <a:pt x="-5164" y="33341"/>
                    <a:pt x="-2833" y="60329"/>
                    <a:pt x="15239" y="75563"/>
                  </a:cubicBezTo>
                  <a:close/>
                  <a:moveTo>
                    <a:pt x="66928" y="13904"/>
                  </a:moveTo>
                  <a:cubicBezTo>
                    <a:pt x="82879" y="27302"/>
                    <a:pt x="84949" y="51096"/>
                    <a:pt x="71557" y="67047"/>
                  </a:cubicBezTo>
                  <a:cubicBezTo>
                    <a:pt x="58159" y="82998"/>
                    <a:pt x="34365" y="85068"/>
                    <a:pt x="18414" y="71670"/>
                  </a:cubicBezTo>
                  <a:cubicBezTo>
                    <a:pt x="2463" y="58278"/>
                    <a:pt x="386" y="34491"/>
                    <a:pt x="13778" y="18539"/>
                  </a:cubicBezTo>
                  <a:cubicBezTo>
                    <a:pt x="27278" y="2779"/>
                    <a:pt x="50907" y="715"/>
                    <a:pt x="66928" y="13904"/>
                  </a:cubicBezTo>
                  <a:close/>
                </a:path>
              </a:pathLst>
            </a:custGeom>
            <a:solidFill>
              <a:schemeClr val="tx2">
                <a:alpha val="55000"/>
              </a:schemeClr>
            </a:solidFill>
            <a:ln w="634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AA343FE9-9BC6-5040-91E2-62E1346A2CE2}"/>
                </a:ext>
              </a:extLst>
            </p:cNvPr>
            <p:cNvSpPr/>
            <p:nvPr/>
          </p:nvSpPr>
          <p:spPr>
            <a:xfrm>
              <a:off x="10185697" y="5301966"/>
              <a:ext cx="96368" cy="96393"/>
            </a:xfrm>
            <a:custGeom>
              <a:avLst/>
              <a:gdLst>
                <a:gd name="connsiteX0" fmla="*/ 17194 w 96368"/>
                <a:gd name="connsiteY0" fmla="*/ 85119 h 96393"/>
                <a:gd name="connsiteX1" fmla="*/ 85094 w 96368"/>
                <a:gd name="connsiteY1" fmla="*/ 79175 h 96393"/>
                <a:gd name="connsiteX2" fmla="*/ 79151 w 96368"/>
                <a:gd name="connsiteY2" fmla="*/ 11275 h 96393"/>
                <a:gd name="connsiteX3" fmla="*/ 11288 w 96368"/>
                <a:gd name="connsiteY3" fmla="*/ 17174 h 96393"/>
                <a:gd name="connsiteX4" fmla="*/ 17194 w 96368"/>
                <a:gd name="connsiteY4" fmla="*/ 85119 h 96393"/>
                <a:gd name="connsiteX5" fmla="*/ 77582 w 96368"/>
                <a:gd name="connsiteY5" fmla="*/ 13300 h 96393"/>
                <a:gd name="connsiteX6" fmla="*/ 83113 w 96368"/>
                <a:gd name="connsiteY6" fmla="*/ 77633 h 96393"/>
                <a:gd name="connsiteX7" fmla="*/ 18781 w 96368"/>
                <a:gd name="connsiteY7" fmla="*/ 83163 h 96393"/>
                <a:gd name="connsiteX8" fmla="*/ 13250 w 96368"/>
                <a:gd name="connsiteY8" fmla="*/ 18831 h 96393"/>
                <a:gd name="connsiteX9" fmla="*/ 13257 w 96368"/>
                <a:gd name="connsiteY9" fmla="*/ 18825 h 96393"/>
                <a:gd name="connsiteX10" fmla="*/ 77582 w 96368"/>
                <a:gd name="connsiteY10" fmla="*/ 13300 h 9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368" h="96393">
                  <a:moveTo>
                    <a:pt x="17194" y="85119"/>
                  </a:moveTo>
                  <a:cubicBezTo>
                    <a:pt x="37584" y="102226"/>
                    <a:pt x="67987" y="99565"/>
                    <a:pt x="85094" y="79175"/>
                  </a:cubicBezTo>
                  <a:cubicBezTo>
                    <a:pt x="102201" y="58786"/>
                    <a:pt x="99541" y="28382"/>
                    <a:pt x="79151" y="11275"/>
                  </a:cubicBezTo>
                  <a:cubicBezTo>
                    <a:pt x="58780" y="-5819"/>
                    <a:pt x="28408" y="-3178"/>
                    <a:pt x="11288" y="17174"/>
                  </a:cubicBezTo>
                  <a:cubicBezTo>
                    <a:pt x="-5825" y="37576"/>
                    <a:pt x="-3183" y="67980"/>
                    <a:pt x="17194" y="85119"/>
                  </a:cubicBezTo>
                  <a:close/>
                  <a:moveTo>
                    <a:pt x="77582" y="13300"/>
                  </a:moveTo>
                  <a:cubicBezTo>
                    <a:pt x="96874" y="29537"/>
                    <a:pt x="99350" y="58341"/>
                    <a:pt x="83113" y="77633"/>
                  </a:cubicBezTo>
                  <a:cubicBezTo>
                    <a:pt x="66876" y="96924"/>
                    <a:pt x="38072" y="99400"/>
                    <a:pt x="18781" y="83163"/>
                  </a:cubicBezTo>
                  <a:cubicBezTo>
                    <a:pt x="-510" y="66926"/>
                    <a:pt x="-2986" y="38123"/>
                    <a:pt x="13250" y="18831"/>
                  </a:cubicBezTo>
                  <a:cubicBezTo>
                    <a:pt x="13250" y="18831"/>
                    <a:pt x="13257" y="18825"/>
                    <a:pt x="13257" y="18825"/>
                  </a:cubicBezTo>
                  <a:cubicBezTo>
                    <a:pt x="29494" y="-460"/>
                    <a:pt x="58291" y="-2937"/>
                    <a:pt x="77582" y="13300"/>
                  </a:cubicBezTo>
                  <a:close/>
                </a:path>
              </a:pathLst>
            </a:custGeom>
            <a:solidFill>
              <a:schemeClr val="tx2">
                <a:alpha val="55000"/>
              </a:schemeClr>
            </a:solidFill>
            <a:ln w="634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D1637171-C876-434E-8FDE-1C8083BE94BB}"/>
                </a:ext>
              </a:extLst>
            </p:cNvPr>
            <p:cNvSpPr/>
            <p:nvPr/>
          </p:nvSpPr>
          <p:spPr>
            <a:xfrm>
              <a:off x="10215856" y="5332156"/>
              <a:ext cx="36068" cy="36069"/>
            </a:xfrm>
            <a:custGeom>
              <a:avLst/>
              <a:gdLst>
                <a:gd name="connsiteX0" fmla="*/ 6402 w 36068"/>
                <a:gd name="connsiteY0" fmla="*/ 31815 h 36069"/>
                <a:gd name="connsiteX1" fmla="*/ 31815 w 36068"/>
                <a:gd name="connsiteY1" fmla="*/ 29669 h 36069"/>
                <a:gd name="connsiteX2" fmla="*/ 29669 w 36068"/>
                <a:gd name="connsiteY2" fmla="*/ 4256 h 36069"/>
                <a:gd name="connsiteX3" fmla="*/ 4256 w 36068"/>
                <a:gd name="connsiteY3" fmla="*/ 6403 h 36069"/>
                <a:gd name="connsiteX4" fmla="*/ 4244 w 36068"/>
                <a:gd name="connsiteY4" fmla="*/ 6415 h 36069"/>
                <a:gd name="connsiteX5" fmla="*/ 6402 w 36068"/>
                <a:gd name="connsiteY5" fmla="*/ 31815 h 36069"/>
                <a:gd name="connsiteX6" fmla="*/ 27992 w 36068"/>
                <a:gd name="connsiteY6" fmla="*/ 6415 h 36069"/>
                <a:gd name="connsiteX7" fmla="*/ 29878 w 36068"/>
                <a:gd name="connsiteY7" fmla="*/ 28247 h 36069"/>
                <a:gd name="connsiteX8" fmla="*/ 8053 w 36068"/>
                <a:gd name="connsiteY8" fmla="*/ 30132 h 36069"/>
                <a:gd name="connsiteX9" fmla="*/ 6148 w 36068"/>
                <a:gd name="connsiteY9" fmla="*/ 8320 h 36069"/>
                <a:gd name="connsiteX10" fmla="*/ 27992 w 36068"/>
                <a:gd name="connsiteY10" fmla="*/ 6161 h 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68" h="36069">
                  <a:moveTo>
                    <a:pt x="6402" y="31815"/>
                  </a:moveTo>
                  <a:cubicBezTo>
                    <a:pt x="14016" y="38241"/>
                    <a:pt x="25389" y="37276"/>
                    <a:pt x="31815" y="29669"/>
                  </a:cubicBezTo>
                  <a:cubicBezTo>
                    <a:pt x="38241" y="22055"/>
                    <a:pt x="37276" y="10676"/>
                    <a:pt x="29669" y="4256"/>
                  </a:cubicBezTo>
                  <a:cubicBezTo>
                    <a:pt x="22055" y="-2170"/>
                    <a:pt x="10676" y="-1211"/>
                    <a:pt x="4256" y="6403"/>
                  </a:cubicBezTo>
                  <a:cubicBezTo>
                    <a:pt x="4250" y="6409"/>
                    <a:pt x="4250" y="6409"/>
                    <a:pt x="4244" y="6415"/>
                  </a:cubicBezTo>
                  <a:cubicBezTo>
                    <a:pt x="-2170" y="14029"/>
                    <a:pt x="-1205" y="25395"/>
                    <a:pt x="6402" y="31815"/>
                  </a:cubicBezTo>
                  <a:close/>
                  <a:moveTo>
                    <a:pt x="27992" y="6415"/>
                  </a:moveTo>
                  <a:cubicBezTo>
                    <a:pt x="34546" y="11920"/>
                    <a:pt x="35390" y="21693"/>
                    <a:pt x="29878" y="28247"/>
                  </a:cubicBezTo>
                  <a:cubicBezTo>
                    <a:pt x="24373" y="34793"/>
                    <a:pt x="14600" y="35638"/>
                    <a:pt x="8053" y="30132"/>
                  </a:cubicBezTo>
                  <a:cubicBezTo>
                    <a:pt x="1507" y="24633"/>
                    <a:pt x="656" y="14873"/>
                    <a:pt x="6148" y="8320"/>
                  </a:cubicBezTo>
                  <a:cubicBezTo>
                    <a:pt x="11597" y="1710"/>
                    <a:pt x="21356" y="745"/>
                    <a:pt x="27992" y="6161"/>
                  </a:cubicBezTo>
                  <a:close/>
                </a:path>
              </a:pathLst>
            </a:custGeom>
            <a:solidFill>
              <a:schemeClr val="tx2">
                <a:alpha val="55000"/>
              </a:schemeClr>
            </a:solidFill>
            <a:ln w="634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E2C0796A-878D-F74B-B493-50E8B3B7BD61}"/>
                </a:ext>
              </a:extLst>
            </p:cNvPr>
            <p:cNvSpPr/>
            <p:nvPr/>
          </p:nvSpPr>
          <p:spPr>
            <a:xfrm>
              <a:off x="10751096" y="3244246"/>
              <a:ext cx="80343" cy="80394"/>
            </a:xfrm>
            <a:custGeom>
              <a:avLst/>
              <a:gdLst>
                <a:gd name="connsiteX0" fmla="*/ 14278 w 80343"/>
                <a:gd name="connsiteY0" fmla="*/ 70962 h 80394"/>
                <a:gd name="connsiteX1" fmla="*/ 70913 w 80343"/>
                <a:gd name="connsiteY1" fmla="*/ 66066 h 80394"/>
                <a:gd name="connsiteX2" fmla="*/ 66017 w 80343"/>
                <a:gd name="connsiteY2" fmla="*/ 9430 h 80394"/>
                <a:gd name="connsiteX3" fmla="*/ 9388 w 80343"/>
                <a:gd name="connsiteY3" fmla="*/ 14320 h 80394"/>
                <a:gd name="connsiteX4" fmla="*/ 14278 w 80343"/>
                <a:gd name="connsiteY4" fmla="*/ 70962 h 80394"/>
                <a:gd name="connsiteX5" fmla="*/ 62728 w 80343"/>
                <a:gd name="connsiteY5" fmla="*/ 13304 h 80394"/>
                <a:gd name="connsiteX6" fmla="*/ 67052 w 80343"/>
                <a:gd name="connsiteY6" fmla="*/ 62777 h 80394"/>
                <a:gd name="connsiteX7" fmla="*/ 17579 w 80343"/>
                <a:gd name="connsiteY7" fmla="*/ 67101 h 80394"/>
                <a:gd name="connsiteX8" fmla="*/ 13255 w 80343"/>
                <a:gd name="connsiteY8" fmla="*/ 17628 h 80394"/>
                <a:gd name="connsiteX9" fmla="*/ 13261 w 80343"/>
                <a:gd name="connsiteY9" fmla="*/ 17622 h 80394"/>
                <a:gd name="connsiteX10" fmla="*/ 62728 w 80343"/>
                <a:gd name="connsiteY10" fmla="*/ 13304 h 8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43" h="80394">
                  <a:moveTo>
                    <a:pt x="14278" y="70962"/>
                  </a:moveTo>
                  <a:cubicBezTo>
                    <a:pt x="31270" y="85249"/>
                    <a:pt x="56625" y="83058"/>
                    <a:pt x="70913" y="66066"/>
                  </a:cubicBezTo>
                  <a:cubicBezTo>
                    <a:pt x="85200" y="49073"/>
                    <a:pt x="83004" y="23718"/>
                    <a:pt x="66017" y="9430"/>
                  </a:cubicBezTo>
                  <a:cubicBezTo>
                    <a:pt x="49025" y="-4851"/>
                    <a:pt x="23675" y="-2667"/>
                    <a:pt x="9388" y="14320"/>
                  </a:cubicBezTo>
                  <a:cubicBezTo>
                    <a:pt x="-4836" y="31331"/>
                    <a:pt x="-2652" y="56636"/>
                    <a:pt x="14278" y="70962"/>
                  </a:cubicBezTo>
                  <a:close/>
                  <a:moveTo>
                    <a:pt x="62728" y="13304"/>
                  </a:moveTo>
                  <a:cubicBezTo>
                    <a:pt x="77587" y="25769"/>
                    <a:pt x="79517" y="47918"/>
                    <a:pt x="67052" y="62777"/>
                  </a:cubicBezTo>
                  <a:cubicBezTo>
                    <a:pt x="54587" y="77629"/>
                    <a:pt x="32438" y="79566"/>
                    <a:pt x="17579" y="67101"/>
                  </a:cubicBezTo>
                  <a:cubicBezTo>
                    <a:pt x="2727" y="54636"/>
                    <a:pt x="790" y="32487"/>
                    <a:pt x="13255" y="17628"/>
                  </a:cubicBezTo>
                  <a:cubicBezTo>
                    <a:pt x="13255" y="17628"/>
                    <a:pt x="13261" y="17622"/>
                    <a:pt x="13261" y="17622"/>
                  </a:cubicBezTo>
                  <a:cubicBezTo>
                    <a:pt x="25745" y="2807"/>
                    <a:pt x="47863" y="877"/>
                    <a:pt x="62728" y="13304"/>
                  </a:cubicBezTo>
                  <a:close/>
                </a:path>
              </a:pathLst>
            </a:custGeom>
            <a:solidFill>
              <a:schemeClr val="tx2">
                <a:alpha val="55000"/>
              </a:schemeClr>
            </a:solidFill>
            <a:ln w="634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C45D82A0-CAAF-594B-A107-29B0D570B248}"/>
                </a:ext>
              </a:extLst>
            </p:cNvPr>
            <p:cNvSpPr/>
            <p:nvPr/>
          </p:nvSpPr>
          <p:spPr>
            <a:xfrm>
              <a:off x="10672078" y="3165147"/>
              <a:ext cx="238460" cy="238512"/>
            </a:xfrm>
            <a:custGeom>
              <a:avLst/>
              <a:gdLst>
                <a:gd name="connsiteX0" fmla="*/ 42432 w 238460"/>
                <a:gd name="connsiteY0" fmla="*/ 210512 h 238512"/>
                <a:gd name="connsiteX1" fmla="*/ 210460 w 238460"/>
                <a:gd name="connsiteY1" fmla="*/ 196028 h 238512"/>
                <a:gd name="connsiteX2" fmla="*/ 195975 w 238460"/>
                <a:gd name="connsiteY2" fmla="*/ 28001 h 238512"/>
                <a:gd name="connsiteX3" fmla="*/ 27948 w 238460"/>
                <a:gd name="connsiteY3" fmla="*/ 42485 h 238512"/>
                <a:gd name="connsiteX4" fmla="*/ 27891 w 238460"/>
                <a:gd name="connsiteY4" fmla="*/ 42555 h 238512"/>
                <a:gd name="connsiteX5" fmla="*/ 42432 w 238460"/>
                <a:gd name="connsiteY5" fmla="*/ 210512 h 238512"/>
                <a:gd name="connsiteX6" fmla="*/ 194261 w 238460"/>
                <a:gd name="connsiteY6" fmla="*/ 29982 h 238512"/>
                <a:gd name="connsiteX7" fmla="*/ 208434 w 238460"/>
                <a:gd name="connsiteY7" fmla="*/ 194339 h 238512"/>
                <a:gd name="connsiteX8" fmla="*/ 44077 w 238460"/>
                <a:gd name="connsiteY8" fmla="*/ 208512 h 238512"/>
                <a:gd name="connsiteX9" fmla="*/ 29859 w 238460"/>
                <a:gd name="connsiteY9" fmla="*/ 44206 h 238512"/>
                <a:gd name="connsiteX10" fmla="*/ 194261 w 238460"/>
                <a:gd name="connsiteY10" fmla="*/ 29982 h 2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460" h="238512">
                  <a:moveTo>
                    <a:pt x="42432" y="210512"/>
                  </a:moveTo>
                  <a:cubicBezTo>
                    <a:pt x="92832" y="252911"/>
                    <a:pt x="168061" y="246428"/>
                    <a:pt x="210460" y="196028"/>
                  </a:cubicBezTo>
                  <a:cubicBezTo>
                    <a:pt x="252859" y="145628"/>
                    <a:pt x="246375" y="70400"/>
                    <a:pt x="195975" y="28001"/>
                  </a:cubicBezTo>
                  <a:cubicBezTo>
                    <a:pt x="145575" y="-14398"/>
                    <a:pt x="70347" y="-7915"/>
                    <a:pt x="27948" y="42485"/>
                  </a:cubicBezTo>
                  <a:cubicBezTo>
                    <a:pt x="27929" y="42510"/>
                    <a:pt x="27910" y="42529"/>
                    <a:pt x="27891" y="42555"/>
                  </a:cubicBezTo>
                  <a:cubicBezTo>
                    <a:pt x="-14375" y="92980"/>
                    <a:pt x="-7872" y="168101"/>
                    <a:pt x="42432" y="210512"/>
                  </a:cubicBezTo>
                  <a:close/>
                  <a:moveTo>
                    <a:pt x="194261" y="29982"/>
                  </a:moveTo>
                  <a:cubicBezTo>
                    <a:pt x="243562" y="71454"/>
                    <a:pt x="249906" y="145038"/>
                    <a:pt x="208434" y="194339"/>
                  </a:cubicBezTo>
                  <a:cubicBezTo>
                    <a:pt x="166962" y="243640"/>
                    <a:pt x="93372" y="249984"/>
                    <a:pt x="44077" y="208512"/>
                  </a:cubicBezTo>
                  <a:cubicBezTo>
                    <a:pt x="-5205" y="167053"/>
                    <a:pt x="-11568" y="93507"/>
                    <a:pt x="29859" y="44206"/>
                  </a:cubicBezTo>
                  <a:cubicBezTo>
                    <a:pt x="71357" y="-5070"/>
                    <a:pt x="144915" y="-11433"/>
                    <a:pt x="194261" y="29982"/>
                  </a:cubicBezTo>
                  <a:close/>
                </a:path>
              </a:pathLst>
            </a:custGeom>
            <a:solidFill>
              <a:schemeClr val="tx2">
                <a:alpha val="55000"/>
              </a:schemeClr>
            </a:solidFill>
            <a:ln w="634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F1392D3B-851D-7547-A736-522AB487FBC7}"/>
                </a:ext>
              </a:extLst>
            </p:cNvPr>
            <p:cNvSpPr/>
            <p:nvPr/>
          </p:nvSpPr>
          <p:spPr>
            <a:xfrm>
              <a:off x="10763341" y="3256504"/>
              <a:ext cx="55753" cy="55753"/>
            </a:xfrm>
            <a:custGeom>
              <a:avLst/>
              <a:gdLst>
                <a:gd name="connsiteX0" fmla="*/ 9970 w 55753"/>
                <a:gd name="connsiteY0" fmla="*/ 49242 h 55753"/>
                <a:gd name="connsiteX1" fmla="*/ 49238 w 55753"/>
                <a:gd name="connsiteY1" fmla="*/ 45781 h 55753"/>
                <a:gd name="connsiteX2" fmla="*/ 45783 w 55753"/>
                <a:gd name="connsiteY2" fmla="*/ 6513 h 55753"/>
                <a:gd name="connsiteX3" fmla="*/ 6540 w 55753"/>
                <a:gd name="connsiteY3" fmla="*/ 9935 h 55753"/>
                <a:gd name="connsiteX4" fmla="*/ 9931 w 55753"/>
                <a:gd name="connsiteY4" fmla="*/ 49210 h 55753"/>
                <a:gd name="connsiteX5" fmla="*/ 9970 w 55753"/>
                <a:gd name="connsiteY5" fmla="*/ 49242 h 55753"/>
                <a:gd name="connsiteX6" fmla="*/ 44196 w 55753"/>
                <a:gd name="connsiteY6" fmla="*/ 8538 h 55753"/>
                <a:gd name="connsiteX7" fmla="*/ 47358 w 55753"/>
                <a:gd name="connsiteY7" fmla="*/ 44321 h 55753"/>
                <a:gd name="connsiteX8" fmla="*/ 11576 w 55753"/>
                <a:gd name="connsiteY8" fmla="*/ 47483 h 55753"/>
                <a:gd name="connsiteX9" fmla="*/ 8414 w 55753"/>
                <a:gd name="connsiteY9" fmla="*/ 11700 h 55753"/>
                <a:gd name="connsiteX10" fmla="*/ 8509 w 55753"/>
                <a:gd name="connsiteY10" fmla="*/ 11586 h 55753"/>
                <a:gd name="connsiteX11" fmla="*/ 44196 w 55753"/>
                <a:gd name="connsiteY11" fmla="*/ 8538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53" h="55753">
                  <a:moveTo>
                    <a:pt x="9970" y="49242"/>
                  </a:moveTo>
                  <a:cubicBezTo>
                    <a:pt x="21768" y="59129"/>
                    <a:pt x="39351" y="57586"/>
                    <a:pt x="49238" y="45781"/>
                  </a:cubicBezTo>
                  <a:cubicBezTo>
                    <a:pt x="59131" y="33983"/>
                    <a:pt x="57582" y="16400"/>
                    <a:pt x="45783" y="6513"/>
                  </a:cubicBezTo>
                  <a:cubicBezTo>
                    <a:pt x="33998" y="-3368"/>
                    <a:pt x="16440" y="-1831"/>
                    <a:pt x="6540" y="9935"/>
                  </a:cubicBezTo>
                  <a:cubicBezTo>
                    <a:pt x="-3366" y="21721"/>
                    <a:pt x="-1848" y="39304"/>
                    <a:pt x="9931" y="49210"/>
                  </a:cubicBezTo>
                  <a:cubicBezTo>
                    <a:pt x="9944" y="49223"/>
                    <a:pt x="9957" y="49235"/>
                    <a:pt x="9970" y="49242"/>
                  </a:cubicBezTo>
                  <a:close/>
                  <a:moveTo>
                    <a:pt x="44196" y="8538"/>
                  </a:moveTo>
                  <a:cubicBezTo>
                    <a:pt x="54946" y="17549"/>
                    <a:pt x="56363" y="33563"/>
                    <a:pt x="47358" y="44321"/>
                  </a:cubicBezTo>
                  <a:cubicBezTo>
                    <a:pt x="38348" y="55071"/>
                    <a:pt x="22327" y="56487"/>
                    <a:pt x="11576" y="47483"/>
                  </a:cubicBezTo>
                  <a:cubicBezTo>
                    <a:pt x="819" y="38472"/>
                    <a:pt x="-597" y="22451"/>
                    <a:pt x="8414" y="11700"/>
                  </a:cubicBezTo>
                  <a:cubicBezTo>
                    <a:pt x="8445" y="11662"/>
                    <a:pt x="8477" y="11624"/>
                    <a:pt x="8509" y="11586"/>
                  </a:cubicBezTo>
                  <a:cubicBezTo>
                    <a:pt x="17545" y="931"/>
                    <a:pt x="33484" y="-434"/>
                    <a:pt x="44196" y="8538"/>
                  </a:cubicBezTo>
                  <a:close/>
                </a:path>
              </a:pathLst>
            </a:custGeom>
            <a:solidFill>
              <a:schemeClr val="tx2">
                <a:alpha val="55000"/>
              </a:schemeClr>
            </a:solidFill>
            <a:ln w="634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5DD7DBD1-565A-DA47-B238-D3E93104A9C2}"/>
                </a:ext>
              </a:extLst>
            </p:cNvPr>
            <p:cNvSpPr/>
            <p:nvPr/>
          </p:nvSpPr>
          <p:spPr>
            <a:xfrm>
              <a:off x="9912215" y="3544886"/>
              <a:ext cx="42824" cy="42801"/>
            </a:xfrm>
            <a:custGeom>
              <a:avLst/>
              <a:gdLst>
                <a:gd name="connsiteX0" fmla="*/ 7656 w 42824"/>
                <a:gd name="connsiteY0" fmla="*/ 37783 h 42801"/>
                <a:gd name="connsiteX1" fmla="*/ 37806 w 42824"/>
                <a:gd name="connsiteY1" fmla="*/ 35167 h 42801"/>
                <a:gd name="connsiteX2" fmla="*/ 35190 w 42824"/>
                <a:gd name="connsiteY2" fmla="*/ 5017 h 42801"/>
                <a:gd name="connsiteX3" fmla="*/ 5053 w 42824"/>
                <a:gd name="connsiteY3" fmla="*/ 7621 h 42801"/>
                <a:gd name="connsiteX4" fmla="*/ 7548 w 42824"/>
                <a:gd name="connsiteY4" fmla="*/ 37688 h 42801"/>
                <a:gd name="connsiteX5" fmla="*/ 7656 w 42824"/>
                <a:gd name="connsiteY5" fmla="*/ 37783 h 42801"/>
                <a:gd name="connsiteX6" fmla="*/ 31977 w 42824"/>
                <a:gd name="connsiteY6" fmla="*/ 8954 h 42801"/>
                <a:gd name="connsiteX7" fmla="*/ 34402 w 42824"/>
                <a:gd name="connsiteY7" fmla="*/ 31903 h 42801"/>
                <a:gd name="connsiteX8" fmla="*/ 11447 w 42824"/>
                <a:gd name="connsiteY8" fmla="*/ 34329 h 42801"/>
                <a:gd name="connsiteX9" fmla="*/ 9028 w 42824"/>
                <a:gd name="connsiteY9" fmla="*/ 11380 h 42801"/>
                <a:gd name="connsiteX10" fmla="*/ 9244 w 42824"/>
                <a:gd name="connsiteY10" fmla="*/ 11113 h 42801"/>
                <a:gd name="connsiteX11" fmla="*/ 31977 w 42824"/>
                <a:gd name="connsiteY11" fmla="*/ 8954 h 4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24" h="42801">
                  <a:moveTo>
                    <a:pt x="7656" y="37783"/>
                  </a:moveTo>
                  <a:cubicBezTo>
                    <a:pt x="16705" y="45391"/>
                    <a:pt x="30205" y="44216"/>
                    <a:pt x="37806" y="35167"/>
                  </a:cubicBezTo>
                  <a:cubicBezTo>
                    <a:pt x="45413" y="26125"/>
                    <a:pt x="44239" y="12624"/>
                    <a:pt x="35190" y="5017"/>
                  </a:cubicBezTo>
                  <a:cubicBezTo>
                    <a:pt x="26147" y="-2584"/>
                    <a:pt x="12660" y="-1416"/>
                    <a:pt x="5053" y="7621"/>
                  </a:cubicBezTo>
                  <a:cubicBezTo>
                    <a:pt x="-2561" y="16612"/>
                    <a:pt x="-1443" y="30074"/>
                    <a:pt x="7548" y="37688"/>
                  </a:cubicBezTo>
                  <a:cubicBezTo>
                    <a:pt x="7586" y="37720"/>
                    <a:pt x="7618" y="37751"/>
                    <a:pt x="7656" y="37783"/>
                  </a:cubicBezTo>
                  <a:close/>
                  <a:moveTo>
                    <a:pt x="31977" y="8954"/>
                  </a:moveTo>
                  <a:cubicBezTo>
                    <a:pt x="38987" y="14625"/>
                    <a:pt x="40067" y="24899"/>
                    <a:pt x="34402" y="31903"/>
                  </a:cubicBezTo>
                  <a:cubicBezTo>
                    <a:pt x="28732" y="38913"/>
                    <a:pt x="18458" y="39999"/>
                    <a:pt x="11447" y="34329"/>
                  </a:cubicBezTo>
                  <a:cubicBezTo>
                    <a:pt x="4443" y="28658"/>
                    <a:pt x="3357" y="18384"/>
                    <a:pt x="9028" y="11380"/>
                  </a:cubicBezTo>
                  <a:cubicBezTo>
                    <a:pt x="9098" y="11291"/>
                    <a:pt x="9167" y="11202"/>
                    <a:pt x="9244" y="11113"/>
                  </a:cubicBezTo>
                  <a:cubicBezTo>
                    <a:pt x="14991" y="4363"/>
                    <a:pt x="25062" y="3404"/>
                    <a:pt x="31977" y="8954"/>
                  </a:cubicBezTo>
                  <a:close/>
                </a:path>
              </a:pathLst>
            </a:custGeom>
            <a:solidFill>
              <a:schemeClr val="tx2">
                <a:alpha val="55000"/>
              </a:schemeClr>
            </a:solidFill>
            <a:ln w="634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598771DA-27EE-BA45-AED2-8882780A477D}"/>
                </a:ext>
              </a:extLst>
            </p:cNvPr>
            <p:cNvSpPr/>
            <p:nvPr/>
          </p:nvSpPr>
          <p:spPr>
            <a:xfrm>
              <a:off x="9873255" y="3505896"/>
              <a:ext cx="120778" cy="120779"/>
            </a:xfrm>
            <a:custGeom>
              <a:avLst/>
              <a:gdLst>
                <a:gd name="connsiteX0" fmla="*/ 21533 w 120778"/>
                <a:gd name="connsiteY0" fmla="*/ 106618 h 120779"/>
                <a:gd name="connsiteX1" fmla="*/ 106617 w 120778"/>
                <a:gd name="connsiteY1" fmla="*/ 99246 h 120779"/>
                <a:gd name="connsiteX2" fmla="*/ 99245 w 120778"/>
                <a:gd name="connsiteY2" fmla="*/ 14162 h 120779"/>
                <a:gd name="connsiteX3" fmla="*/ 14168 w 120778"/>
                <a:gd name="connsiteY3" fmla="*/ 21528 h 120779"/>
                <a:gd name="connsiteX4" fmla="*/ 21527 w 120778"/>
                <a:gd name="connsiteY4" fmla="*/ 106612 h 120779"/>
                <a:gd name="connsiteX5" fmla="*/ 21533 w 120778"/>
                <a:gd name="connsiteY5" fmla="*/ 106618 h 120779"/>
                <a:gd name="connsiteX6" fmla="*/ 97733 w 120778"/>
                <a:gd name="connsiteY6" fmla="*/ 16131 h 120779"/>
                <a:gd name="connsiteX7" fmla="*/ 105023 w 120778"/>
                <a:gd name="connsiteY7" fmla="*/ 97614 h 120779"/>
                <a:gd name="connsiteX8" fmla="*/ 23540 w 120778"/>
                <a:gd name="connsiteY8" fmla="*/ 104910 h 120779"/>
                <a:gd name="connsiteX9" fmla="*/ 16250 w 120778"/>
                <a:gd name="connsiteY9" fmla="*/ 23420 h 120779"/>
                <a:gd name="connsiteX10" fmla="*/ 16453 w 120778"/>
                <a:gd name="connsiteY10" fmla="*/ 23179 h 120779"/>
                <a:gd name="connsiteX11" fmla="*/ 97670 w 120778"/>
                <a:gd name="connsiteY11" fmla="*/ 16131 h 12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778" h="120779">
                  <a:moveTo>
                    <a:pt x="21533" y="106618"/>
                  </a:moveTo>
                  <a:cubicBezTo>
                    <a:pt x="47067" y="128075"/>
                    <a:pt x="85161" y="124779"/>
                    <a:pt x="106617" y="99246"/>
                  </a:cubicBezTo>
                  <a:cubicBezTo>
                    <a:pt x="128074" y="73719"/>
                    <a:pt x="124778" y="35625"/>
                    <a:pt x="99245" y="14162"/>
                  </a:cubicBezTo>
                  <a:cubicBezTo>
                    <a:pt x="73718" y="-7294"/>
                    <a:pt x="35631" y="-3999"/>
                    <a:pt x="14168" y="21528"/>
                  </a:cubicBezTo>
                  <a:cubicBezTo>
                    <a:pt x="-7295" y="47055"/>
                    <a:pt x="-4000" y="85149"/>
                    <a:pt x="21527" y="106612"/>
                  </a:cubicBezTo>
                  <a:cubicBezTo>
                    <a:pt x="21527" y="106612"/>
                    <a:pt x="21533" y="106618"/>
                    <a:pt x="21533" y="106618"/>
                  </a:cubicBezTo>
                  <a:close/>
                  <a:moveTo>
                    <a:pt x="97733" y="16131"/>
                  </a:moveTo>
                  <a:cubicBezTo>
                    <a:pt x="122251" y="36616"/>
                    <a:pt x="125515" y="73103"/>
                    <a:pt x="105023" y="97614"/>
                  </a:cubicBezTo>
                  <a:cubicBezTo>
                    <a:pt x="84538" y="122131"/>
                    <a:pt x="48057" y="125395"/>
                    <a:pt x="23540" y="104910"/>
                  </a:cubicBezTo>
                  <a:cubicBezTo>
                    <a:pt x="-977" y="84419"/>
                    <a:pt x="-4241" y="47938"/>
                    <a:pt x="16250" y="23420"/>
                  </a:cubicBezTo>
                  <a:cubicBezTo>
                    <a:pt x="16314" y="23344"/>
                    <a:pt x="16384" y="23262"/>
                    <a:pt x="16453" y="23179"/>
                  </a:cubicBezTo>
                  <a:cubicBezTo>
                    <a:pt x="37008" y="-1053"/>
                    <a:pt x="73248" y="-4202"/>
                    <a:pt x="97670" y="16131"/>
                  </a:cubicBezTo>
                  <a:close/>
                </a:path>
              </a:pathLst>
            </a:custGeom>
            <a:solidFill>
              <a:schemeClr val="tx2">
                <a:alpha val="55000"/>
              </a:schemeClr>
            </a:solidFill>
            <a:ln w="634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A8C9EC5F-C388-2E49-8D0E-3288474455B5}"/>
                </a:ext>
              </a:extLst>
            </p:cNvPr>
            <p:cNvSpPr/>
            <p:nvPr/>
          </p:nvSpPr>
          <p:spPr>
            <a:xfrm>
              <a:off x="9919023" y="3551680"/>
              <a:ext cx="29235" cy="29213"/>
            </a:xfrm>
            <a:custGeom>
              <a:avLst/>
              <a:gdLst>
                <a:gd name="connsiteX0" fmla="*/ 5229 w 29235"/>
                <a:gd name="connsiteY0" fmla="*/ 25783 h 29213"/>
                <a:gd name="connsiteX1" fmla="*/ 25810 w 29235"/>
                <a:gd name="connsiteY1" fmla="*/ 24011 h 29213"/>
                <a:gd name="connsiteX2" fmla="*/ 24032 w 29235"/>
                <a:gd name="connsiteY2" fmla="*/ 3431 h 29213"/>
                <a:gd name="connsiteX3" fmla="*/ 3458 w 29235"/>
                <a:gd name="connsiteY3" fmla="*/ 5202 h 29213"/>
                <a:gd name="connsiteX4" fmla="*/ 3451 w 29235"/>
                <a:gd name="connsiteY4" fmla="*/ 5209 h 29213"/>
                <a:gd name="connsiteX5" fmla="*/ 5134 w 29235"/>
                <a:gd name="connsiteY5" fmla="*/ 25707 h 29213"/>
                <a:gd name="connsiteX6" fmla="*/ 5229 w 29235"/>
                <a:gd name="connsiteY6" fmla="*/ 25783 h 29213"/>
                <a:gd name="connsiteX7" fmla="*/ 22438 w 29235"/>
                <a:gd name="connsiteY7" fmla="*/ 5399 h 29213"/>
                <a:gd name="connsiteX8" fmla="*/ 23879 w 29235"/>
                <a:gd name="connsiteY8" fmla="*/ 22398 h 29213"/>
                <a:gd name="connsiteX9" fmla="*/ 6880 w 29235"/>
                <a:gd name="connsiteY9" fmla="*/ 23840 h 29213"/>
                <a:gd name="connsiteX10" fmla="*/ 5420 w 29235"/>
                <a:gd name="connsiteY10" fmla="*/ 6860 h 29213"/>
                <a:gd name="connsiteX11" fmla="*/ 22419 w 29235"/>
                <a:gd name="connsiteY11" fmla="*/ 5380 h 29213"/>
                <a:gd name="connsiteX12" fmla="*/ 22438 w 29235"/>
                <a:gd name="connsiteY12" fmla="*/ 5399 h 2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35" h="29213">
                  <a:moveTo>
                    <a:pt x="5229" y="25783"/>
                  </a:moveTo>
                  <a:cubicBezTo>
                    <a:pt x="11401" y="30977"/>
                    <a:pt x="20615" y="30183"/>
                    <a:pt x="25810" y="24011"/>
                  </a:cubicBezTo>
                  <a:cubicBezTo>
                    <a:pt x="30997" y="17839"/>
                    <a:pt x="30204" y="8625"/>
                    <a:pt x="24032" y="3431"/>
                  </a:cubicBezTo>
                  <a:cubicBezTo>
                    <a:pt x="17860" y="-1763"/>
                    <a:pt x="8646" y="-970"/>
                    <a:pt x="3458" y="5202"/>
                  </a:cubicBezTo>
                  <a:cubicBezTo>
                    <a:pt x="3451" y="5209"/>
                    <a:pt x="3451" y="5209"/>
                    <a:pt x="3451" y="5209"/>
                  </a:cubicBezTo>
                  <a:cubicBezTo>
                    <a:pt x="-1743" y="11336"/>
                    <a:pt x="-987" y="20512"/>
                    <a:pt x="5134" y="25707"/>
                  </a:cubicBezTo>
                  <a:cubicBezTo>
                    <a:pt x="5166" y="25732"/>
                    <a:pt x="5198" y="25757"/>
                    <a:pt x="5229" y="25783"/>
                  </a:cubicBezTo>
                  <a:close/>
                  <a:moveTo>
                    <a:pt x="22438" y="5399"/>
                  </a:moveTo>
                  <a:cubicBezTo>
                    <a:pt x="27531" y="9698"/>
                    <a:pt x="28178" y="17305"/>
                    <a:pt x="23879" y="22398"/>
                  </a:cubicBezTo>
                  <a:cubicBezTo>
                    <a:pt x="19580" y="27491"/>
                    <a:pt x="11973" y="28139"/>
                    <a:pt x="6880" y="23840"/>
                  </a:cubicBezTo>
                  <a:cubicBezTo>
                    <a:pt x="1794" y="19553"/>
                    <a:pt x="1140" y="11953"/>
                    <a:pt x="5420" y="6860"/>
                  </a:cubicBezTo>
                  <a:cubicBezTo>
                    <a:pt x="9706" y="1761"/>
                    <a:pt x="17320" y="1094"/>
                    <a:pt x="22419" y="5380"/>
                  </a:cubicBezTo>
                  <a:cubicBezTo>
                    <a:pt x="22425" y="5387"/>
                    <a:pt x="22431" y="5393"/>
                    <a:pt x="22438" y="5399"/>
                  </a:cubicBezTo>
                  <a:close/>
                </a:path>
              </a:pathLst>
            </a:custGeom>
            <a:solidFill>
              <a:schemeClr val="tx2">
                <a:alpha val="55000"/>
              </a:schemeClr>
            </a:solidFill>
            <a:ln w="634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E5C48D87-AC59-C443-9A75-66BAEE1F9611}"/>
                </a:ext>
              </a:extLst>
            </p:cNvPr>
            <p:cNvSpPr/>
            <p:nvPr/>
          </p:nvSpPr>
          <p:spPr>
            <a:xfrm>
              <a:off x="11251275" y="5266782"/>
              <a:ext cx="68933" cy="68964"/>
            </a:xfrm>
            <a:custGeom>
              <a:avLst/>
              <a:gdLst>
                <a:gd name="connsiteX0" fmla="*/ 12256 w 68933"/>
                <a:gd name="connsiteY0" fmla="*/ 60867 h 68964"/>
                <a:gd name="connsiteX1" fmla="*/ 60840 w 68933"/>
                <a:gd name="connsiteY1" fmla="*/ 56683 h 68964"/>
                <a:gd name="connsiteX2" fmla="*/ 56649 w 68933"/>
                <a:gd name="connsiteY2" fmla="*/ 8099 h 68964"/>
                <a:gd name="connsiteX3" fmla="*/ 8072 w 68933"/>
                <a:gd name="connsiteY3" fmla="*/ 12283 h 68964"/>
                <a:gd name="connsiteX4" fmla="*/ 8065 w 68933"/>
                <a:gd name="connsiteY4" fmla="*/ 12290 h 68964"/>
                <a:gd name="connsiteX5" fmla="*/ 12256 w 68933"/>
                <a:gd name="connsiteY5" fmla="*/ 60867 h 68964"/>
                <a:gd name="connsiteX6" fmla="*/ 53341 w 68933"/>
                <a:gd name="connsiteY6" fmla="*/ 12036 h 68964"/>
                <a:gd name="connsiteX7" fmla="*/ 56897 w 68933"/>
                <a:gd name="connsiteY7" fmla="*/ 53374 h 68964"/>
                <a:gd name="connsiteX8" fmla="*/ 15558 w 68933"/>
                <a:gd name="connsiteY8" fmla="*/ 56924 h 68964"/>
                <a:gd name="connsiteX9" fmla="*/ 12002 w 68933"/>
                <a:gd name="connsiteY9" fmla="*/ 15592 h 68964"/>
                <a:gd name="connsiteX10" fmla="*/ 53341 w 68933"/>
                <a:gd name="connsiteY10" fmla="*/ 12226 h 6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33" h="68964">
                  <a:moveTo>
                    <a:pt x="12256" y="60867"/>
                  </a:moveTo>
                  <a:cubicBezTo>
                    <a:pt x="26830" y="73129"/>
                    <a:pt x="48578" y="71250"/>
                    <a:pt x="60840" y="56683"/>
                  </a:cubicBezTo>
                  <a:cubicBezTo>
                    <a:pt x="73096" y="42110"/>
                    <a:pt x="71222" y="20360"/>
                    <a:pt x="56649" y="8099"/>
                  </a:cubicBezTo>
                  <a:cubicBezTo>
                    <a:pt x="42082" y="-4163"/>
                    <a:pt x="20327" y="-2290"/>
                    <a:pt x="8072" y="12283"/>
                  </a:cubicBezTo>
                  <a:cubicBezTo>
                    <a:pt x="8065" y="12283"/>
                    <a:pt x="8065" y="12290"/>
                    <a:pt x="8065" y="12290"/>
                  </a:cubicBezTo>
                  <a:cubicBezTo>
                    <a:pt x="-4152" y="26876"/>
                    <a:pt x="-2279" y="48593"/>
                    <a:pt x="12256" y="60867"/>
                  </a:cubicBezTo>
                  <a:close/>
                  <a:moveTo>
                    <a:pt x="53341" y="12036"/>
                  </a:moveTo>
                  <a:cubicBezTo>
                    <a:pt x="65736" y="22469"/>
                    <a:pt x="67330" y="40979"/>
                    <a:pt x="56897" y="53374"/>
                  </a:cubicBezTo>
                  <a:cubicBezTo>
                    <a:pt x="46464" y="65769"/>
                    <a:pt x="27954" y="67357"/>
                    <a:pt x="15558" y="56924"/>
                  </a:cubicBezTo>
                  <a:cubicBezTo>
                    <a:pt x="3163" y="46491"/>
                    <a:pt x="1569" y="27987"/>
                    <a:pt x="12002" y="15592"/>
                  </a:cubicBezTo>
                  <a:cubicBezTo>
                    <a:pt x="22505" y="3286"/>
                    <a:pt x="40984" y="1781"/>
                    <a:pt x="53341" y="12226"/>
                  </a:cubicBezTo>
                  <a:close/>
                </a:path>
              </a:pathLst>
            </a:custGeom>
            <a:solidFill>
              <a:schemeClr val="tx2">
                <a:alpha val="55000"/>
              </a:schemeClr>
            </a:solidFill>
            <a:ln w="634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8368F1F0-6DCA-2940-B110-3F015F914CDF}"/>
                </a:ext>
              </a:extLst>
            </p:cNvPr>
            <p:cNvSpPr/>
            <p:nvPr/>
          </p:nvSpPr>
          <p:spPr>
            <a:xfrm>
              <a:off x="11163373" y="5179023"/>
              <a:ext cx="244808" cy="244860"/>
            </a:xfrm>
            <a:custGeom>
              <a:avLst/>
              <a:gdLst>
                <a:gd name="connsiteX0" fmla="*/ 43579 w 244808"/>
                <a:gd name="connsiteY0" fmla="*/ 216127 h 244860"/>
                <a:gd name="connsiteX1" fmla="*/ 216077 w 244808"/>
                <a:gd name="connsiteY1" fmla="*/ 201229 h 244860"/>
                <a:gd name="connsiteX2" fmla="*/ 201180 w 244808"/>
                <a:gd name="connsiteY2" fmla="*/ 28732 h 244860"/>
                <a:gd name="connsiteX3" fmla="*/ 28682 w 244808"/>
                <a:gd name="connsiteY3" fmla="*/ 43629 h 244860"/>
                <a:gd name="connsiteX4" fmla="*/ 28657 w 244808"/>
                <a:gd name="connsiteY4" fmla="*/ 43660 h 244860"/>
                <a:gd name="connsiteX5" fmla="*/ 43579 w 244808"/>
                <a:gd name="connsiteY5" fmla="*/ 216127 h 244860"/>
                <a:gd name="connsiteX6" fmla="*/ 199535 w 244808"/>
                <a:gd name="connsiteY6" fmla="*/ 30707 h 244860"/>
                <a:gd name="connsiteX7" fmla="*/ 214121 w 244808"/>
                <a:gd name="connsiteY7" fmla="*/ 199534 h 244860"/>
                <a:gd name="connsiteX8" fmla="*/ 45287 w 244808"/>
                <a:gd name="connsiteY8" fmla="*/ 214120 h 244860"/>
                <a:gd name="connsiteX9" fmla="*/ 30689 w 244808"/>
                <a:gd name="connsiteY9" fmla="*/ 45311 h 244860"/>
                <a:gd name="connsiteX10" fmla="*/ 199535 w 244808"/>
                <a:gd name="connsiteY10" fmla="*/ 30707 h 24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808" h="244860">
                  <a:moveTo>
                    <a:pt x="43579" y="216127"/>
                  </a:moveTo>
                  <a:cubicBezTo>
                    <a:pt x="95325" y="259650"/>
                    <a:pt x="172554" y="252976"/>
                    <a:pt x="216077" y="201229"/>
                  </a:cubicBezTo>
                  <a:cubicBezTo>
                    <a:pt x="259594" y="149483"/>
                    <a:pt x="252926" y="72255"/>
                    <a:pt x="201180" y="28732"/>
                  </a:cubicBezTo>
                  <a:cubicBezTo>
                    <a:pt x="149434" y="-14785"/>
                    <a:pt x="72205" y="-8117"/>
                    <a:pt x="28682" y="43629"/>
                  </a:cubicBezTo>
                  <a:cubicBezTo>
                    <a:pt x="28676" y="43641"/>
                    <a:pt x="28663" y="43648"/>
                    <a:pt x="28657" y="43660"/>
                  </a:cubicBezTo>
                  <a:cubicBezTo>
                    <a:pt x="-14764" y="95432"/>
                    <a:pt x="-8091" y="172585"/>
                    <a:pt x="43579" y="216127"/>
                  </a:cubicBezTo>
                  <a:close/>
                  <a:moveTo>
                    <a:pt x="199535" y="30707"/>
                  </a:moveTo>
                  <a:cubicBezTo>
                    <a:pt x="250183" y="73302"/>
                    <a:pt x="256711" y="148887"/>
                    <a:pt x="214121" y="199534"/>
                  </a:cubicBezTo>
                  <a:cubicBezTo>
                    <a:pt x="171525" y="250182"/>
                    <a:pt x="95941" y="256716"/>
                    <a:pt x="45287" y="214120"/>
                  </a:cubicBezTo>
                  <a:cubicBezTo>
                    <a:pt x="-5348" y="171530"/>
                    <a:pt x="-11888" y="95959"/>
                    <a:pt x="30689" y="45311"/>
                  </a:cubicBezTo>
                  <a:cubicBezTo>
                    <a:pt x="73310" y="-5285"/>
                    <a:pt x="148856" y="-11820"/>
                    <a:pt x="199535" y="30707"/>
                  </a:cubicBezTo>
                  <a:close/>
                </a:path>
              </a:pathLst>
            </a:custGeom>
            <a:solidFill>
              <a:schemeClr val="tx2">
                <a:alpha val="55000"/>
              </a:schemeClr>
            </a:solidFill>
            <a:ln w="634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83C2D673-B22B-E349-9404-6C44E30250DE}"/>
                </a:ext>
              </a:extLst>
            </p:cNvPr>
            <p:cNvSpPr/>
            <p:nvPr/>
          </p:nvSpPr>
          <p:spPr>
            <a:xfrm>
              <a:off x="11113669" y="5129299"/>
              <a:ext cx="344251" cy="344304"/>
            </a:xfrm>
            <a:custGeom>
              <a:avLst/>
              <a:gdLst>
                <a:gd name="connsiteX0" fmla="*/ 61280 w 344251"/>
                <a:gd name="connsiteY0" fmla="*/ 303888 h 344304"/>
                <a:gd name="connsiteX1" fmla="*/ 303837 w 344251"/>
                <a:gd name="connsiteY1" fmla="*/ 282971 h 344304"/>
                <a:gd name="connsiteX2" fmla="*/ 282920 w 344251"/>
                <a:gd name="connsiteY2" fmla="*/ 40420 h 344304"/>
                <a:gd name="connsiteX3" fmla="*/ 40363 w 344251"/>
                <a:gd name="connsiteY3" fmla="*/ 61330 h 344304"/>
                <a:gd name="connsiteX4" fmla="*/ 40324 w 344251"/>
                <a:gd name="connsiteY4" fmla="*/ 61381 h 344304"/>
                <a:gd name="connsiteX5" fmla="*/ 61280 w 344251"/>
                <a:gd name="connsiteY5" fmla="*/ 303888 h 344304"/>
                <a:gd name="connsiteX6" fmla="*/ 282005 w 344251"/>
                <a:gd name="connsiteY6" fmla="*/ 41379 h 344304"/>
                <a:gd name="connsiteX7" fmla="*/ 302865 w 344251"/>
                <a:gd name="connsiteY7" fmla="*/ 282132 h 344304"/>
                <a:gd name="connsiteX8" fmla="*/ 62111 w 344251"/>
                <a:gd name="connsiteY8" fmla="*/ 302998 h 344304"/>
                <a:gd name="connsiteX9" fmla="*/ 41252 w 344251"/>
                <a:gd name="connsiteY9" fmla="*/ 62238 h 344304"/>
                <a:gd name="connsiteX10" fmla="*/ 41277 w 344251"/>
                <a:gd name="connsiteY10" fmla="*/ 62207 h 344304"/>
                <a:gd name="connsiteX11" fmla="*/ 282005 w 344251"/>
                <a:gd name="connsiteY11" fmla="*/ 41379 h 34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251" h="344304">
                  <a:moveTo>
                    <a:pt x="61280" y="303888"/>
                  </a:moveTo>
                  <a:cubicBezTo>
                    <a:pt x="134032" y="365089"/>
                    <a:pt x="242629" y="355729"/>
                    <a:pt x="303837" y="282971"/>
                  </a:cubicBezTo>
                  <a:cubicBezTo>
                    <a:pt x="365038" y="210219"/>
                    <a:pt x="355672" y="101621"/>
                    <a:pt x="282920" y="40420"/>
                  </a:cubicBezTo>
                  <a:cubicBezTo>
                    <a:pt x="210162" y="-20788"/>
                    <a:pt x="101570" y="-11421"/>
                    <a:pt x="40363" y="61330"/>
                  </a:cubicBezTo>
                  <a:cubicBezTo>
                    <a:pt x="40350" y="61349"/>
                    <a:pt x="40337" y="61362"/>
                    <a:pt x="40324" y="61381"/>
                  </a:cubicBezTo>
                  <a:cubicBezTo>
                    <a:pt x="-20763" y="134165"/>
                    <a:pt x="-11390" y="242667"/>
                    <a:pt x="61280" y="303888"/>
                  </a:cubicBezTo>
                  <a:close/>
                  <a:moveTo>
                    <a:pt x="282005" y="41379"/>
                  </a:moveTo>
                  <a:cubicBezTo>
                    <a:pt x="354249" y="102104"/>
                    <a:pt x="363590" y="209889"/>
                    <a:pt x="302865" y="282132"/>
                  </a:cubicBezTo>
                  <a:cubicBezTo>
                    <a:pt x="242147" y="354376"/>
                    <a:pt x="134356" y="363717"/>
                    <a:pt x="62111" y="302998"/>
                  </a:cubicBezTo>
                  <a:cubicBezTo>
                    <a:pt x="-10133" y="242274"/>
                    <a:pt x="-19473" y="134482"/>
                    <a:pt x="41252" y="62238"/>
                  </a:cubicBezTo>
                  <a:cubicBezTo>
                    <a:pt x="41258" y="62232"/>
                    <a:pt x="41264" y="62219"/>
                    <a:pt x="41277" y="62207"/>
                  </a:cubicBezTo>
                  <a:cubicBezTo>
                    <a:pt x="102040" y="-9942"/>
                    <a:pt x="209749" y="-19257"/>
                    <a:pt x="282005" y="41379"/>
                  </a:cubicBezTo>
                  <a:close/>
                </a:path>
              </a:pathLst>
            </a:custGeom>
            <a:solidFill>
              <a:schemeClr val="tx2">
                <a:alpha val="55000"/>
              </a:schemeClr>
            </a:solidFill>
            <a:ln w="634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E8F1EA1-2CCD-4341-A8AB-37BC3D3CA4A9}"/>
                </a:ext>
              </a:extLst>
            </p:cNvPr>
            <p:cNvSpPr/>
            <p:nvPr/>
          </p:nvSpPr>
          <p:spPr>
            <a:xfrm>
              <a:off x="7927916" y="0"/>
              <a:ext cx="232369" cy="253197"/>
            </a:xfrm>
            <a:custGeom>
              <a:avLst/>
              <a:gdLst>
                <a:gd name="connsiteX0" fmla="*/ 232370 w 232369"/>
                <a:gd name="connsiteY0" fmla="*/ 0 h 253197"/>
                <a:gd name="connsiteX1" fmla="*/ 4468 w 232369"/>
                <a:gd name="connsiteY1" fmla="*/ 252349 h 253197"/>
                <a:gd name="connsiteX2" fmla="*/ 849 w 232369"/>
                <a:gd name="connsiteY2" fmla="*/ 252540 h 253197"/>
                <a:gd name="connsiteX3" fmla="*/ 658 w 232369"/>
                <a:gd name="connsiteY3" fmla="*/ 248920 h 253197"/>
                <a:gd name="connsiteX4" fmla="*/ 225512 w 232369"/>
                <a:gd name="connsiteY4" fmla="*/ 0 h 253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69" h="253197">
                  <a:moveTo>
                    <a:pt x="232370" y="0"/>
                  </a:moveTo>
                  <a:lnTo>
                    <a:pt x="4468" y="252349"/>
                  </a:lnTo>
                  <a:cubicBezTo>
                    <a:pt x="3522" y="253401"/>
                    <a:pt x="1903" y="253486"/>
                    <a:pt x="849" y="252540"/>
                  </a:cubicBezTo>
                  <a:cubicBezTo>
                    <a:pt x="-205" y="251593"/>
                    <a:pt x="-288" y="249972"/>
                    <a:pt x="658" y="248920"/>
                  </a:cubicBezTo>
                  <a:lnTo>
                    <a:pt x="225512" y="0"/>
                  </a:lnTo>
                  <a:close/>
                </a:path>
              </a:pathLst>
            </a:custGeom>
            <a:solidFill>
              <a:schemeClr val="tx2">
                <a:alpha val="55000"/>
              </a:schemeClr>
            </a:solidFill>
            <a:ln w="6343"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CD6FAE1F-9D34-435C-84C8-063790402F6B}"/>
              </a:ext>
            </a:extLst>
          </p:cNvPr>
          <p:cNvGrpSpPr/>
          <p:nvPr userDrawn="1"/>
        </p:nvGrpSpPr>
        <p:grpSpPr>
          <a:xfrm>
            <a:off x="8761444" y="5451834"/>
            <a:ext cx="3023197" cy="824055"/>
            <a:chOff x="1233488" y="677863"/>
            <a:chExt cx="2882900" cy="785813"/>
          </a:xfrm>
          <a:solidFill>
            <a:schemeClr val="tx2"/>
          </a:solidFill>
        </p:grpSpPr>
        <p:sp>
          <p:nvSpPr>
            <p:cNvPr id="21" name="Freeform 35">
              <a:extLst>
                <a:ext uri="{FF2B5EF4-FFF2-40B4-BE49-F238E27FC236}">
                  <a16:creationId xmlns:a16="http://schemas.microsoft.com/office/drawing/2014/main" id="{1E521351-849C-474F-8FF8-995ECCE83EBD}"/>
                </a:ext>
              </a:extLst>
            </p:cNvPr>
            <p:cNvSpPr>
              <a:spLocks/>
            </p:cNvSpPr>
            <p:nvPr/>
          </p:nvSpPr>
          <p:spPr bwMode="auto">
            <a:xfrm>
              <a:off x="2346326" y="944563"/>
              <a:ext cx="417513" cy="354013"/>
            </a:xfrm>
            <a:custGeom>
              <a:avLst/>
              <a:gdLst>
                <a:gd name="T0" fmla="*/ 310 w 525"/>
                <a:gd name="T1" fmla="*/ 445 h 445"/>
                <a:gd name="T2" fmla="*/ 250 w 525"/>
                <a:gd name="T3" fmla="*/ 440 h 445"/>
                <a:gd name="T4" fmla="*/ 193 w 525"/>
                <a:gd name="T5" fmla="*/ 428 h 445"/>
                <a:gd name="T6" fmla="*/ 140 w 525"/>
                <a:gd name="T7" fmla="*/ 409 h 445"/>
                <a:gd name="T8" fmla="*/ 94 w 525"/>
                <a:gd name="T9" fmla="*/ 383 h 445"/>
                <a:gd name="T10" fmla="*/ 55 w 525"/>
                <a:gd name="T11" fmla="*/ 350 h 445"/>
                <a:gd name="T12" fmla="*/ 25 w 525"/>
                <a:gd name="T13" fmla="*/ 313 h 445"/>
                <a:gd name="T14" fmla="*/ 14 w 525"/>
                <a:gd name="T15" fmla="*/ 291 h 445"/>
                <a:gd name="T16" fmla="*/ 7 w 525"/>
                <a:gd name="T17" fmla="*/ 269 h 445"/>
                <a:gd name="T18" fmla="*/ 1 w 525"/>
                <a:gd name="T19" fmla="*/ 246 h 445"/>
                <a:gd name="T20" fmla="*/ 0 w 525"/>
                <a:gd name="T21" fmla="*/ 222 h 445"/>
                <a:gd name="T22" fmla="*/ 0 w 525"/>
                <a:gd name="T23" fmla="*/ 210 h 445"/>
                <a:gd name="T24" fmla="*/ 3 w 525"/>
                <a:gd name="T25" fmla="*/ 187 h 445"/>
                <a:gd name="T26" fmla="*/ 11 w 525"/>
                <a:gd name="T27" fmla="*/ 164 h 445"/>
                <a:gd name="T28" fmla="*/ 19 w 525"/>
                <a:gd name="T29" fmla="*/ 143 h 445"/>
                <a:gd name="T30" fmla="*/ 38 w 525"/>
                <a:gd name="T31" fmla="*/ 113 h 445"/>
                <a:gd name="T32" fmla="*/ 73 w 525"/>
                <a:gd name="T33" fmla="*/ 78 h 445"/>
                <a:gd name="T34" fmla="*/ 116 w 525"/>
                <a:gd name="T35" fmla="*/ 48 h 445"/>
                <a:gd name="T36" fmla="*/ 166 w 525"/>
                <a:gd name="T37" fmla="*/ 25 h 445"/>
                <a:gd name="T38" fmla="*/ 221 w 525"/>
                <a:gd name="T39" fmla="*/ 9 h 445"/>
                <a:gd name="T40" fmla="*/ 281 w 525"/>
                <a:gd name="T41" fmla="*/ 1 h 445"/>
                <a:gd name="T42" fmla="*/ 311 w 525"/>
                <a:gd name="T43" fmla="*/ 0 h 445"/>
                <a:gd name="T44" fmla="*/ 364 w 525"/>
                <a:gd name="T45" fmla="*/ 3 h 445"/>
                <a:gd name="T46" fmla="*/ 416 w 525"/>
                <a:gd name="T47" fmla="*/ 14 h 445"/>
                <a:gd name="T48" fmla="*/ 468 w 525"/>
                <a:gd name="T49" fmla="*/ 32 h 445"/>
                <a:gd name="T50" fmla="*/ 523 w 525"/>
                <a:gd name="T51" fmla="*/ 58 h 445"/>
                <a:gd name="T52" fmla="*/ 471 w 525"/>
                <a:gd name="T53" fmla="*/ 124 h 445"/>
                <a:gd name="T54" fmla="*/ 434 w 525"/>
                <a:gd name="T55" fmla="*/ 108 h 445"/>
                <a:gd name="T56" fmla="*/ 396 w 525"/>
                <a:gd name="T57" fmla="*/ 98 h 445"/>
                <a:gd name="T58" fmla="*/ 355 w 525"/>
                <a:gd name="T59" fmla="*/ 90 h 445"/>
                <a:gd name="T60" fmla="*/ 311 w 525"/>
                <a:gd name="T61" fmla="*/ 88 h 445"/>
                <a:gd name="T62" fmla="*/ 298 w 525"/>
                <a:gd name="T63" fmla="*/ 89 h 445"/>
                <a:gd name="T64" fmla="*/ 271 w 525"/>
                <a:gd name="T65" fmla="*/ 93 h 445"/>
                <a:gd name="T66" fmla="*/ 246 w 525"/>
                <a:gd name="T67" fmla="*/ 100 h 445"/>
                <a:gd name="T68" fmla="*/ 222 w 525"/>
                <a:gd name="T69" fmla="*/ 112 h 445"/>
                <a:gd name="T70" fmla="*/ 200 w 525"/>
                <a:gd name="T71" fmla="*/ 128 h 445"/>
                <a:gd name="T72" fmla="*/ 182 w 525"/>
                <a:gd name="T73" fmla="*/ 150 h 445"/>
                <a:gd name="T74" fmla="*/ 170 w 525"/>
                <a:gd name="T75" fmla="*/ 175 h 445"/>
                <a:gd name="T76" fmla="*/ 163 w 525"/>
                <a:gd name="T77" fmla="*/ 205 h 445"/>
                <a:gd name="T78" fmla="*/ 162 w 525"/>
                <a:gd name="T79" fmla="*/ 222 h 445"/>
                <a:gd name="T80" fmla="*/ 165 w 525"/>
                <a:gd name="T81" fmla="*/ 256 h 445"/>
                <a:gd name="T82" fmla="*/ 175 w 525"/>
                <a:gd name="T83" fmla="*/ 284 h 445"/>
                <a:gd name="T84" fmla="*/ 191 w 525"/>
                <a:gd name="T85" fmla="*/ 306 h 445"/>
                <a:gd name="T86" fmla="*/ 210 w 525"/>
                <a:gd name="T87" fmla="*/ 326 h 445"/>
                <a:gd name="T88" fmla="*/ 233 w 525"/>
                <a:gd name="T89" fmla="*/ 339 h 445"/>
                <a:gd name="T90" fmla="*/ 258 w 525"/>
                <a:gd name="T91" fmla="*/ 349 h 445"/>
                <a:gd name="T92" fmla="*/ 285 w 525"/>
                <a:gd name="T93" fmla="*/ 355 h 445"/>
                <a:gd name="T94" fmla="*/ 311 w 525"/>
                <a:gd name="T95" fmla="*/ 357 h 445"/>
                <a:gd name="T96" fmla="*/ 333 w 525"/>
                <a:gd name="T97" fmla="*/ 356 h 445"/>
                <a:gd name="T98" fmla="*/ 375 w 525"/>
                <a:gd name="T99" fmla="*/ 352 h 445"/>
                <a:gd name="T100" fmla="*/ 416 w 525"/>
                <a:gd name="T101" fmla="*/ 344 h 445"/>
                <a:gd name="T102" fmla="*/ 455 w 525"/>
                <a:gd name="T103" fmla="*/ 332 h 445"/>
                <a:gd name="T104" fmla="*/ 525 w 525"/>
                <a:gd name="T105" fmla="*/ 393 h 445"/>
                <a:gd name="T106" fmla="*/ 501 w 525"/>
                <a:gd name="T107" fmla="*/ 405 h 445"/>
                <a:gd name="T108" fmla="*/ 451 w 525"/>
                <a:gd name="T109" fmla="*/ 425 h 445"/>
                <a:gd name="T110" fmla="*/ 397 w 525"/>
                <a:gd name="T111" fmla="*/ 438 h 445"/>
                <a:gd name="T112" fmla="*/ 340 w 525"/>
                <a:gd name="T113" fmla="*/ 444 h 445"/>
                <a:gd name="T114" fmla="*/ 310 w 525"/>
                <a:gd name="T11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 h="445">
                  <a:moveTo>
                    <a:pt x="310" y="445"/>
                  </a:moveTo>
                  <a:lnTo>
                    <a:pt x="310" y="445"/>
                  </a:lnTo>
                  <a:lnTo>
                    <a:pt x="280" y="444"/>
                  </a:lnTo>
                  <a:lnTo>
                    <a:pt x="250" y="440"/>
                  </a:lnTo>
                  <a:lnTo>
                    <a:pt x="221" y="436"/>
                  </a:lnTo>
                  <a:lnTo>
                    <a:pt x="193" y="428"/>
                  </a:lnTo>
                  <a:lnTo>
                    <a:pt x="165" y="420"/>
                  </a:lnTo>
                  <a:lnTo>
                    <a:pt x="140" y="409"/>
                  </a:lnTo>
                  <a:lnTo>
                    <a:pt x="116" y="397"/>
                  </a:lnTo>
                  <a:lnTo>
                    <a:pt x="94" y="383"/>
                  </a:lnTo>
                  <a:lnTo>
                    <a:pt x="73" y="367"/>
                  </a:lnTo>
                  <a:lnTo>
                    <a:pt x="55" y="350"/>
                  </a:lnTo>
                  <a:lnTo>
                    <a:pt x="38" y="332"/>
                  </a:lnTo>
                  <a:lnTo>
                    <a:pt x="25" y="313"/>
                  </a:lnTo>
                  <a:lnTo>
                    <a:pt x="19" y="302"/>
                  </a:lnTo>
                  <a:lnTo>
                    <a:pt x="14" y="291"/>
                  </a:lnTo>
                  <a:lnTo>
                    <a:pt x="11" y="280"/>
                  </a:lnTo>
                  <a:lnTo>
                    <a:pt x="7" y="269"/>
                  </a:lnTo>
                  <a:lnTo>
                    <a:pt x="3" y="258"/>
                  </a:lnTo>
                  <a:lnTo>
                    <a:pt x="1" y="246"/>
                  </a:lnTo>
                  <a:lnTo>
                    <a:pt x="0" y="234"/>
                  </a:lnTo>
                  <a:lnTo>
                    <a:pt x="0" y="222"/>
                  </a:lnTo>
                  <a:lnTo>
                    <a:pt x="0" y="222"/>
                  </a:lnTo>
                  <a:lnTo>
                    <a:pt x="0" y="210"/>
                  </a:lnTo>
                  <a:lnTo>
                    <a:pt x="1" y="199"/>
                  </a:lnTo>
                  <a:lnTo>
                    <a:pt x="3" y="187"/>
                  </a:lnTo>
                  <a:lnTo>
                    <a:pt x="7" y="176"/>
                  </a:lnTo>
                  <a:lnTo>
                    <a:pt x="11" y="164"/>
                  </a:lnTo>
                  <a:lnTo>
                    <a:pt x="14" y="153"/>
                  </a:lnTo>
                  <a:lnTo>
                    <a:pt x="19" y="143"/>
                  </a:lnTo>
                  <a:lnTo>
                    <a:pt x="25" y="133"/>
                  </a:lnTo>
                  <a:lnTo>
                    <a:pt x="38" y="113"/>
                  </a:lnTo>
                  <a:lnTo>
                    <a:pt x="55" y="95"/>
                  </a:lnTo>
                  <a:lnTo>
                    <a:pt x="73" y="78"/>
                  </a:lnTo>
                  <a:lnTo>
                    <a:pt x="94" y="63"/>
                  </a:lnTo>
                  <a:lnTo>
                    <a:pt x="116" y="48"/>
                  </a:lnTo>
                  <a:lnTo>
                    <a:pt x="140" y="36"/>
                  </a:lnTo>
                  <a:lnTo>
                    <a:pt x="166" y="25"/>
                  </a:lnTo>
                  <a:lnTo>
                    <a:pt x="193" y="17"/>
                  </a:lnTo>
                  <a:lnTo>
                    <a:pt x="221" y="9"/>
                  </a:lnTo>
                  <a:lnTo>
                    <a:pt x="251" y="3"/>
                  </a:lnTo>
                  <a:lnTo>
                    <a:pt x="281" y="1"/>
                  </a:lnTo>
                  <a:lnTo>
                    <a:pt x="311" y="0"/>
                  </a:lnTo>
                  <a:lnTo>
                    <a:pt x="311" y="0"/>
                  </a:lnTo>
                  <a:lnTo>
                    <a:pt x="338" y="1"/>
                  </a:lnTo>
                  <a:lnTo>
                    <a:pt x="364" y="3"/>
                  </a:lnTo>
                  <a:lnTo>
                    <a:pt x="390" y="7"/>
                  </a:lnTo>
                  <a:lnTo>
                    <a:pt x="416" y="14"/>
                  </a:lnTo>
                  <a:lnTo>
                    <a:pt x="443" y="22"/>
                  </a:lnTo>
                  <a:lnTo>
                    <a:pt x="468" y="32"/>
                  </a:lnTo>
                  <a:lnTo>
                    <a:pt x="495" y="44"/>
                  </a:lnTo>
                  <a:lnTo>
                    <a:pt x="523" y="58"/>
                  </a:lnTo>
                  <a:lnTo>
                    <a:pt x="471" y="124"/>
                  </a:lnTo>
                  <a:lnTo>
                    <a:pt x="471" y="124"/>
                  </a:lnTo>
                  <a:lnTo>
                    <a:pt x="454" y="116"/>
                  </a:lnTo>
                  <a:lnTo>
                    <a:pt x="434" y="108"/>
                  </a:lnTo>
                  <a:lnTo>
                    <a:pt x="415" y="102"/>
                  </a:lnTo>
                  <a:lnTo>
                    <a:pt x="396" y="98"/>
                  </a:lnTo>
                  <a:lnTo>
                    <a:pt x="375" y="94"/>
                  </a:lnTo>
                  <a:lnTo>
                    <a:pt x="355" y="90"/>
                  </a:lnTo>
                  <a:lnTo>
                    <a:pt x="333" y="89"/>
                  </a:lnTo>
                  <a:lnTo>
                    <a:pt x="311" y="88"/>
                  </a:lnTo>
                  <a:lnTo>
                    <a:pt x="311" y="88"/>
                  </a:lnTo>
                  <a:lnTo>
                    <a:pt x="298" y="89"/>
                  </a:lnTo>
                  <a:lnTo>
                    <a:pt x="285" y="90"/>
                  </a:lnTo>
                  <a:lnTo>
                    <a:pt x="271" y="93"/>
                  </a:lnTo>
                  <a:lnTo>
                    <a:pt x="258" y="95"/>
                  </a:lnTo>
                  <a:lnTo>
                    <a:pt x="246" y="100"/>
                  </a:lnTo>
                  <a:lnTo>
                    <a:pt x="234" y="105"/>
                  </a:lnTo>
                  <a:lnTo>
                    <a:pt x="222" y="112"/>
                  </a:lnTo>
                  <a:lnTo>
                    <a:pt x="211" y="119"/>
                  </a:lnTo>
                  <a:lnTo>
                    <a:pt x="200" y="128"/>
                  </a:lnTo>
                  <a:lnTo>
                    <a:pt x="191" y="137"/>
                  </a:lnTo>
                  <a:lnTo>
                    <a:pt x="182" y="150"/>
                  </a:lnTo>
                  <a:lnTo>
                    <a:pt x="176" y="162"/>
                  </a:lnTo>
                  <a:lnTo>
                    <a:pt x="170" y="175"/>
                  </a:lnTo>
                  <a:lnTo>
                    <a:pt x="165" y="189"/>
                  </a:lnTo>
                  <a:lnTo>
                    <a:pt x="163" y="205"/>
                  </a:lnTo>
                  <a:lnTo>
                    <a:pt x="162" y="222"/>
                  </a:lnTo>
                  <a:lnTo>
                    <a:pt x="162" y="222"/>
                  </a:lnTo>
                  <a:lnTo>
                    <a:pt x="163" y="240"/>
                  </a:lnTo>
                  <a:lnTo>
                    <a:pt x="165" y="256"/>
                  </a:lnTo>
                  <a:lnTo>
                    <a:pt x="170" y="270"/>
                  </a:lnTo>
                  <a:lnTo>
                    <a:pt x="175" y="284"/>
                  </a:lnTo>
                  <a:lnTo>
                    <a:pt x="182" y="296"/>
                  </a:lnTo>
                  <a:lnTo>
                    <a:pt x="191" y="306"/>
                  </a:lnTo>
                  <a:lnTo>
                    <a:pt x="200" y="317"/>
                  </a:lnTo>
                  <a:lnTo>
                    <a:pt x="210" y="326"/>
                  </a:lnTo>
                  <a:lnTo>
                    <a:pt x="221" y="333"/>
                  </a:lnTo>
                  <a:lnTo>
                    <a:pt x="233" y="339"/>
                  </a:lnTo>
                  <a:lnTo>
                    <a:pt x="245" y="345"/>
                  </a:lnTo>
                  <a:lnTo>
                    <a:pt x="258" y="349"/>
                  </a:lnTo>
                  <a:lnTo>
                    <a:pt x="271" y="352"/>
                  </a:lnTo>
                  <a:lnTo>
                    <a:pt x="285" y="355"/>
                  </a:lnTo>
                  <a:lnTo>
                    <a:pt x="298" y="356"/>
                  </a:lnTo>
                  <a:lnTo>
                    <a:pt x="311" y="357"/>
                  </a:lnTo>
                  <a:lnTo>
                    <a:pt x="311" y="357"/>
                  </a:lnTo>
                  <a:lnTo>
                    <a:pt x="333" y="356"/>
                  </a:lnTo>
                  <a:lnTo>
                    <a:pt x="355" y="355"/>
                  </a:lnTo>
                  <a:lnTo>
                    <a:pt x="375" y="352"/>
                  </a:lnTo>
                  <a:lnTo>
                    <a:pt x="396" y="349"/>
                  </a:lnTo>
                  <a:lnTo>
                    <a:pt x="416" y="344"/>
                  </a:lnTo>
                  <a:lnTo>
                    <a:pt x="436" y="338"/>
                  </a:lnTo>
                  <a:lnTo>
                    <a:pt x="455" y="332"/>
                  </a:lnTo>
                  <a:lnTo>
                    <a:pt x="473" y="325"/>
                  </a:lnTo>
                  <a:lnTo>
                    <a:pt x="525" y="393"/>
                  </a:lnTo>
                  <a:lnTo>
                    <a:pt x="525" y="393"/>
                  </a:lnTo>
                  <a:lnTo>
                    <a:pt x="501" y="405"/>
                  </a:lnTo>
                  <a:lnTo>
                    <a:pt x="477" y="415"/>
                  </a:lnTo>
                  <a:lnTo>
                    <a:pt x="451" y="425"/>
                  </a:lnTo>
                  <a:lnTo>
                    <a:pt x="425" y="432"/>
                  </a:lnTo>
                  <a:lnTo>
                    <a:pt x="397" y="438"/>
                  </a:lnTo>
                  <a:lnTo>
                    <a:pt x="369" y="442"/>
                  </a:lnTo>
                  <a:lnTo>
                    <a:pt x="340" y="444"/>
                  </a:lnTo>
                  <a:lnTo>
                    <a:pt x="310" y="445"/>
                  </a:lnTo>
                  <a:lnTo>
                    <a:pt x="310"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2" name="Freeform 36">
              <a:extLst>
                <a:ext uri="{FF2B5EF4-FFF2-40B4-BE49-F238E27FC236}">
                  <a16:creationId xmlns:a16="http://schemas.microsoft.com/office/drawing/2014/main" id="{5BB58305-532D-4367-B3BE-E838CCEA7D58}"/>
                </a:ext>
              </a:extLst>
            </p:cNvPr>
            <p:cNvSpPr>
              <a:spLocks noEditPoints="1"/>
            </p:cNvSpPr>
            <p:nvPr/>
          </p:nvSpPr>
          <p:spPr bwMode="auto">
            <a:xfrm>
              <a:off x="3087688" y="942976"/>
              <a:ext cx="493713" cy="355600"/>
            </a:xfrm>
            <a:custGeom>
              <a:avLst/>
              <a:gdLst>
                <a:gd name="T0" fmla="*/ 459 w 622"/>
                <a:gd name="T1" fmla="*/ 241 h 447"/>
                <a:gd name="T2" fmla="*/ 447 w 622"/>
                <a:gd name="T3" fmla="*/ 285 h 447"/>
                <a:gd name="T4" fmla="*/ 421 w 622"/>
                <a:gd name="T5" fmla="*/ 318 h 447"/>
                <a:gd name="T6" fmla="*/ 389 w 622"/>
                <a:gd name="T7" fmla="*/ 341 h 447"/>
                <a:gd name="T8" fmla="*/ 350 w 622"/>
                <a:gd name="T9" fmla="*/ 354 h 447"/>
                <a:gd name="T10" fmla="*/ 310 w 622"/>
                <a:gd name="T11" fmla="*/ 358 h 447"/>
                <a:gd name="T12" fmla="*/ 285 w 622"/>
                <a:gd name="T13" fmla="*/ 357 h 447"/>
                <a:gd name="T14" fmla="*/ 245 w 622"/>
                <a:gd name="T15" fmla="*/ 346 h 447"/>
                <a:gd name="T16" fmla="*/ 210 w 622"/>
                <a:gd name="T17" fmla="*/ 326 h 447"/>
                <a:gd name="T18" fmla="*/ 182 w 622"/>
                <a:gd name="T19" fmla="*/ 297 h 447"/>
                <a:gd name="T20" fmla="*/ 165 w 622"/>
                <a:gd name="T21" fmla="*/ 258 h 447"/>
                <a:gd name="T22" fmla="*/ 162 w 622"/>
                <a:gd name="T23" fmla="*/ 224 h 447"/>
                <a:gd name="T24" fmla="*/ 169 w 622"/>
                <a:gd name="T25" fmla="*/ 175 h 447"/>
                <a:gd name="T26" fmla="*/ 191 w 622"/>
                <a:gd name="T27" fmla="*/ 139 h 447"/>
                <a:gd name="T28" fmla="*/ 221 w 622"/>
                <a:gd name="T29" fmla="*/ 113 h 447"/>
                <a:gd name="T30" fmla="*/ 258 w 622"/>
                <a:gd name="T31" fmla="*/ 97 h 447"/>
                <a:gd name="T32" fmla="*/ 298 w 622"/>
                <a:gd name="T33" fmla="*/ 90 h 447"/>
                <a:gd name="T34" fmla="*/ 323 w 622"/>
                <a:gd name="T35" fmla="*/ 90 h 447"/>
                <a:gd name="T36" fmla="*/ 363 w 622"/>
                <a:gd name="T37" fmla="*/ 97 h 447"/>
                <a:gd name="T38" fmla="*/ 400 w 622"/>
                <a:gd name="T39" fmla="*/ 113 h 447"/>
                <a:gd name="T40" fmla="*/ 431 w 622"/>
                <a:gd name="T41" fmla="*/ 139 h 447"/>
                <a:gd name="T42" fmla="*/ 451 w 622"/>
                <a:gd name="T43" fmla="*/ 175 h 447"/>
                <a:gd name="T44" fmla="*/ 460 w 622"/>
                <a:gd name="T45" fmla="*/ 224 h 447"/>
                <a:gd name="T46" fmla="*/ 310 w 622"/>
                <a:gd name="T47" fmla="*/ 447 h 447"/>
                <a:gd name="T48" fmla="*/ 401 w 622"/>
                <a:gd name="T49" fmla="*/ 437 h 447"/>
                <a:gd name="T50" fmla="*/ 482 w 622"/>
                <a:gd name="T51" fmla="*/ 411 h 447"/>
                <a:gd name="T52" fmla="*/ 548 w 622"/>
                <a:gd name="T53" fmla="*/ 369 h 447"/>
                <a:gd name="T54" fmla="*/ 596 w 622"/>
                <a:gd name="T55" fmla="*/ 313 h 447"/>
                <a:gd name="T56" fmla="*/ 612 w 622"/>
                <a:gd name="T57" fmla="*/ 282 h 447"/>
                <a:gd name="T58" fmla="*/ 620 w 622"/>
                <a:gd name="T59" fmla="*/ 248 h 447"/>
                <a:gd name="T60" fmla="*/ 622 w 622"/>
                <a:gd name="T61" fmla="*/ 224 h 447"/>
                <a:gd name="T62" fmla="*/ 618 w 622"/>
                <a:gd name="T63" fmla="*/ 189 h 447"/>
                <a:gd name="T64" fmla="*/ 607 w 622"/>
                <a:gd name="T65" fmla="*/ 155 h 447"/>
                <a:gd name="T66" fmla="*/ 583 w 622"/>
                <a:gd name="T67" fmla="*/ 115 h 447"/>
                <a:gd name="T68" fmla="*/ 529 w 622"/>
                <a:gd name="T69" fmla="*/ 63 h 447"/>
                <a:gd name="T70" fmla="*/ 456 w 622"/>
                <a:gd name="T71" fmla="*/ 27 h 447"/>
                <a:gd name="T72" fmla="*/ 372 w 622"/>
                <a:gd name="T73" fmla="*/ 5 h 447"/>
                <a:gd name="T74" fmla="*/ 310 w 622"/>
                <a:gd name="T75" fmla="*/ 0 h 447"/>
                <a:gd name="T76" fmla="*/ 221 w 622"/>
                <a:gd name="T77" fmla="*/ 10 h 447"/>
                <a:gd name="T78" fmla="*/ 140 w 622"/>
                <a:gd name="T79" fmla="*/ 38 h 447"/>
                <a:gd name="T80" fmla="*/ 72 w 622"/>
                <a:gd name="T81" fmla="*/ 79 h 447"/>
                <a:gd name="T82" fmla="*/ 25 w 622"/>
                <a:gd name="T83" fmla="*/ 134 h 447"/>
                <a:gd name="T84" fmla="*/ 10 w 622"/>
                <a:gd name="T85" fmla="*/ 166 h 447"/>
                <a:gd name="T86" fmla="*/ 1 w 622"/>
                <a:gd name="T87" fmla="*/ 200 h 447"/>
                <a:gd name="T88" fmla="*/ 0 w 622"/>
                <a:gd name="T89" fmla="*/ 224 h 447"/>
                <a:gd name="T90" fmla="*/ 4 w 622"/>
                <a:gd name="T91" fmla="*/ 259 h 447"/>
                <a:gd name="T92" fmla="*/ 14 w 622"/>
                <a:gd name="T93" fmla="*/ 293 h 447"/>
                <a:gd name="T94" fmla="*/ 39 w 622"/>
                <a:gd name="T95" fmla="*/ 332 h 447"/>
                <a:gd name="T96" fmla="*/ 93 w 622"/>
                <a:gd name="T97" fmla="*/ 384 h 447"/>
                <a:gd name="T98" fmla="*/ 165 w 622"/>
                <a:gd name="T99" fmla="*/ 421 h 447"/>
                <a:gd name="T100" fmla="*/ 250 w 622"/>
                <a:gd name="T101" fmla="*/ 442 h 447"/>
                <a:gd name="T102" fmla="*/ 310 w 622"/>
                <a:gd name="T103"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2" h="447">
                  <a:moveTo>
                    <a:pt x="460" y="224"/>
                  </a:moveTo>
                  <a:lnTo>
                    <a:pt x="460" y="224"/>
                  </a:lnTo>
                  <a:lnTo>
                    <a:pt x="459" y="241"/>
                  </a:lnTo>
                  <a:lnTo>
                    <a:pt x="456" y="258"/>
                  </a:lnTo>
                  <a:lnTo>
                    <a:pt x="451" y="272"/>
                  </a:lnTo>
                  <a:lnTo>
                    <a:pt x="447" y="285"/>
                  </a:lnTo>
                  <a:lnTo>
                    <a:pt x="439" y="297"/>
                  </a:lnTo>
                  <a:lnTo>
                    <a:pt x="431" y="308"/>
                  </a:lnTo>
                  <a:lnTo>
                    <a:pt x="421" y="318"/>
                  </a:lnTo>
                  <a:lnTo>
                    <a:pt x="412" y="326"/>
                  </a:lnTo>
                  <a:lnTo>
                    <a:pt x="400" y="335"/>
                  </a:lnTo>
                  <a:lnTo>
                    <a:pt x="389" y="341"/>
                  </a:lnTo>
                  <a:lnTo>
                    <a:pt x="375" y="346"/>
                  </a:lnTo>
                  <a:lnTo>
                    <a:pt x="363" y="351"/>
                  </a:lnTo>
                  <a:lnTo>
                    <a:pt x="350" y="354"/>
                  </a:lnTo>
                  <a:lnTo>
                    <a:pt x="337" y="357"/>
                  </a:lnTo>
                  <a:lnTo>
                    <a:pt x="323" y="358"/>
                  </a:lnTo>
                  <a:lnTo>
                    <a:pt x="310" y="358"/>
                  </a:lnTo>
                  <a:lnTo>
                    <a:pt x="310" y="358"/>
                  </a:lnTo>
                  <a:lnTo>
                    <a:pt x="298" y="358"/>
                  </a:lnTo>
                  <a:lnTo>
                    <a:pt x="285" y="357"/>
                  </a:lnTo>
                  <a:lnTo>
                    <a:pt x="272" y="354"/>
                  </a:lnTo>
                  <a:lnTo>
                    <a:pt x="258" y="351"/>
                  </a:lnTo>
                  <a:lnTo>
                    <a:pt x="245" y="346"/>
                  </a:lnTo>
                  <a:lnTo>
                    <a:pt x="233" y="341"/>
                  </a:lnTo>
                  <a:lnTo>
                    <a:pt x="221" y="335"/>
                  </a:lnTo>
                  <a:lnTo>
                    <a:pt x="210" y="326"/>
                  </a:lnTo>
                  <a:lnTo>
                    <a:pt x="200" y="318"/>
                  </a:lnTo>
                  <a:lnTo>
                    <a:pt x="191" y="308"/>
                  </a:lnTo>
                  <a:lnTo>
                    <a:pt x="182" y="297"/>
                  </a:lnTo>
                  <a:lnTo>
                    <a:pt x="175" y="285"/>
                  </a:lnTo>
                  <a:lnTo>
                    <a:pt x="169" y="272"/>
                  </a:lnTo>
                  <a:lnTo>
                    <a:pt x="165" y="258"/>
                  </a:lnTo>
                  <a:lnTo>
                    <a:pt x="163" y="241"/>
                  </a:lnTo>
                  <a:lnTo>
                    <a:pt x="162" y="224"/>
                  </a:lnTo>
                  <a:lnTo>
                    <a:pt x="162" y="224"/>
                  </a:lnTo>
                  <a:lnTo>
                    <a:pt x="163" y="207"/>
                  </a:lnTo>
                  <a:lnTo>
                    <a:pt x="165" y="191"/>
                  </a:lnTo>
                  <a:lnTo>
                    <a:pt x="169" y="175"/>
                  </a:lnTo>
                  <a:lnTo>
                    <a:pt x="175" y="162"/>
                  </a:lnTo>
                  <a:lnTo>
                    <a:pt x="182" y="150"/>
                  </a:lnTo>
                  <a:lnTo>
                    <a:pt x="191" y="139"/>
                  </a:lnTo>
                  <a:lnTo>
                    <a:pt x="200" y="130"/>
                  </a:lnTo>
                  <a:lnTo>
                    <a:pt x="210" y="121"/>
                  </a:lnTo>
                  <a:lnTo>
                    <a:pt x="221" y="113"/>
                  </a:lnTo>
                  <a:lnTo>
                    <a:pt x="233" y="107"/>
                  </a:lnTo>
                  <a:lnTo>
                    <a:pt x="245" y="102"/>
                  </a:lnTo>
                  <a:lnTo>
                    <a:pt x="258" y="97"/>
                  </a:lnTo>
                  <a:lnTo>
                    <a:pt x="272" y="93"/>
                  </a:lnTo>
                  <a:lnTo>
                    <a:pt x="285" y="91"/>
                  </a:lnTo>
                  <a:lnTo>
                    <a:pt x="298" y="90"/>
                  </a:lnTo>
                  <a:lnTo>
                    <a:pt x="310" y="90"/>
                  </a:lnTo>
                  <a:lnTo>
                    <a:pt x="310" y="90"/>
                  </a:lnTo>
                  <a:lnTo>
                    <a:pt x="323" y="90"/>
                  </a:lnTo>
                  <a:lnTo>
                    <a:pt x="337" y="91"/>
                  </a:lnTo>
                  <a:lnTo>
                    <a:pt x="350" y="93"/>
                  </a:lnTo>
                  <a:lnTo>
                    <a:pt x="363" y="97"/>
                  </a:lnTo>
                  <a:lnTo>
                    <a:pt x="375" y="102"/>
                  </a:lnTo>
                  <a:lnTo>
                    <a:pt x="389" y="107"/>
                  </a:lnTo>
                  <a:lnTo>
                    <a:pt x="400" y="113"/>
                  </a:lnTo>
                  <a:lnTo>
                    <a:pt x="412" y="121"/>
                  </a:lnTo>
                  <a:lnTo>
                    <a:pt x="421" y="130"/>
                  </a:lnTo>
                  <a:lnTo>
                    <a:pt x="431" y="139"/>
                  </a:lnTo>
                  <a:lnTo>
                    <a:pt x="439" y="150"/>
                  </a:lnTo>
                  <a:lnTo>
                    <a:pt x="447" y="162"/>
                  </a:lnTo>
                  <a:lnTo>
                    <a:pt x="451" y="175"/>
                  </a:lnTo>
                  <a:lnTo>
                    <a:pt x="456" y="191"/>
                  </a:lnTo>
                  <a:lnTo>
                    <a:pt x="459" y="207"/>
                  </a:lnTo>
                  <a:lnTo>
                    <a:pt x="460" y="224"/>
                  </a:lnTo>
                  <a:lnTo>
                    <a:pt x="460" y="224"/>
                  </a:lnTo>
                  <a:close/>
                  <a:moveTo>
                    <a:pt x="310" y="447"/>
                  </a:moveTo>
                  <a:lnTo>
                    <a:pt x="310" y="447"/>
                  </a:lnTo>
                  <a:lnTo>
                    <a:pt x="342" y="446"/>
                  </a:lnTo>
                  <a:lnTo>
                    <a:pt x="372" y="442"/>
                  </a:lnTo>
                  <a:lnTo>
                    <a:pt x="401" y="437"/>
                  </a:lnTo>
                  <a:lnTo>
                    <a:pt x="429" y="430"/>
                  </a:lnTo>
                  <a:lnTo>
                    <a:pt x="456" y="421"/>
                  </a:lnTo>
                  <a:lnTo>
                    <a:pt x="482" y="411"/>
                  </a:lnTo>
                  <a:lnTo>
                    <a:pt x="506" y="398"/>
                  </a:lnTo>
                  <a:lnTo>
                    <a:pt x="529" y="384"/>
                  </a:lnTo>
                  <a:lnTo>
                    <a:pt x="548" y="369"/>
                  </a:lnTo>
                  <a:lnTo>
                    <a:pt x="567" y="352"/>
                  </a:lnTo>
                  <a:lnTo>
                    <a:pt x="583" y="332"/>
                  </a:lnTo>
                  <a:lnTo>
                    <a:pt x="596" y="313"/>
                  </a:lnTo>
                  <a:lnTo>
                    <a:pt x="602" y="303"/>
                  </a:lnTo>
                  <a:lnTo>
                    <a:pt x="607" y="293"/>
                  </a:lnTo>
                  <a:lnTo>
                    <a:pt x="612" y="282"/>
                  </a:lnTo>
                  <a:lnTo>
                    <a:pt x="616" y="271"/>
                  </a:lnTo>
                  <a:lnTo>
                    <a:pt x="618" y="259"/>
                  </a:lnTo>
                  <a:lnTo>
                    <a:pt x="620" y="248"/>
                  </a:lnTo>
                  <a:lnTo>
                    <a:pt x="622" y="236"/>
                  </a:lnTo>
                  <a:lnTo>
                    <a:pt x="622" y="224"/>
                  </a:lnTo>
                  <a:lnTo>
                    <a:pt x="622" y="224"/>
                  </a:lnTo>
                  <a:lnTo>
                    <a:pt x="622" y="212"/>
                  </a:lnTo>
                  <a:lnTo>
                    <a:pt x="620" y="200"/>
                  </a:lnTo>
                  <a:lnTo>
                    <a:pt x="618" y="189"/>
                  </a:lnTo>
                  <a:lnTo>
                    <a:pt x="616" y="177"/>
                  </a:lnTo>
                  <a:lnTo>
                    <a:pt x="612" y="166"/>
                  </a:lnTo>
                  <a:lnTo>
                    <a:pt x="607" y="155"/>
                  </a:lnTo>
                  <a:lnTo>
                    <a:pt x="602" y="144"/>
                  </a:lnTo>
                  <a:lnTo>
                    <a:pt x="596" y="134"/>
                  </a:lnTo>
                  <a:lnTo>
                    <a:pt x="583" y="115"/>
                  </a:lnTo>
                  <a:lnTo>
                    <a:pt x="567" y="96"/>
                  </a:lnTo>
                  <a:lnTo>
                    <a:pt x="548" y="79"/>
                  </a:lnTo>
                  <a:lnTo>
                    <a:pt x="529" y="63"/>
                  </a:lnTo>
                  <a:lnTo>
                    <a:pt x="506" y="50"/>
                  </a:lnTo>
                  <a:lnTo>
                    <a:pt x="482" y="38"/>
                  </a:lnTo>
                  <a:lnTo>
                    <a:pt x="456" y="27"/>
                  </a:lnTo>
                  <a:lnTo>
                    <a:pt x="429" y="17"/>
                  </a:lnTo>
                  <a:lnTo>
                    <a:pt x="401" y="10"/>
                  </a:lnTo>
                  <a:lnTo>
                    <a:pt x="372" y="5"/>
                  </a:lnTo>
                  <a:lnTo>
                    <a:pt x="342" y="2"/>
                  </a:lnTo>
                  <a:lnTo>
                    <a:pt x="310" y="0"/>
                  </a:lnTo>
                  <a:lnTo>
                    <a:pt x="310" y="0"/>
                  </a:lnTo>
                  <a:lnTo>
                    <a:pt x="280" y="2"/>
                  </a:lnTo>
                  <a:lnTo>
                    <a:pt x="250" y="5"/>
                  </a:lnTo>
                  <a:lnTo>
                    <a:pt x="221" y="10"/>
                  </a:lnTo>
                  <a:lnTo>
                    <a:pt x="193" y="17"/>
                  </a:lnTo>
                  <a:lnTo>
                    <a:pt x="165" y="27"/>
                  </a:lnTo>
                  <a:lnTo>
                    <a:pt x="140" y="38"/>
                  </a:lnTo>
                  <a:lnTo>
                    <a:pt x="116" y="50"/>
                  </a:lnTo>
                  <a:lnTo>
                    <a:pt x="93" y="63"/>
                  </a:lnTo>
                  <a:lnTo>
                    <a:pt x="72" y="79"/>
                  </a:lnTo>
                  <a:lnTo>
                    <a:pt x="54" y="96"/>
                  </a:lnTo>
                  <a:lnTo>
                    <a:pt x="39" y="115"/>
                  </a:lnTo>
                  <a:lnTo>
                    <a:pt x="25" y="134"/>
                  </a:lnTo>
                  <a:lnTo>
                    <a:pt x="19" y="144"/>
                  </a:lnTo>
                  <a:lnTo>
                    <a:pt x="14" y="155"/>
                  </a:lnTo>
                  <a:lnTo>
                    <a:pt x="10" y="166"/>
                  </a:lnTo>
                  <a:lnTo>
                    <a:pt x="6" y="177"/>
                  </a:lnTo>
                  <a:lnTo>
                    <a:pt x="4" y="189"/>
                  </a:lnTo>
                  <a:lnTo>
                    <a:pt x="1" y="200"/>
                  </a:lnTo>
                  <a:lnTo>
                    <a:pt x="0" y="212"/>
                  </a:lnTo>
                  <a:lnTo>
                    <a:pt x="0" y="224"/>
                  </a:lnTo>
                  <a:lnTo>
                    <a:pt x="0" y="224"/>
                  </a:lnTo>
                  <a:lnTo>
                    <a:pt x="0" y="236"/>
                  </a:lnTo>
                  <a:lnTo>
                    <a:pt x="1" y="248"/>
                  </a:lnTo>
                  <a:lnTo>
                    <a:pt x="4" y="259"/>
                  </a:lnTo>
                  <a:lnTo>
                    <a:pt x="6" y="271"/>
                  </a:lnTo>
                  <a:lnTo>
                    <a:pt x="10" y="282"/>
                  </a:lnTo>
                  <a:lnTo>
                    <a:pt x="14" y="293"/>
                  </a:lnTo>
                  <a:lnTo>
                    <a:pt x="19" y="303"/>
                  </a:lnTo>
                  <a:lnTo>
                    <a:pt x="25" y="313"/>
                  </a:lnTo>
                  <a:lnTo>
                    <a:pt x="39" y="332"/>
                  </a:lnTo>
                  <a:lnTo>
                    <a:pt x="54" y="352"/>
                  </a:lnTo>
                  <a:lnTo>
                    <a:pt x="72" y="369"/>
                  </a:lnTo>
                  <a:lnTo>
                    <a:pt x="93" y="384"/>
                  </a:lnTo>
                  <a:lnTo>
                    <a:pt x="116" y="398"/>
                  </a:lnTo>
                  <a:lnTo>
                    <a:pt x="140" y="411"/>
                  </a:lnTo>
                  <a:lnTo>
                    <a:pt x="165" y="421"/>
                  </a:lnTo>
                  <a:lnTo>
                    <a:pt x="193" y="430"/>
                  </a:lnTo>
                  <a:lnTo>
                    <a:pt x="221" y="437"/>
                  </a:lnTo>
                  <a:lnTo>
                    <a:pt x="250" y="442"/>
                  </a:lnTo>
                  <a:lnTo>
                    <a:pt x="280" y="446"/>
                  </a:lnTo>
                  <a:lnTo>
                    <a:pt x="310" y="447"/>
                  </a:lnTo>
                  <a:lnTo>
                    <a:pt x="31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3" name="Freeform 37">
              <a:extLst>
                <a:ext uri="{FF2B5EF4-FFF2-40B4-BE49-F238E27FC236}">
                  <a16:creationId xmlns:a16="http://schemas.microsoft.com/office/drawing/2014/main" id="{4159F456-03AC-4AC3-B81D-F1A08E83F442}"/>
                </a:ext>
              </a:extLst>
            </p:cNvPr>
            <p:cNvSpPr>
              <a:spLocks/>
            </p:cNvSpPr>
            <p:nvPr/>
          </p:nvSpPr>
          <p:spPr bwMode="auto">
            <a:xfrm>
              <a:off x="3633788" y="938213"/>
              <a:ext cx="360363" cy="350838"/>
            </a:xfrm>
            <a:custGeom>
              <a:avLst/>
              <a:gdLst>
                <a:gd name="T0" fmla="*/ 155 w 454"/>
                <a:gd name="T1" fmla="*/ 442 h 442"/>
                <a:gd name="T2" fmla="*/ 155 w 454"/>
                <a:gd name="T3" fmla="*/ 177 h 442"/>
                <a:gd name="T4" fmla="*/ 159 w 454"/>
                <a:gd name="T5" fmla="*/ 149 h 442"/>
                <a:gd name="T6" fmla="*/ 174 w 454"/>
                <a:gd name="T7" fmla="*/ 125 h 442"/>
                <a:gd name="T8" fmla="*/ 185 w 454"/>
                <a:gd name="T9" fmla="*/ 114 h 442"/>
                <a:gd name="T10" fmla="*/ 198 w 454"/>
                <a:gd name="T11" fmla="*/ 105 h 442"/>
                <a:gd name="T12" fmla="*/ 214 w 454"/>
                <a:gd name="T13" fmla="*/ 101 h 442"/>
                <a:gd name="T14" fmla="*/ 232 w 454"/>
                <a:gd name="T15" fmla="*/ 98 h 442"/>
                <a:gd name="T16" fmla="*/ 245 w 454"/>
                <a:gd name="T17" fmla="*/ 99 h 442"/>
                <a:gd name="T18" fmla="*/ 268 w 454"/>
                <a:gd name="T19" fmla="*/ 108 h 442"/>
                <a:gd name="T20" fmla="*/ 287 w 454"/>
                <a:gd name="T21" fmla="*/ 122 h 442"/>
                <a:gd name="T22" fmla="*/ 298 w 454"/>
                <a:gd name="T23" fmla="*/ 142 h 442"/>
                <a:gd name="T24" fmla="*/ 299 w 454"/>
                <a:gd name="T25" fmla="*/ 152 h 442"/>
                <a:gd name="T26" fmla="*/ 454 w 454"/>
                <a:gd name="T27" fmla="*/ 442 h 442"/>
                <a:gd name="T28" fmla="*/ 454 w 454"/>
                <a:gd name="T29" fmla="*/ 144 h 442"/>
                <a:gd name="T30" fmla="*/ 450 w 454"/>
                <a:gd name="T31" fmla="*/ 116 h 442"/>
                <a:gd name="T32" fmla="*/ 439 w 454"/>
                <a:gd name="T33" fmla="*/ 89 h 442"/>
                <a:gd name="T34" fmla="*/ 421 w 454"/>
                <a:gd name="T35" fmla="*/ 64 h 442"/>
                <a:gd name="T36" fmla="*/ 400 w 454"/>
                <a:gd name="T37" fmla="*/ 43 h 442"/>
                <a:gd name="T38" fmla="*/ 372 w 454"/>
                <a:gd name="T39" fmla="*/ 26 h 442"/>
                <a:gd name="T40" fmla="*/ 341 w 454"/>
                <a:gd name="T41" fmla="*/ 12 h 442"/>
                <a:gd name="T42" fmla="*/ 307 w 454"/>
                <a:gd name="T43" fmla="*/ 4 h 442"/>
                <a:gd name="T44" fmla="*/ 269 w 454"/>
                <a:gd name="T45" fmla="*/ 0 h 442"/>
                <a:gd name="T46" fmla="*/ 267 w 454"/>
                <a:gd name="T47" fmla="*/ 0 h 442"/>
                <a:gd name="T48" fmla="*/ 263 w 454"/>
                <a:gd name="T49" fmla="*/ 0 h 442"/>
                <a:gd name="T50" fmla="*/ 249 w 454"/>
                <a:gd name="T51" fmla="*/ 2 h 442"/>
                <a:gd name="T52" fmla="*/ 219 w 454"/>
                <a:gd name="T53" fmla="*/ 5 h 442"/>
                <a:gd name="T54" fmla="*/ 190 w 454"/>
                <a:gd name="T55" fmla="*/ 14 h 442"/>
                <a:gd name="T56" fmla="*/ 163 w 454"/>
                <a:gd name="T57" fmla="*/ 26 h 442"/>
                <a:gd name="T58" fmla="*/ 151 w 454"/>
                <a:gd name="T59" fmla="*/ 33 h 442"/>
                <a:gd name="T60" fmla="*/ 147 w 454"/>
                <a:gd name="T61" fmla="*/ 28 h 442"/>
                <a:gd name="T62" fmla="*/ 129 w 454"/>
                <a:gd name="T63" fmla="*/ 17 h 442"/>
                <a:gd name="T64" fmla="*/ 83 w 454"/>
                <a:gd name="T65" fmla="*/ 8 h 442"/>
                <a:gd name="T66" fmla="*/ 0 w 454"/>
                <a:gd name="T67" fmla="*/ 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42">
                  <a:moveTo>
                    <a:pt x="0" y="442"/>
                  </a:moveTo>
                  <a:lnTo>
                    <a:pt x="155" y="442"/>
                  </a:lnTo>
                  <a:lnTo>
                    <a:pt x="155" y="177"/>
                  </a:lnTo>
                  <a:lnTo>
                    <a:pt x="155" y="177"/>
                  </a:lnTo>
                  <a:lnTo>
                    <a:pt x="156" y="163"/>
                  </a:lnTo>
                  <a:lnTo>
                    <a:pt x="159" y="149"/>
                  </a:lnTo>
                  <a:lnTo>
                    <a:pt x="165" y="136"/>
                  </a:lnTo>
                  <a:lnTo>
                    <a:pt x="174" y="125"/>
                  </a:lnTo>
                  <a:lnTo>
                    <a:pt x="180" y="119"/>
                  </a:lnTo>
                  <a:lnTo>
                    <a:pt x="185" y="114"/>
                  </a:lnTo>
                  <a:lnTo>
                    <a:pt x="192" y="109"/>
                  </a:lnTo>
                  <a:lnTo>
                    <a:pt x="198" y="105"/>
                  </a:lnTo>
                  <a:lnTo>
                    <a:pt x="207" y="103"/>
                  </a:lnTo>
                  <a:lnTo>
                    <a:pt x="214" y="101"/>
                  </a:lnTo>
                  <a:lnTo>
                    <a:pt x="222" y="99"/>
                  </a:lnTo>
                  <a:lnTo>
                    <a:pt x="232" y="98"/>
                  </a:lnTo>
                  <a:lnTo>
                    <a:pt x="232" y="98"/>
                  </a:lnTo>
                  <a:lnTo>
                    <a:pt x="245" y="99"/>
                  </a:lnTo>
                  <a:lnTo>
                    <a:pt x="257" y="103"/>
                  </a:lnTo>
                  <a:lnTo>
                    <a:pt x="268" y="108"/>
                  </a:lnTo>
                  <a:lnTo>
                    <a:pt x="279" y="114"/>
                  </a:lnTo>
                  <a:lnTo>
                    <a:pt x="287" y="122"/>
                  </a:lnTo>
                  <a:lnTo>
                    <a:pt x="295" y="132"/>
                  </a:lnTo>
                  <a:lnTo>
                    <a:pt x="298" y="142"/>
                  </a:lnTo>
                  <a:lnTo>
                    <a:pt x="299" y="146"/>
                  </a:lnTo>
                  <a:lnTo>
                    <a:pt x="299" y="152"/>
                  </a:lnTo>
                  <a:lnTo>
                    <a:pt x="299" y="442"/>
                  </a:lnTo>
                  <a:lnTo>
                    <a:pt x="454" y="442"/>
                  </a:lnTo>
                  <a:lnTo>
                    <a:pt x="454" y="144"/>
                  </a:lnTo>
                  <a:lnTo>
                    <a:pt x="454" y="144"/>
                  </a:lnTo>
                  <a:lnTo>
                    <a:pt x="453" y="130"/>
                  </a:lnTo>
                  <a:lnTo>
                    <a:pt x="450" y="116"/>
                  </a:lnTo>
                  <a:lnTo>
                    <a:pt x="446" y="102"/>
                  </a:lnTo>
                  <a:lnTo>
                    <a:pt x="439" y="89"/>
                  </a:lnTo>
                  <a:lnTo>
                    <a:pt x="431" y="76"/>
                  </a:lnTo>
                  <a:lnTo>
                    <a:pt x="421" y="64"/>
                  </a:lnTo>
                  <a:lnTo>
                    <a:pt x="411" y="53"/>
                  </a:lnTo>
                  <a:lnTo>
                    <a:pt x="400" y="43"/>
                  </a:lnTo>
                  <a:lnTo>
                    <a:pt x="386" y="34"/>
                  </a:lnTo>
                  <a:lnTo>
                    <a:pt x="372" y="26"/>
                  </a:lnTo>
                  <a:lnTo>
                    <a:pt x="356" y="18"/>
                  </a:lnTo>
                  <a:lnTo>
                    <a:pt x="341" y="12"/>
                  </a:lnTo>
                  <a:lnTo>
                    <a:pt x="324" y="8"/>
                  </a:lnTo>
                  <a:lnTo>
                    <a:pt x="307" y="4"/>
                  </a:lnTo>
                  <a:lnTo>
                    <a:pt x="289" y="2"/>
                  </a:lnTo>
                  <a:lnTo>
                    <a:pt x="269" y="0"/>
                  </a:lnTo>
                  <a:lnTo>
                    <a:pt x="269" y="0"/>
                  </a:lnTo>
                  <a:lnTo>
                    <a:pt x="267" y="0"/>
                  </a:lnTo>
                  <a:lnTo>
                    <a:pt x="267" y="0"/>
                  </a:lnTo>
                  <a:lnTo>
                    <a:pt x="263" y="0"/>
                  </a:lnTo>
                  <a:lnTo>
                    <a:pt x="263" y="0"/>
                  </a:lnTo>
                  <a:lnTo>
                    <a:pt x="249" y="2"/>
                  </a:lnTo>
                  <a:lnTo>
                    <a:pt x="233" y="3"/>
                  </a:lnTo>
                  <a:lnTo>
                    <a:pt x="219" y="5"/>
                  </a:lnTo>
                  <a:lnTo>
                    <a:pt x="204" y="9"/>
                  </a:lnTo>
                  <a:lnTo>
                    <a:pt x="190" y="14"/>
                  </a:lnTo>
                  <a:lnTo>
                    <a:pt x="176" y="20"/>
                  </a:lnTo>
                  <a:lnTo>
                    <a:pt x="163" y="26"/>
                  </a:lnTo>
                  <a:lnTo>
                    <a:pt x="151" y="33"/>
                  </a:lnTo>
                  <a:lnTo>
                    <a:pt x="151" y="33"/>
                  </a:lnTo>
                  <a:lnTo>
                    <a:pt x="150" y="32"/>
                  </a:lnTo>
                  <a:lnTo>
                    <a:pt x="147" y="28"/>
                  </a:lnTo>
                  <a:lnTo>
                    <a:pt x="140" y="23"/>
                  </a:lnTo>
                  <a:lnTo>
                    <a:pt x="129" y="17"/>
                  </a:lnTo>
                  <a:lnTo>
                    <a:pt x="110" y="12"/>
                  </a:lnTo>
                  <a:lnTo>
                    <a:pt x="83" y="8"/>
                  </a:lnTo>
                  <a:lnTo>
                    <a:pt x="47" y="5"/>
                  </a:lnTo>
                  <a:lnTo>
                    <a:pt x="0" y="4"/>
                  </a:lnTo>
                  <a:lnTo>
                    <a:pt x="0"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4" name="Rectangle 38">
              <a:extLst>
                <a:ext uri="{FF2B5EF4-FFF2-40B4-BE49-F238E27FC236}">
                  <a16:creationId xmlns:a16="http://schemas.microsoft.com/office/drawing/2014/main" id="{2274111D-B67F-4663-BDB9-69BE9E740E78}"/>
                </a:ext>
              </a:extLst>
            </p:cNvPr>
            <p:cNvSpPr>
              <a:spLocks noChangeArrowheads="1"/>
            </p:cNvSpPr>
            <p:nvPr/>
          </p:nvSpPr>
          <p:spPr bwMode="auto">
            <a:xfrm>
              <a:off x="2168526" y="952501"/>
              <a:ext cx="120650"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5" name="Freeform 39">
              <a:extLst>
                <a:ext uri="{FF2B5EF4-FFF2-40B4-BE49-F238E27FC236}">
                  <a16:creationId xmlns:a16="http://schemas.microsoft.com/office/drawing/2014/main" id="{25EB74B4-19B8-4466-9202-DEF3FEB72723}"/>
                </a:ext>
              </a:extLst>
            </p:cNvPr>
            <p:cNvSpPr>
              <a:spLocks/>
            </p:cNvSpPr>
            <p:nvPr/>
          </p:nvSpPr>
          <p:spPr bwMode="auto">
            <a:xfrm>
              <a:off x="2820988" y="946151"/>
              <a:ext cx="252413" cy="342900"/>
            </a:xfrm>
            <a:custGeom>
              <a:avLst/>
              <a:gdLst>
                <a:gd name="T0" fmla="*/ 0 w 319"/>
                <a:gd name="T1" fmla="*/ 432 h 432"/>
                <a:gd name="T2" fmla="*/ 151 w 319"/>
                <a:gd name="T3" fmla="*/ 432 h 432"/>
                <a:gd name="T4" fmla="*/ 151 w 319"/>
                <a:gd name="T5" fmla="*/ 175 h 432"/>
                <a:gd name="T6" fmla="*/ 151 w 319"/>
                <a:gd name="T7" fmla="*/ 175 h 432"/>
                <a:gd name="T8" fmla="*/ 152 w 319"/>
                <a:gd name="T9" fmla="*/ 167 h 432"/>
                <a:gd name="T10" fmla="*/ 153 w 319"/>
                <a:gd name="T11" fmla="*/ 159 h 432"/>
                <a:gd name="T12" fmla="*/ 156 w 319"/>
                <a:gd name="T13" fmla="*/ 153 h 432"/>
                <a:gd name="T14" fmla="*/ 159 w 319"/>
                <a:gd name="T15" fmla="*/ 146 h 432"/>
                <a:gd name="T16" fmla="*/ 164 w 319"/>
                <a:gd name="T17" fmla="*/ 140 h 432"/>
                <a:gd name="T18" fmla="*/ 169 w 319"/>
                <a:gd name="T19" fmla="*/ 134 h 432"/>
                <a:gd name="T20" fmla="*/ 175 w 319"/>
                <a:gd name="T21" fmla="*/ 128 h 432"/>
                <a:gd name="T22" fmla="*/ 181 w 319"/>
                <a:gd name="T23" fmla="*/ 123 h 432"/>
                <a:gd name="T24" fmla="*/ 196 w 319"/>
                <a:gd name="T25" fmla="*/ 114 h 432"/>
                <a:gd name="T26" fmla="*/ 213 w 319"/>
                <a:gd name="T27" fmla="*/ 107 h 432"/>
                <a:gd name="T28" fmla="*/ 231 w 319"/>
                <a:gd name="T29" fmla="*/ 103 h 432"/>
                <a:gd name="T30" fmla="*/ 240 w 319"/>
                <a:gd name="T31" fmla="*/ 101 h 432"/>
                <a:gd name="T32" fmla="*/ 250 w 319"/>
                <a:gd name="T33" fmla="*/ 101 h 432"/>
                <a:gd name="T34" fmla="*/ 250 w 319"/>
                <a:gd name="T35" fmla="*/ 101 h 432"/>
                <a:gd name="T36" fmla="*/ 268 w 319"/>
                <a:gd name="T37" fmla="*/ 103 h 432"/>
                <a:gd name="T38" fmla="*/ 286 w 319"/>
                <a:gd name="T39" fmla="*/ 105 h 432"/>
                <a:gd name="T40" fmla="*/ 303 w 319"/>
                <a:gd name="T41" fmla="*/ 110 h 432"/>
                <a:gd name="T42" fmla="*/ 319 w 319"/>
                <a:gd name="T43" fmla="*/ 116 h 432"/>
                <a:gd name="T44" fmla="*/ 319 w 319"/>
                <a:gd name="T45" fmla="*/ 116 h 432"/>
                <a:gd name="T46" fmla="*/ 319 w 319"/>
                <a:gd name="T47" fmla="*/ 4 h 432"/>
                <a:gd name="T48" fmla="*/ 319 w 319"/>
                <a:gd name="T49" fmla="*/ 4 h 432"/>
                <a:gd name="T50" fmla="*/ 291 w 319"/>
                <a:gd name="T51" fmla="*/ 1 h 432"/>
                <a:gd name="T52" fmla="*/ 265 w 319"/>
                <a:gd name="T53" fmla="*/ 0 h 432"/>
                <a:gd name="T54" fmla="*/ 265 w 319"/>
                <a:gd name="T55" fmla="*/ 0 h 432"/>
                <a:gd name="T56" fmla="*/ 250 w 319"/>
                <a:gd name="T57" fmla="*/ 0 h 432"/>
                <a:gd name="T58" fmla="*/ 234 w 319"/>
                <a:gd name="T59" fmla="*/ 2 h 432"/>
                <a:gd name="T60" fmla="*/ 220 w 319"/>
                <a:gd name="T61" fmla="*/ 5 h 432"/>
                <a:gd name="T62" fmla="*/ 205 w 319"/>
                <a:gd name="T63" fmla="*/ 8 h 432"/>
                <a:gd name="T64" fmla="*/ 191 w 319"/>
                <a:gd name="T65" fmla="*/ 12 h 432"/>
                <a:gd name="T66" fmla="*/ 176 w 319"/>
                <a:gd name="T67" fmla="*/ 18 h 432"/>
                <a:gd name="T68" fmla="*/ 163 w 319"/>
                <a:gd name="T69" fmla="*/ 24 h 432"/>
                <a:gd name="T70" fmla="*/ 151 w 319"/>
                <a:gd name="T71" fmla="*/ 31 h 432"/>
                <a:gd name="T72" fmla="*/ 151 w 319"/>
                <a:gd name="T73" fmla="*/ 31 h 432"/>
                <a:gd name="T74" fmla="*/ 149 w 319"/>
                <a:gd name="T75" fmla="*/ 29 h 432"/>
                <a:gd name="T76" fmla="*/ 144 w 319"/>
                <a:gd name="T77" fmla="*/ 24 h 432"/>
                <a:gd name="T78" fmla="*/ 137 w 319"/>
                <a:gd name="T79" fmla="*/ 19 h 432"/>
                <a:gd name="T80" fmla="*/ 123 w 319"/>
                <a:gd name="T81" fmla="*/ 15 h 432"/>
                <a:gd name="T82" fmla="*/ 104 w 319"/>
                <a:gd name="T83" fmla="*/ 10 h 432"/>
                <a:gd name="T84" fmla="*/ 79 w 319"/>
                <a:gd name="T85" fmla="*/ 6 h 432"/>
                <a:gd name="T86" fmla="*/ 44 w 319"/>
                <a:gd name="T87" fmla="*/ 4 h 432"/>
                <a:gd name="T88" fmla="*/ 0 w 319"/>
                <a:gd name="T89" fmla="*/ 2 h 432"/>
                <a:gd name="T90" fmla="*/ 0 w 319"/>
                <a:gd name="T9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432">
                  <a:moveTo>
                    <a:pt x="0" y="432"/>
                  </a:moveTo>
                  <a:lnTo>
                    <a:pt x="151" y="432"/>
                  </a:lnTo>
                  <a:lnTo>
                    <a:pt x="151" y="175"/>
                  </a:lnTo>
                  <a:lnTo>
                    <a:pt x="151" y="175"/>
                  </a:lnTo>
                  <a:lnTo>
                    <a:pt x="152" y="167"/>
                  </a:lnTo>
                  <a:lnTo>
                    <a:pt x="153" y="159"/>
                  </a:lnTo>
                  <a:lnTo>
                    <a:pt x="156" y="153"/>
                  </a:lnTo>
                  <a:lnTo>
                    <a:pt x="159" y="146"/>
                  </a:lnTo>
                  <a:lnTo>
                    <a:pt x="164" y="140"/>
                  </a:lnTo>
                  <a:lnTo>
                    <a:pt x="169" y="134"/>
                  </a:lnTo>
                  <a:lnTo>
                    <a:pt x="175" y="128"/>
                  </a:lnTo>
                  <a:lnTo>
                    <a:pt x="181" y="123"/>
                  </a:lnTo>
                  <a:lnTo>
                    <a:pt x="196" y="114"/>
                  </a:lnTo>
                  <a:lnTo>
                    <a:pt x="213" y="107"/>
                  </a:lnTo>
                  <a:lnTo>
                    <a:pt x="231" y="103"/>
                  </a:lnTo>
                  <a:lnTo>
                    <a:pt x="240" y="101"/>
                  </a:lnTo>
                  <a:lnTo>
                    <a:pt x="250" y="101"/>
                  </a:lnTo>
                  <a:lnTo>
                    <a:pt x="250" y="101"/>
                  </a:lnTo>
                  <a:lnTo>
                    <a:pt x="268" y="103"/>
                  </a:lnTo>
                  <a:lnTo>
                    <a:pt x="286" y="105"/>
                  </a:lnTo>
                  <a:lnTo>
                    <a:pt x="303" y="110"/>
                  </a:lnTo>
                  <a:lnTo>
                    <a:pt x="319" y="116"/>
                  </a:lnTo>
                  <a:lnTo>
                    <a:pt x="319" y="116"/>
                  </a:lnTo>
                  <a:lnTo>
                    <a:pt x="319" y="4"/>
                  </a:lnTo>
                  <a:lnTo>
                    <a:pt x="319" y="4"/>
                  </a:lnTo>
                  <a:lnTo>
                    <a:pt x="291" y="1"/>
                  </a:lnTo>
                  <a:lnTo>
                    <a:pt x="265" y="0"/>
                  </a:lnTo>
                  <a:lnTo>
                    <a:pt x="265" y="0"/>
                  </a:lnTo>
                  <a:lnTo>
                    <a:pt x="250" y="0"/>
                  </a:lnTo>
                  <a:lnTo>
                    <a:pt x="234" y="2"/>
                  </a:lnTo>
                  <a:lnTo>
                    <a:pt x="220" y="5"/>
                  </a:lnTo>
                  <a:lnTo>
                    <a:pt x="205" y="8"/>
                  </a:lnTo>
                  <a:lnTo>
                    <a:pt x="191" y="12"/>
                  </a:lnTo>
                  <a:lnTo>
                    <a:pt x="176" y="18"/>
                  </a:lnTo>
                  <a:lnTo>
                    <a:pt x="163" y="24"/>
                  </a:lnTo>
                  <a:lnTo>
                    <a:pt x="151" y="31"/>
                  </a:lnTo>
                  <a:lnTo>
                    <a:pt x="151" y="31"/>
                  </a:lnTo>
                  <a:lnTo>
                    <a:pt x="149" y="29"/>
                  </a:lnTo>
                  <a:lnTo>
                    <a:pt x="144" y="24"/>
                  </a:lnTo>
                  <a:lnTo>
                    <a:pt x="137" y="19"/>
                  </a:lnTo>
                  <a:lnTo>
                    <a:pt x="123" y="15"/>
                  </a:lnTo>
                  <a:lnTo>
                    <a:pt x="104" y="10"/>
                  </a:lnTo>
                  <a:lnTo>
                    <a:pt x="79" y="6"/>
                  </a:lnTo>
                  <a:lnTo>
                    <a:pt x="44" y="4"/>
                  </a:lnTo>
                  <a:lnTo>
                    <a:pt x="0" y="2"/>
                  </a:lnTo>
                  <a:lnTo>
                    <a:pt x="0"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6" name="Freeform 40">
              <a:extLst>
                <a:ext uri="{FF2B5EF4-FFF2-40B4-BE49-F238E27FC236}">
                  <a16:creationId xmlns:a16="http://schemas.microsoft.com/office/drawing/2014/main" id="{3D8B74E7-8876-4757-9D35-98BCD82EB3AD}"/>
                </a:ext>
              </a:extLst>
            </p:cNvPr>
            <p:cNvSpPr>
              <a:spLocks/>
            </p:cNvSpPr>
            <p:nvPr/>
          </p:nvSpPr>
          <p:spPr bwMode="auto">
            <a:xfrm>
              <a:off x="1701801" y="677863"/>
              <a:ext cx="522288" cy="635000"/>
            </a:xfrm>
            <a:custGeom>
              <a:avLst/>
              <a:gdLst>
                <a:gd name="T0" fmla="*/ 635 w 658"/>
                <a:gd name="T1" fmla="*/ 37 h 800"/>
                <a:gd name="T2" fmla="*/ 614 w 658"/>
                <a:gd name="T3" fmla="*/ 19 h 800"/>
                <a:gd name="T4" fmla="*/ 587 w 658"/>
                <a:gd name="T5" fmla="*/ 7 h 800"/>
                <a:gd name="T6" fmla="*/ 529 w 658"/>
                <a:gd name="T7" fmla="*/ 0 h 800"/>
                <a:gd name="T8" fmla="*/ 442 w 658"/>
                <a:gd name="T9" fmla="*/ 11 h 800"/>
                <a:gd name="T10" fmla="*/ 337 w 658"/>
                <a:gd name="T11" fmla="*/ 43 h 800"/>
                <a:gd name="T12" fmla="*/ 218 w 658"/>
                <a:gd name="T13" fmla="*/ 95 h 800"/>
                <a:gd name="T14" fmla="*/ 161 w 658"/>
                <a:gd name="T15" fmla="*/ 126 h 800"/>
                <a:gd name="T16" fmla="*/ 146 w 658"/>
                <a:gd name="T17" fmla="*/ 135 h 800"/>
                <a:gd name="T18" fmla="*/ 144 w 658"/>
                <a:gd name="T19" fmla="*/ 142 h 800"/>
                <a:gd name="T20" fmla="*/ 152 w 658"/>
                <a:gd name="T21" fmla="*/ 142 h 800"/>
                <a:gd name="T22" fmla="*/ 181 w 658"/>
                <a:gd name="T23" fmla="*/ 132 h 800"/>
                <a:gd name="T24" fmla="*/ 244 w 658"/>
                <a:gd name="T25" fmla="*/ 104 h 800"/>
                <a:gd name="T26" fmla="*/ 331 w 658"/>
                <a:gd name="T27" fmla="*/ 74 h 800"/>
                <a:gd name="T28" fmla="*/ 407 w 658"/>
                <a:gd name="T29" fmla="*/ 59 h 800"/>
                <a:gd name="T30" fmla="*/ 470 w 658"/>
                <a:gd name="T31" fmla="*/ 59 h 800"/>
                <a:gd name="T32" fmla="*/ 518 w 658"/>
                <a:gd name="T33" fmla="*/ 74 h 800"/>
                <a:gd name="T34" fmla="*/ 541 w 658"/>
                <a:gd name="T35" fmla="*/ 92 h 800"/>
                <a:gd name="T36" fmla="*/ 558 w 658"/>
                <a:gd name="T37" fmla="*/ 121 h 800"/>
                <a:gd name="T38" fmla="*/ 562 w 658"/>
                <a:gd name="T39" fmla="*/ 159 h 800"/>
                <a:gd name="T40" fmla="*/ 554 w 658"/>
                <a:gd name="T41" fmla="*/ 206 h 800"/>
                <a:gd name="T42" fmla="*/ 535 w 658"/>
                <a:gd name="T43" fmla="*/ 258 h 800"/>
                <a:gd name="T44" fmla="*/ 506 w 658"/>
                <a:gd name="T45" fmla="*/ 316 h 800"/>
                <a:gd name="T46" fmla="*/ 436 w 658"/>
                <a:gd name="T47" fmla="*/ 420 h 800"/>
                <a:gd name="T48" fmla="*/ 320 w 658"/>
                <a:gd name="T49" fmla="*/ 551 h 800"/>
                <a:gd name="T50" fmla="*/ 225 w 658"/>
                <a:gd name="T51" fmla="*/ 634 h 800"/>
                <a:gd name="T52" fmla="*/ 173 w 658"/>
                <a:gd name="T53" fmla="*/ 675 h 800"/>
                <a:gd name="T54" fmla="*/ 39 w 658"/>
                <a:gd name="T55" fmla="*/ 767 h 800"/>
                <a:gd name="T56" fmla="*/ 31 w 658"/>
                <a:gd name="T57" fmla="*/ 771 h 800"/>
                <a:gd name="T58" fmla="*/ 2 w 658"/>
                <a:gd name="T59" fmla="*/ 794 h 800"/>
                <a:gd name="T60" fmla="*/ 3 w 658"/>
                <a:gd name="T61" fmla="*/ 799 h 800"/>
                <a:gd name="T62" fmla="*/ 11 w 658"/>
                <a:gd name="T63" fmla="*/ 798 h 800"/>
                <a:gd name="T64" fmla="*/ 38 w 658"/>
                <a:gd name="T65" fmla="*/ 785 h 800"/>
                <a:gd name="T66" fmla="*/ 45 w 658"/>
                <a:gd name="T67" fmla="*/ 780 h 800"/>
                <a:gd name="T68" fmla="*/ 195 w 658"/>
                <a:gd name="T69" fmla="*/ 680 h 800"/>
                <a:gd name="T70" fmla="*/ 301 w 658"/>
                <a:gd name="T71" fmla="*/ 601 h 800"/>
                <a:gd name="T72" fmla="*/ 455 w 658"/>
                <a:gd name="T73" fmla="*/ 461 h 800"/>
                <a:gd name="T74" fmla="*/ 515 w 658"/>
                <a:gd name="T75" fmla="*/ 396 h 800"/>
                <a:gd name="T76" fmla="*/ 585 w 658"/>
                <a:gd name="T77" fmla="*/ 303 h 800"/>
                <a:gd name="T78" fmla="*/ 632 w 658"/>
                <a:gd name="T79" fmla="*/ 216 h 800"/>
                <a:gd name="T80" fmla="*/ 656 w 658"/>
                <a:gd name="T81" fmla="*/ 141 h 800"/>
                <a:gd name="T82" fmla="*/ 657 w 658"/>
                <a:gd name="T83" fmla="*/ 87 h 800"/>
                <a:gd name="T84" fmla="*/ 650 w 658"/>
                <a:gd name="T85" fmla="*/ 60 h 800"/>
                <a:gd name="T86" fmla="*/ 640 w 658"/>
                <a:gd name="T87" fmla="*/ 4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800">
                  <a:moveTo>
                    <a:pt x="640" y="45"/>
                  </a:moveTo>
                  <a:lnTo>
                    <a:pt x="640" y="45"/>
                  </a:lnTo>
                  <a:lnTo>
                    <a:pt x="635" y="37"/>
                  </a:lnTo>
                  <a:lnTo>
                    <a:pt x="628" y="30"/>
                  </a:lnTo>
                  <a:lnTo>
                    <a:pt x="621" y="24"/>
                  </a:lnTo>
                  <a:lnTo>
                    <a:pt x="614" y="19"/>
                  </a:lnTo>
                  <a:lnTo>
                    <a:pt x="605" y="14"/>
                  </a:lnTo>
                  <a:lnTo>
                    <a:pt x="597" y="11"/>
                  </a:lnTo>
                  <a:lnTo>
                    <a:pt x="587" y="7"/>
                  </a:lnTo>
                  <a:lnTo>
                    <a:pt x="576" y="5"/>
                  </a:lnTo>
                  <a:lnTo>
                    <a:pt x="553" y="1"/>
                  </a:lnTo>
                  <a:lnTo>
                    <a:pt x="529" y="0"/>
                  </a:lnTo>
                  <a:lnTo>
                    <a:pt x="503" y="1"/>
                  </a:lnTo>
                  <a:lnTo>
                    <a:pt x="474" y="5"/>
                  </a:lnTo>
                  <a:lnTo>
                    <a:pt x="442" y="11"/>
                  </a:lnTo>
                  <a:lnTo>
                    <a:pt x="408" y="19"/>
                  </a:lnTo>
                  <a:lnTo>
                    <a:pt x="373" y="30"/>
                  </a:lnTo>
                  <a:lnTo>
                    <a:pt x="337" y="43"/>
                  </a:lnTo>
                  <a:lnTo>
                    <a:pt x="299" y="59"/>
                  </a:lnTo>
                  <a:lnTo>
                    <a:pt x="260" y="76"/>
                  </a:lnTo>
                  <a:lnTo>
                    <a:pt x="218" y="95"/>
                  </a:lnTo>
                  <a:lnTo>
                    <a:pt x="175" y="117"/>
                  </a:lnTo>
                  <a:lnTo>
                    <a:pt x="175" y="117"/>
                  </a:lnTo>
                  <a:lnTo>
                    <a:pt x="161" y="126"/>
                  </a:lnTo>
                  <a:lnTo>
                    <a:pt x="150" y="133"/>
                  </a:lnTo>
                  <a:lnTo>
                    <a:pt x="150" y="133"/>
                  </a:lnTo>
                  <a:lnTo>
                    <a:pt x="146" y="135"/>
                  </a:lnTo>
                  <a:lnTo>
                    <a:pt x="144" y="138"/>
                  </a:lnTo>
                  <a:lnTo>
                    <a:pt x="144" y="140"/>
                  </a:lnTo>
                  <a:lnTo>
                    <a:pt x="144" y="142"/>
                  </a:lnTo>
                  <a:lnTo>
                    <a:pt x="145" y="144"/>
                  </a:lnTo>
                  <a:lnTo>
                    <a:pt x="148" y="144"/>
                  </a:lnTo>
                  <a:lnTo>
                    <a:pt x="152" y="142"/>
                  </a:lnTo>
                  <a:lnTo>
                    <a:pt x="152" y="142"/>
                  </a:lnTo>
                  <a:lnTo>
                    <a:pt x="167" y="138"/>
                  </a:lnTo>
                  <a:lnTo>
                    <a:pt x="181" y="132"/>
                  </a:lnTo>
                  <a:lnTo>
                    <a:pt x="181" y="132"/>
                  </a:lnTo>
                  <a:lnTo>
                    <a:pt x="214" y="116"/>
                  </a:lnTo>
                  <a:lnTo>
                    <a:pt x="244" y="104"/>
                  </a:lnTo>
                  <a:lnTo>
                    <a:pt x="274" y="92"/>
                  </a:lnTo>
                  <a:lnTo>
                    <a:pt x="303" y="82"/>
                  </a:lnTo>
                  <a:lnTo>
                    <a:pt x="331" y="74"/>
                  </a:lnTo>
                  <a:lnTo>
                    <a:pt x="358" y="68"/>
                  </a:lnTo>
                  <a:lnTo>
                    <a:pt x="383" y="63"/>
                  </a:lnTo>
                  <a:lnTo>
                    <a:pt x="407" y="59"/>
                  </a:lnTo>
                  <a:lnTo>
                    <a:pt x="429" y="58"/>
                  </a:lnTo>
                  <a:lnTo>
                    <a:pt x="451" y="58"/>
                  </a:lnTo>
                  <a:lnTo>
                    <a:pt x="470" y="59"/>
                  </a:lnTo>
                  <a:lnTo>
                    <a:pt x="488" y="62"/>
                  </a:lnTo>
                  <a:lnTo>
                    <a:pt x="504" y="66"/>
                  </a:lnTo>
                  <a:lnTo>
                    <a:pt x="518" y="74"/>
                  </a:lnTo>
                  <a:lnTo>
                    <a:pt x="530" y="82"/>
                  </a:lnTo>
                  <a:lnTo>
                    <a:pt x="541" y="92"/>
                  </a:lnTo>
                  <a:lnTo>
                    <a:pt x="541" y="92"/>
                  </a:lnTo>
                  <a:lnTo>
                    <a:pt x="548" y="100"/>
                  </a:lnTo>
                  <a:lnTo>
                    <a:pt x="554" y="110"/>
                  </a:lnTo>
                  <a:lnTo>
                    <a:pt x="558" y="121"/>
                  </a:lnTo>
                  <a:lnTo>
                    <a:pt x="560" y="133"/>
                  </a:lnTo>
                  <a:lnTo>
                    <a:pt x="562" y="146"/>
                  </a:lnTo>
                  <a:lnTo>
                    <a:pt x="562" y="159"/>
                  </a:lnTo>
                  <a:lnTo>
                    <a:pt x="560" y="174"/>
                  </a:lnTo>
                  <a:lnTo>
                    <a:pt x="558" y="190"/>
                  </a:lnTo>
                  <a:lnTo>
                    <a:pt x="554" y="206"/>
                  </a:lnTo>
                  <a:lnTo>
                    <a:pt x="548" y="223"/>
                  </a:lnTo>
                  <a:lnTo>
                    <a:pt x="542" y="240"/>
                  </a:lnTo>
                  <a:lnTo>
                    <a:pt x="535" y="258"/>
                  </a:lnTo>
                  <a:lnTo>
                    <a:pt x="527" y="278"/>
                  </a:lnTo>
                  <a:lnTo>
                    <a:pt x="517" y="297"/>
                  </a:lnTo>
                  <a:lnTo>
                    <a:pt x="506" y="316"/>
                  </a:lnTo>
                  <a:lnTo>
                    <a:pt x="494" y="337"/>
                  </a:lnTo>
                  <a:lnTo>
                    <a:pt x="468" y="378"/>
                  </a:lnTo>
                  <a:lnTo>
                    <a:pt x="436" y="420"/>
                  </a:lnTo>
                  <a:lnTo>
                    <a:pt x="401" y="464"/>
                  </a:lnTo>
                  <a:lnTo>
                    <a:pt x="362" y="507"/>
                  </a:lnTo>
                  <a:lnTo>
                    <a:pt x="320" y="551"/>
                  </a:lnTo>
                  <a:lnTo>
                    <a:pt x="274" y="593"/>
                  </a:lnTo>
                  <a:lnTo>
                    <a:pt x="250" y="613"/>
                  </a:lnTo>
                  <a:lnTo>
                    <a:pt x="225" y="634"/>
                  </a:lnTo>
                  <a:lnTo>
                    <a:pt x="200" y="654"/>
                  </a:lnTo>
                  <a:lnTo>
                    <a:pt x="173" y="675"/>
                  </a:lnTo>
                  <a:lnTo>
                    <a:pt x="173" y="675"/>
                  </a:lnTo>
                  <a:lnTo>
                    <a:pt x="107" y="723"/>
                  </a:lnTo>
                  <a:lnTo>
                    <a:pt x="70" y="747"/>
                  </a:lnTo>
                  <a:lnTo>
                    <a:pt x="39" y="767"/>
                  </a:lnTo>
                  <a:lnTo>
                    <a:pt x="39" y="767"/>
                  </a:lnTo>
                  <a:lnTo>
                    <a:pt x="31" y="771"/>
                  </a:lnTo>
                  <a:lnTo>
                    <a:pt x="31" y="771"/>
                  </a:lnTo>
                  <a:lnTo>
                    <a:pt x="5" y="790"/>
                  </a:lnTo>
                  <a:lnTo>
                    <a:pt x="5" y="790"/>
                  </a:lnTo>
                  <a:lnTo>
                    <a:pt x="2" y="794"/>
                  </a:lnTo>
                  <a:lnTo>
                    <a:pt x="0" y="797"/>
                  </a:lnTo>
                  <a:lnTo>
                    <a:pt x="2" y="798"/>
                  </a:lnTo>
                  <a:lnTo>
                    <a:pt x="3" y="799"/>
                  </a:lnTo>
                  <a:lnTo>
                    <a:pt x="4" y="800"/>
                  </a:lnTo>
                  <a:lnTo>
                    <a:pt x="8" y="800"/>
                  </a:lnTo>
                  <a:lnTo>
                    <a:pt x="11" y="798"/>
                  </a:lnTo>
                  <a:lnTo>
                    <a:pt x="11" y="798"/>
                  </a:lnTo>
                  <a:lnTo>
                    <a:pt x="24" y="792"/>
                  </a:lnTo>
                  <a:lnTo>
                    <a:pt x="38" y="785"/>
                  </a:lnTo>
                  <a:lnTo>
                    <a:pt x="38" y="785"/>
                  </a:lnTo>
                  <a:lnTo>
                    <a:pt x="45" y="780"/>
                  </a:lnTo>
                  <a:lnTo>
                    <a:pt x="45" y="780"/>
                  </a:lnTo>
                  <a:lnTo>
                    <a:pt x="80" y="758"/>
                  </a:lnTo>
                  <a:lnTo>
                    <a:pt x="120" y="732"/>
                  </a:lnTo>
                  <a:lnTo>
                    <a:pt x="195" y="680"/>
                  </a:lnTo>
                  <a:lnTo>
                    <a:pt x="195" y="680"/>
                  </a:lnTo>
                  <a:lnTo>
                    <a:pt x="249" y="641"/>
                  </a:lnTo>
                  <a:lnTo>
                    <a:pt x="301" y="601"/>
                  </a:lnTo>
                  <a:lnTo>
                    <a:pt x="301" y="770"/>
                  </a:lnTo>
                  <a:lnTo>
                    <a:pt x="455" y="770"/>
                  </a:lnTo>
                  <a:lnTo>
                    <a:pt x="455" y="461"/>
                  </a:lnTo>
                  <a:lnTo>
                    <a:pt x="455" y="461"/>
                  </a:lnTo>
                  <a:lnTo>
                    <a:pt x="486" y="429"/>
                  </a:lnTo>
                  <a:lnTo>
                    <a:pt x="515" y="396"/>
                  </a:lnTo>
                  <a:lnTo>
                    <a:pt x="540" y="365"/>
                  </a:lnTo>
                  <a:lnTo>
                    <a:pt x="563" y="333"/>
                  </a:lnTo>
                  <a:lnTo>
                    <a:pt x="585" y="303"/>
                  </a:lnTo>
                  <a:lnTo>
                    <a:pt x="603" y="273"/>
                  </a:lnTo>
                  <a:lnTo>
                    <a:pt x="618" y="244"/>
                  </a:lnTo>
                  <a:lnTo>
                    <a:pt x="632" y="216"/>
                  </a:lnTo>
                  <a:lnTo>
                    <a:pt x="643" y="190"/>
                  </a:lnTo>
                  <a:lnTo>
                    <a:pt x="651" y="164"/>
                  </a:lnTo>
                  <a:lnTo>
                    <a:pt x="656" y="141"/>
                  </a:lnTo>
                  <a:lnTo>
                    <a:pt x="658" y="118"/>
                  </a:lnTo>
                  <a:lnTo>
                    <a:pt x="658" y="98"/>
                  </a:lnTo>
                  <a:lnTo>
                    <a:pt x="657" y="87"/>
                  </a:lnTo>
                  <a:lnTo>
                    <a:pt x="656" y="78"/>
                  </a:lnTo>
                  <a:lnTo>
                    <a:pt x="652" y="69"/>
                  </a:lnTo>
                  <a:lnTo>
                    <a:pt x="650" y="60"/>
                  </a:lnTo>
                  <a:lnTo>
                    <a:pt x="645" y="52"/>
                  </a:lnTo>
                  <a:lnTo>
                    <a:pt x="640" y="45"/>
                  </a:lnTo>
                  <a:lnTo>
                    <a:pt x="64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 name="Freeform 41">
              <a:extLst>
                <a:ext uri="{FF2B5EF4-FFF2-40B4-BE49-F238E27FC236}">
                  <a16:creationId xmlns:a16="http://schemas.microsoft.com/office/drawing/2014/main" id="{7C8BC4AB-0259-44AF-9CCA-7AB78CD79EDB}"/>
                </a:ext>
              </a:extLst>
            </p:cNvPr>
            <p:cNvSpPr>
              <a:spLocks/>
            </p:cNvSpPr>
            <p:nvPr/>
          </p:nvSpPr>
          <p:spPr bwMode="auto">
            <a:xfrm>
              <a:off x="1233488" y="814388"/>
              <a:ext cx="819150" cy="649288"/>
            </a:xfrm>
            <a:custGeom>
              <a:avLst/>
              <a:gdLst>
                <a:gd name="T0" fmla="*/ 442 w 1032"/>
                <a:gd name="T1" fmla="*/ 660 h 819"/>
                <a:gd name="T2" fmla="*/ 582 w 1032"/>
                <a:gd name="T3" fmla="*/ 569 h 819"/>
                <a:gd name="T4" fmla="*/ 598 w 1032"/>
                <a:gd name="T5" fmla="*/ 553 h 819"/>
                <a:gd name="T6" fmla="*/ 594 w 1032"/>
                <a:gd name="T7" fmla="*/ 549 h 819"/>
                <a:gd name="T8" fmla="*/ 560 w 1032"/>
                <a:gd name="T9" fmla="*/ 567 h 819"/>
                <a:gd name="T10" fmla="*/ 397 w 1032"/>
                <a:gd name="T11" fmla="*/ 661 h 819"/>
                <a:gd name="T12" fmla="*/ 264 w 1032"/>
                <a:gd name="T13" fmla="*/ 713 h 819"/>
                <a:gd name="T14" fmla="*/ 175 w 1032"/>
                <a:gd name="T15" fmla="*/ 722 h 819"/>
                <a:gd name="T16" fmla="*/ 138 w 1032"/>
                <a:gd name="T17" fmla="*/ 713 h 819"/>
                <a:gd name="T18" fmla="*/ 107 w 1032"/>
                <a:gd name="T19" fmla="*/ 692 h 819"/>
                <a:gd name="T20" fmla="*/ 94 w 1032"/>
                <a:gd name="T21" fmla="*/ 670 h 819"/>
                <a:gd name="T22" fmla="*/ 87 w 1032"/>
                <a:gd name="T23" fmla="*/ 639 h 819"/>
                <a:gd name="T24" fmla="*/ 106 w 1032"/>
                <a:gd name="T25" fmla="*/ 559 h 819"/>
                <a:gd name="T26" fmla="*/ 167 w 1032"/>
                <a:gd name="T27" fmla="*/ 463 h 819"/>
                <a:gd name="T28" fmla="*/ 260 w 1032"/>
                <a:gd name="T29" fmla="*/ 354 h 819"/>
                <a:gd name="T30" fmla="*/ 322 w 1032"/>
                <a:gd name="T31" fmla="*/ 668 h 819"/>
                <a:gd name="T32" fmla="*/ 442 w 1032"/>
                <a:gd name="T33" fmla="*/ 281 h 819"/>
                <a:gd name="T34" fmla="*/ 491 w 1032"/>
                <a:gd name="T35" fmla="*/ 381 h 819"/>
                <a:gd name="T36" fmla="*/ 530 w 1032"/>
                <a:gd name="T37" fmla="*/ 428 h 819"/>
                <a:gd name="T38" fmla="*/ 578 w 1032"/>
                <a:gd name="T39" fmla="*/ 460 h 819"/>
                <a:gd name="T40" fmla="*/ 635 w 1032"/>
                <a:gd name="T41" fmla="*/ 479 h 819"/>
                <a:gd name="T42" fmla="*/ 682 w 1032"/>
                <a:gd name="T43" fmla="*/ 480 h 819"/>
                <a:gd name="T44" fmla="*/ 741 w 1032"/>
                <a:gd name="T45" fmla="*/ 466 h 819"/>
                <a:gd name="T46" fmla="*/ 792 w 1032"/>
                <a:gd name="T47" fmla="*/ 437 h 819"/>
                <a:gd name="T48" fmla="*/ 833 w 1032"/>
                <a:gd name="T49" fmla="*/ 394 h 819"/>
                <a:gd name="T50" fmla="*/ 891 w 1032"/>
                <a:gd name="T51" fmla="*/ 281 h 819"/>
                <a:gd name="T52" fmla="*/ 967 w 1032"/>
                <a:gd name="T53" fmla="*/ 284 h 819"/>
                <a:gd name="T54" fmla="*/ 1029 w 1032"/>
                <a:gd name="T55" fmla="*/ 206 h 819"/>
                <a:gd name="T56" fmla="*/ 1031 w 1032"/>
                <a:gd name="T57" fmla="*/ 188 h 819"/>
                <a:gd name="T58" fmla="*/ 994 w 1032"/>
                <a:gd name="T59" fmla="*/ 139 h 819"/>
                <a:gd name="T60" fmla="*/ 939 w 1032"/>
                <a:gd name="T61" fmla="*/ 110 h 819"/>
                <a:gd name="T62" fmla="*/ 897 w 1032"/>
                <a:gd name="T63" fmla="*/ 104 h 819"/>
                <a:gd name="T64" fmla="*/ 866 w 1032"/>
                <a:gd name="T65" fmla="*/ 108 h 819"/>
                <a:gd name="T66" fmla="*/ 818 w 1032"/>
                <a:gd name="T67" fmla="*/ 127 h 819"/>
                <a:gd name="T68" fmla="*/ 764 w 1032"/>
                <a:gd name="T69" fmla="*/ 186 h 819"/>
                <a:gd name="T70" fmla="*/ 694 w 1032"/>
                <a:gd name="T71" fmla="*/ 332 h 819"/>
                <a:gd name="T72" fmla="*/ 666 w 1032"/>
                <a:gd name="T73" fmla="*/ 344 h 819"/>
                <a:gd name="T74" fmla="*/ 643 w 1032"/>
                <a:gd name="T75" fmla="*/ 336 h 819"/>
                <a:gd name="T76" fmla="*/ 569 w 1032"/>
                <a:gd name="T77" fmla="*/ 186 h 819"/>
                <a:gd name="T78" fmla="*/ 546 w 1032"/>
                <a:gd name="T79" fmla="*/ 153 h 819"/>
                <a:gd name="T80" fmla="*/ 549 w 1032"/>
                <a:gd name="T81" fmla="*/ 99 h 819"/>
                <a:gd name="T82" fmla="*/ 652 w 1032"/>
                <a:gd name="T83" fmla="*/ 28 h 819"/>
                <a:gd name="T84" fmla="*/ 682 w 1032"/>
                <a:gd name="T85" fmla="*/ 6 h 819"/>
                <a:gd name="T86" fmla="*/ 678 w 1032"/>
                <a:gd name="T87" fmla="*/ 0 h 819"/>
                <a:gd name="T88" fmla="*/ 658 w 1032"/>
                <a:gd name="T89" fmla="*/ 8 h 819"/>
                <a:gd name="T90" fmla="*/ 540 w 1032"/>
                <a:gd name="T91" fmla="*/ 80 h 819"/>
                <a:gd name="T92" fmla="*/ 489 w 1032"/>
                <a:gd name="T93" fmla="*/ 114 h 819"/>
                <a:gd name="T94" fmla="*/ 436 w 1032"/>
                <a:gd name="T95" fmla="*/ 104 h 819"/>
                <a:gd name="T96" fmla="*/ 391 w 1032"/>
                <a:gd name="T97" fmla="*/ 111 h 819"/>
                <a:gd name="T98" fmla="*/ 342 w 1032"/>
                <a:gd name="T99" fmla="*/ 138 h 819"/>
                <a:gd name="T100" fmla="*/ 305 w 1032"/>
                <a:gd name="T101" fmla="*/ 182 h 819"/>
                <a:gd name="T102" fmla="*/ 289 w 1032"/>
                <a:gd name="T103" fmla="*/ 237 h 819"/>
                <a:gd name="T104" fmla="*/ 249 w 1032"/>
                <a:gd name="T105" fmla="*/ 308 h 819"/>
                <a:gd name="T106" fmla="*/ 116 w 1032"/>
                <a:gd name="T107" fmla="*/ 451 h 819"/>
                <a:gd name="T108" fmla="*/ 31 w 1032"/>
                <a:gd name="T109" fmla="*/ 580 h 819"/>
                <a:gd name="T110" fmla="*/ 2 w 1032"/>
                <a:gd name="T111" fmla="*/ 662 h 819"/>
                <a:gd name="T112" fmla="*/ 1 w 1032"/>
                <a:gd name="T113" fmla="*/ 708 h 819"/>
                <a:gd name="T114" fmla="*/ 16 w 1032"/>
                <a:gd name="T115" fmla="*/ 745 h 819"/>
                <a:gd name="T116" fmla="*/ 46 w 1032"/>
                <a:gd name="T117" fmla="*/ 772 h 819"/>
                <a:gd name="T118" fmla="*/ 104 w 1032"/>
                <a:gd name="T119" fmla="*/ 786 h 819"/>
                <a:gd name="T120" fmla="*/ 179 w 1032"/>
                <a:gd name="T121" fmla="*/ 777 h 819"/>
                <a:gd name="T122" fmla="*/ 289 w 1032"/>
                <a:gd name="T123" fmla="*/ 73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2" h="819">
                  <a:moveTo>
                    <a:pt x="289" y="819"/>
                  </a:moveTo>
                  <a:lnTo>
                    <a:pt x="442" y="819"/>
                  </a:lnTo>
                  <a:lnTo>
                    <a:pt x="442" y="660"/>
                  </a:lnTo>
                  <a:lnTo>
                    <a:pt x="442" y="660"/>
                  </a:lnTo>
                  <a:lnTo>
                    <a:pt x="506" y="620"/>
                  </a:lnTo>
                  <a:lnTo>
                    <a:pt x="569" y="579"/>
                  </a:lnTo>
                  <a:lnTo>
                    <a:pt x="569" y="579"/>
                  </a:lnTo>
                  <a:lnTo>
                    <a:pt x="582" y="569"/>
                  </a:lnTo>
                  <a:lnTo>
                    <a:pt x="593" y="559"/>
                  </a:lnTo>
                  <a:lnTo>
                    <a:pt x="593" y="559"/>
                  </a:lnTo>
                  <a:lnTo>
                    <a:pt x="596" y="557"/>
                  </a:lnTo>
                  <a:lnTo>
                    <a:pt x="598" y="553"/>
                  </a:lnTo>
                  <a:lnTo>
                    <a:pt x="598" y="551"/>
                  </a:lnTo>
                  <a:lnTo>
                    <a:pt x="598" y="550"/>
                  </a:lnTo>
                  <a:lnTo>
                    <a:pt x="595" y="549"/>
                  </a:lnTo>
                  <a:lnTo>
                    <a:pt x="594" y="549"/>
                  </a:lnTo>
                  <a:lnTo>
                    <a:pt x="588" y="550"/>
                  </a:lnTo>
                  <a:lnTo>
                    <a:pt x="588" y="550"/>
                  </a:lnTo>
                  <a:lnTo>
                    <a:pt x="560" y="567"/>
                  </a:lnTo>
                  <a:lnTo>
                    <a:pt x="560" y="567"/>
                  </a:lnTo>
                  <a:lnTo>
                    <a:pt x="517" y="593"/>
                  </a:lnTo>
                  <a:lnTo>
                    <a:pt x="474" y="619"/>
                  </a:lnTo>
                  <a:lnTo>
                    <a:pt x="435" y="640"/>
                  </a:lnTo>
                  <a:lnTo>
                    <a:pt x="397" y="661"/>
                  </a:lnTo>
                  <a:lnTo>
                    <a:pt x="361" y="678"/>
                  </a:lnTo>
                  <a:lnTo>
                    <a:pt x="326" y="692"/>
                  </a:lnTo>
                  <a:lnTo>
                    <a:pt x="295" y="703"/>
                  </a:lnTo>
                  <a:lnTo>
                    <a:pt x="264" y="713"/>
                  </a:lnTo>
                  <a:lnTo>
                    <a:pt x="237" y="719"/>
                  </a:lnTo>
                  <a:lnTo>
                    <a:pt x="210" y="722"/>
                  </a:lnTo>
                  <a:lnTo>
                    <a:pt x="187" y="724"/>
                  </a:lnTo>
                  <a:lnTo>
                    <a:pt x="175" y="722"/>
                  </a:lnTo>
                  <a:lnTo>
                    <a:pt x="165" y="721"/>
                  </a:lnTo>
                  <a:lnTo>
                    <a:pt x="156" y="720"/>
                  </a:lnTo>
                  <a:lnTo>
                    <a:pt x="146" y="716"/>
                  </a:lnTo>
                  <a:lnTo>
                    <a:pt x="138" y="713"/>
                  </a:lnTo>
                  <a:lnTo>
                    <a:pt x="129" y="709"/>
                  </a:lnTo>
                  <a:lnTo>
                    <a:pt x="121" y="704"/>
                  </a:lnTo>
                  <a:lnTo>
                    <a:pt x="115" y="698"/>
                  </a:lnTo>
                  <a:lnTo>
                    <a:pt x="107" y="692"/>
                  </a:lnTo>
                  <a:lnTo>
                    <a:pt x="101" y="685"/>
                  </a:lnTo>
                  <a:lnTo>
                    <a:pt x="101" y="685"/>
                  </a:lnTo>
                  <a:lnTo>
                    <a:pt x="98" y="678"/>
                  </a:lnTo>
                  <a:lnTo>
                    <a:pt x="94" y="670"/>
                  </a:lnTo>
                  <a:lnTo>
                    <a:pt x="91" y="663"/>
                  </a:lnTo>
                  <a:lnTo>
                    <a:pt x="89" y="655"/>
                  </a:lnTo>
                  <a:lnTo>
                    <a:pt x="87" y="648"/>
                  </a:lnTo>
                  <a:lnTo>
                    <a:pt x="87" y="639"/>
                  </a:lnTo>
                  <a:lnTo>
                    <a:pt x="88" y="621"/>
                  </a:lnTo>
                  <a:lnTo>
                    <a:pt x="92" y="602"/>
                  </a:lnTo>
                  <a:lnTo>
                    <a:pt x="98" y="581"/>
                  </a:lnTo>
                  <a:lnTo>
                    <a:pt x="106" y="559"/>
                  </a:lnTo>
                  <a:lnTo>
                    <a:pt x="118" y="536"/>
                  </a:lnTo>
                  <a:lnTo>
                    <a:pt x="132" y="512"/>
                  </a:lnTo>
                  <a:lnTo>
                    <a:pt x="148" y="488"/>
                  </a:lnTo>
                  <a:lnTo>
                    <a:pt x="167" y="463"/>
                  </a:lnTo>
                  <a:lnTo>
                    <a:pt x="187" y="436"/>
                  </a:lnTo>
                  <a:lnTo>
                    <a:pt x="210" y="410"/>
                  </a:lnTo>
                  <a:lnTo>
                    <a:pt x="234" y="383"/>
                  </a:lnTo>
                  <a:lnTo>
                    <a:pt x="260" y="354"/>
                  </a:lnTo>
                  <a:lnTo>
                    <a:pt x="289" y="326"/>
                  </a:lnTo>
                  <a:lnTo>
                    <a:pt x="289" y="681"/>
                  </a:lnTo>
                  <a:lnTo>
                    <a:pt x="289" y="681"/>
                  </a:lnTo>
                  <a:lnTo>
                    <a:pt x="322" y="668"/>
                  </a:lnTo>
                  <a:lnTo>
                    <a:pt x="359" y="652"/>
                  </a:lnTo>
                  <a:lnTo>
                    <a:pt x="400" y="633"/>
                  </a:lnTo>
                  <a:lnTo>
                    <a:pt x="442" y="610"/>
                  </a:lnTo>
                  <a:lnTo>
                    <a:pt x="442" y="281"/>
                  </a:lnTo>
                  <a:lnTo>
                    <a:pt x="476" y="353"/>
                  </a:lnTo>
                  <a:lnTo>
                    <a:pt x="476" y="353"/>
                  </a:lnTo>
                  <a:lnTo>
                    <a:pt x="483" y="367"/>
                  </a:lnTo>
                  <a:lnTo>
                    <a:pt x="491" y="381"/>
                  </a:lnTo>
                  <a:lnTo>
                    <a:pt x="500" y="394"/>
                  </a:lnTo>
                  <a:lnTo>
                    <a:pt x="509" y="406"/>
                  </a:lnTo>
                  <a:lnTo>
                    <a:pt x="519" y="418"/>
                  </a:lnTo>
                  <a:lnTo>
                    <a:pt x="530" y="428"/>
                  </a:lnTo>
                  <a:lnTo>
                    <a:pt x="541" y="437"/>
                  </a:lnTo>
                  <a:lnTo>
                    <a:pt x="553" y="446"/>
                  </a:lnTo>
                  <a:lnTo>
                    <a:pt x="565" y="454"/>
                  </a:lnTo>
                  <a:lnTo>
                    <a:pt x="578" y="460"/>
                  </a:lnTo>
                  <a:lnTo>
                    <a:pt x="592" y="466"/>
                  </a:lnTo>
                  <a:lnTo>
                    <a:pt x="606" y="471"/>
                  </a:lnTo>
                  <a:lnTo>
                    <a:pt x="621" y="475"/>
                  </a:lnTo>
                  <a:lnTo>
                    <a:pt x="635" y="479"/>
                  </a:lnTo>
                  <a:lnTo>
                    <a:pt x="651" y="480"/>
                  </a:lnTo>
                  <a:lnTo>
                    <a:pt x="666" y="480"/>
                  </a:lnTo>
                  <a:lnTo>
                    <a:pt x="666" y="480"/>
                  </a:lnTo>
                  <a:lnTo>
                    <a:pt x="682" y="480"/>
                  </a:lnTo>
                  <a:lnTo>
                    <a:pt x="698" y="479"/>
                  </a:lnTo>
                  <a:lnTo>
                    <a:pt x="712" y="475"/>
                  </a:lnTo>
                  <a:lnTo>
                    <a:pt x="727" y="471"/>
                  </a:lnTo>
                  <a:lnTo>
                    <a:pt x="741" y="466"/>
                  </a:lnTo>
                  <a:lnTo>
                    <a:pt x="755" y="460"/>
                  </a:lnTo>
                  <a:lnTo>
                    <a:pt x="768" y="454"/>
                  </a:lnTo>
                  <a:lnTo>
                    <a:pt x="780" y="446"/>
                  </a:lnTo>
                  <a:lnTo>
                    <a:pt x="792" y="437"/>
                  </a:lnTo>
                  <a:lnTo>
                    <a:pt x="803" y="428"/>
                  </a:lnTo>
                  <a:lnTo>
                    <a:pt x="814" y="418"/>
                  </a:lnTo>
                  <a:lnTo>
                    <a:pt x="823" y="406"/>
                  </a:lnTo>
                  <a:lnTo>
                    <a:pt x="833" y="394"/>
                  </a:lnTo>
                  <a:lnTo>
                    <a:pt x="841" y="381"/>
                  </a:lnTo>
                  <a:lnTo>
                    <a:pt x="850" y="367"/>
                  </a:lnTo>
                  <a:lnTo>
                    <a:pt x="857" y="353"/>
                  </a:lnTo>
                  <a:lnTo>
                    <a:pt x="891" y="281"/>
                  </a:lnTo>
                  <a:lnTo>
                    <a:pt x="891" y="365"/>
                  </a:lnTo>
                  <a:lnTo>
                    <a:pt x="891" y="365"/>
                  </a:lnTo>
                  <a:lnTo>
                    <a:pt x="931" y="324"/>
                  </a:lnTo>
                  <a:lnTo>
                    <a:pt x="967" y="284"/>
                  </a:lnTo>
                  <a:lnTo>
                    <a:pt x="1000" y="246"/>
                  </a:lnTo>
                  <a:lnTo>
                    <a:pt x="1015" y="225"/>
                  </a:lnTo>
                  <a:lnTo>
                    <a:pt x="1029" y="206"/>
                  </a:lnTo>
                  <a:lnTo>
                    <a:pt x="1029" y="206"/>
                  </a:lnTo>
                  <a:lnTo>
                    <a:pt x="1031" y="201"/>
                  </a:lnTo>
                  <a:lnTo>
                    <a:pt x="1032" y="197"/>
                  </a:lnTo>
                  <a:lnTo>
                    <a:pt x="1032" y="192"/>
                  </a:lnTo>
                  <a:lnTo>
                    <a:pt x="1031" y="188"/>
                  </a:lnTo>
                  <a:lnTo>
                    <a:pt x="1031" y="188"/>
                  </a:lnTo>
                  <a:lnTo>
                    <a:pt x="1020" y="171"/>
                  </a:lnTo>
                  <a:lnTo>
                    <a:pt x="1008" y="154"/>
                  </a:lnTo>
                  <a:lnTo>
                    <a:pt x="994" y="139"/>
                  </a:lnTo>
                  <a:lnTo>
                    <a:pt x="977" y="127"/>
                  </a:lnTo>
                  <a:lnTo>
                    <a:pt x="959" y="118"/>
                  </a:lnTo>
                  <a:lnTo>
                    <a:pt x="950" y="114"/>
                  </a:lnTo>
                  <a:lnTo>
                    <a:pt x="939" y="110"/>
                  </a:lnTo>
                  <a:lnTo>
                    <a:pt x="930" y="108"/>
                  </a:lnTo>
                  <a:lnTo>
                    <a:pt x="919" y="105"/>
                  </a:lnTo>
                  <a:lnTo>
                    <a:pt x="908" y="104"/>
                  </a:lnTo>
                  <a:lnTo>
                    <a:pt x="897" y="104"/>
                  </a:lnTo>
                  <a:lnTo>
                    <a:pt x="897" y="104"/>
                  </a:lnTo>
                  <a:lnTo>
                    <a:pt x="886" y="104"/>
                  </a:lnTo>
                  <a:lnTo>
                    <a:pt x="876" y="105"/>
                  </a:lnTo>
                  <a:lnTo>
                    <a:pt x="866" y="108"/>
                  </a:lnTo>
                  <a:lnTo>
                    <a:pt x="856" y="110"/>
                  </a:lnTo>
                  <a:lnTo>
                    <a:pt x="845" y="114"/>
                  </a:lnTo>
                  <a:lnTo>
                    <a:pt x="837" y="118"/>
                  </a:lnTo>
                  <a:lnTo>
                    <a:pt x="818" y="127"/>
                  </a:lnTo>
                  <a:lnTo>
                    <a:pt x="802" y="139"/>
                  </a:lnTo>
                  <a:lnTo>
                    <a:pt x="787" y="154"/>
                  </a:lnTo>
                  <a:lnTo>
                    <a:pt x="775" y="169"/>
                  </a:lnTo>
                  <a:lnTo>
                    <a:pt x="764" y="186"/>
                  </a:lnTo>
                  <a:lnTo>
                    <a:pt x="700" y="324"/>
                  </a:lnTo>
                  <a:lnTo>
                    <a:pt x="700" y="324"/>
                  </a:lnTo>
                  <a:lnTo>
                    <a:pt x="697" y="329"/>
                  </a:lnTo>
                  <a:lnTo>
                    <a:pt x="694" y="332"/>
                  </a:lnTo>
                  <a:lnTo>
                    <a:pt x="691" y="336"/>
                  </a:lnTo>
                  <a:lnTo>
                    <a:pt x="686" y="340"/>
                  </a:lnTo>
                  <a:lnTo>
                    <a:pt x="677" y="343"/>
                  </a:lnTo>
                  <a:lnTo>
                    <a:pt x="666" y="344"/>
                  </a:lnTo>
                  <a:lnTo>
                    <a:pt x="666" y="344"/>
                  </a:lnTo>
                  <a:lnTo>
                    <a:pt x="657" y="343"/>
                  </a:lnTo>
                  <a:lnTo>
                    <a:pt x="647" y="340"/>
                  </a:lnTo>
                  <a:lnTo>
                    <a:pt x="643" y="336"/>
                  </a:lnTo>
                  <a:lnTo>
                    <a:pt x="639" y="332"/>
                  </a:lnTo>
                  <a:lnTo>
                    <a:pt x="636" y="329"/>
                  </a:lnTo>
                  <a:lnTo>
                    <a:pt x="634" y="324"/>
                  </a:lnTo>
                  <a:lnTo>
                    <a:pt x="569" y="186"/>
                  </a:lnTo>
                  <a:lnTo>
                    <a:pt x="569" y="186"/>
                  </a:lnTo>
                  <a:lnTo>
                    <a:pt x="564" y="178"/>
                  </a:lnTo>
                  <a:lnTo>
                    <a:pt x="558" y="169"/>
                  </a:lnTo>
                  <a:lnTo>
                    <a:pt x="546" y="153"/>
                  </a:lnTo>
                  <a:lnTo>
                    <a:pt x="530" y="139"/>
                  </a:lnTo>
                  <a:lnTo>
                    <a:pt x="514" y="127"/>
                  </a:lnTo>
                  <a:lnTo>
                    <a:pt x="514" y="127"/>
                  </a:lnTo>
                  <a:lnTo>
                    <a:pt x="549" y="99"/>
                  </a:lnTo>
                  <a:lnTo>
                    <a:pt x="583" y="74"/>
                  </a:lnTo>
                  <a:lnTo>
                    <a:pt x="618" y="50"/>
                  </a:lnTo>
                  <a:lnTo>
                    <a:pt x="652" y="28"/>
                  </a:lnTo>
                  <a:lnTo>
                    <a:pt x="652" y="28"/>
                  </a:lnTo>
                  <a:lnTo>
                    <a:pt x="666" y="19"/>
                  </a:lnTo>
                  <a:lnTo>
                    <a:pt x="678" y="10"/>
                  </a:lnTo>
                  <a:lnTo>
                    <a:pt x="678" y="10"/>
                  </a:lnTo>
                  <a:lnTo>
                    <a:pt x="682" y="6"/>
                  </a:lnTo>
                  <a:lnTo>
                    <a:pt x="682" y="4"/>
                  </a:lnTo>
                  <a:lnTo>
                    <a:pt x="682" y="2"/>
                  </a:lnTo>
                  <a:lnTo>
                    <a:pt x="681" y="0"/>
                  </a:lnTo>
                  <a:lnTo>
                    <a:pt x="678" y="0"/>
                  </a:lnTo>
                  <a:lnTo>
                    <a:pt x="675" y="0"/>
                  </a:lnTo>
                  <a:lnTo>
                    <a:pt x="671" y="2"/>
                  </a:lnTo>
                  <a:lnTo>
                    <a:pt x="671" y="2"/>
                  </a:lnTo>
                  <a:lnTo>
                    <a:pt x="658" y="8"/>
                  </a:lnTo>
                  <a:lnTo>
                    <a:pt x="643" y="16"/>
                  </a:lnTo>
                  <a:lnTo>
                    <a:pt x="643" y="16"/>
                  </a:lnTo>
                  <a:lnTo>
                    <a:pt x="575" y="58"/>
                  </a:lnTo>
                  <a:lnTo>
                    <a:pt x="540" y="80"/>
                  </a:lnTo>
                  <a:lnTo>
                    <a:pt x="506" y="103"/>
                  </a:lnTo>
                  <a:lnTo>
                    <a:pt x="506" y="103"/>
                  </a:lnTo>
                  <a:lnTo>
                    <a:pt x="489" y="114"/>
                  </a:lnTo>
                  <a:lnTo>
                    <a:pt x="489" y="114"/>
                  </a:lnTo>
                  <a:lnTo>
                    <a:pt x="477" y="110"/>
                  </a:lnTo>
                  <a:lnTo>
                    <a:pt x="464" y="107"/>
                  </a:lnTo>
                  <a:lnTo>
                    <a:pt x="450" y="105"/>
                  </a:lnTo>
                  <a:lnTo>
                    <a:pt x="436" y="104"/>
                  </a:lnTo>
                  <a:lnTo>
                    <a:pt x="436" y="104"/>
                  </a:lnTo>
                  <a:lnTo>
                    <a:pt x="420" y="105"/>
                  </a:lnTo>
                  <a:lnTo>
                    <a:pt x="406" y="108"/>
                  </a:lnTo>
                  <a:lnTo>
                    <a:pt x="391" y="111"/>
                  </a:lnTo>
                  <a:lnTo>
                    <a:pt x="378" y="116"/>
                  </a:lnTo>
                  <a:lnTo>
                    <a:pt x="366" y="122"/>
                  </a:lnTo>
                  <a:lnTo>
                    <a:pt x="353" y="130"/>
                  </a:lnTo>
                  <a:lnTo>
                    <a:pt x="342" y="138"/>
                  </a:lnTo>
                  <a:lnTo>
                    <a:pt x="331" y="148"/>
                  </a:lnTo>
                  <a:lnTo>
                    <a:pt x="321" y="159"/>
                  </a:lnTo>
                  <a:lnTo>
                    <a:pt x="313" y="169"/>
                  </a:lnTo>
                  <a:lnTo>
                    <a:pt x="305" y="182"/>
                  </a:lnTo>
                  <a:lnTo>
                    <a:pt x="299" y="195"/>
                  </a:lnTo>
                  <a:lnTo>
                    <a:pt x="295" y="208"/>
                  </a:lnTo>
                  <a:lnTo>
                    <a:pt x="291" y="223"/>
                  </a:lnTo>
                  <a:lnTo>
                    <a:pt x="289" y="237"/>
                  </a:lnTo>
                  <a:lnTo>
                    <a:pt x="289" y="252"/>
                  </a:lnTo>
                  <a:lnTo>
                    <a:pt x="289" y="272"/>
                  </a:lnTo>
                  <a:lnTo>
                    <a:pt x="289" y="272"/>
                  </a:lnTo>
                  <a:lnTo>
                    <a:pt x="249" y="308"/>
                  </a:lnTo>
                  <a:lnTo>
                    <a:pt x="211" y="344"/>
                  </a:lnTo>
                  <a:lnTo>
                    <a:pt x="176" y="381"/>
                  </a:lnTo>
                  <a:lnTo>
                    <a:pt x="145" y="416"/>
                  </a:lnTo>
                  <a:lnTo>
                    <a:pt x="116" y="451"/>
                  </a:lnTo>
                  <a:lnTo>
                    <a:pt x="91" y="485"/>
                  </a:lnTo>
                  <a:lnTo>
                    <a:pt x="68" y="517"/>
                  </a:lnTo>
                  <a:lnTo>
                    <a:pt x="47" y="550"/>
                  </a:lnTo>
                  <a:lnTo>
                    <a:pt x="31" y="580"/>
                  </a:lnTo>
                  <a:lnTo>
                    <a:pt x="18" y="609"/>
                  </a:lnTo>
                  <a:lnTo>
                    <a:pt x="8" y="637"/>
                  </a:lnTo>
                  <a:lnTo>
                    <a:pt x="5" y="650"/>
                  </a:lnTo>
                  <a:lnTo>
                    <a:pt x="2" y="662"/>
                  </a:lnTo>
                  <a:lnTo>
                    <a:pt x="0" y="674"/>
                  </a:lnTo>
                  <a:lnTo>
                    <a:pt x="0" y="686"/>
                  </a:lnTo>
                  <a:lnTo>
                    <a:pt x="0" y="697"/>
                  </a:lnTo>
                  <a:lnTo>
                    <a:pt x="1" y="708"/>
                  </a:lnTo>
                  <a:lnTo>
                    <a:pt x="4" y="718"/>
                  </a:lnTo>
                  <a:lnTo>
                    <a:pt x="6" y="727"/>
                  </a:lnTo>
                  <a:lnTo>
                    <a:pt x="11" y="737"/>
                  </a:lnTo>
                  <a:lnTo>
                    <a:pt x="16" y="745"/>
                  </a:lnTo>
                  <a:lnTo>
                    <a:pt x="16" y="745"/>
                  </a:lnTo>
                  <a:lnTo>
                    <a:pt x="24" y="756"/>
                  </a:lnTo>
                  <a:lnTo>
                    <a:pt x="35" y="765"/>
                  </a:lnTo>
                  <a:lnTo>
                    <a:pt x="46" y="772"/>
                  </a:lnTo>
                  <a:lnTo>
                    <a:pt x="59" y="778"/>
                  </a:lnTo>
                  <a:lnTo>
                    <a:pt x="72" y="783"/>
                  </a:lnTo>
                  <a:lnTo>
                    <a:pt x="88" y="785"/>
                  </a:lnTo>
                  <a:lnTo>
                    <a:pt x="104" y="786"/>
                  </a:lnTo>
                  <a:lnTo>
                    <a:pt x="122" y="786"/>
                  </a:lnTo>
                  <a:lnTo>
                    <a:pt x="140" y="784"/>
                  </a:lnTo>
                  <a:lnTo>
                    <a:pt x="158" y="782"/>
                  </a:lnTo>
                  <a:lnTo>
                    <a:pt x="179" y="777"/>
                  </a:lnTo>
                  <a:lnTo>
                    <a:pt x="199" y="772"/>
                  </a:lnTo>
                  <a:lnTo>
                    <a:pt x="220" y="765"/>
                  </a:lnTo>
                  <a:lnTo>
                    <a:pt x="243" y="757"/>
                  </a:lnTo>
                  <a:lnTo>
                    <a:pt x="289" y="739"/>
                  </a:lnTo>
                  <a:lnTo>
                    <a:pt x="289"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8" name="Freeform 42">
              <a:extLst>
                <a:ext uri="{FF2B5EF4-FFF2-40B4-BE49-F238E27FC236}">
                  <a16:creationId xmlns:a16="http://schemas.microsoft.com/office/drawing/2014/main" id="{7BCA40BC-9CB3-453E-95D4-76633B93579C}"/>
                </a:ext>
              </a:extLst>
            </p:cNvPr>
            <p:cNvSpPr>
              <a:spLocks noEditPoints="1"/>
            </p:cNvSpPr>
            <p:nvPr/>
          </p:nvSpPr>
          <p:spPr bwMode="auto">
            <a:xfrm>
              <a:off x="4046538" y="938213"/>
              <a:ext cx="69850" cy="68263"/>
            </a:xfrm>
            <a:custGeom>
              <a:avLst/>
              <a:gdLst>
                <a:gd name="T0" fmla="*/ 0 w 87"/>
                <a:gd name="T1" fmla="*/ 44 h 87"/>
                <a:gd name="T2" fmla="*/ 4 w 87"/>
                <a:gd name="T3" fmla="*/ 27 h 87"/>
                <a:gd name="T4" fmla="*/ 14 w 87"/>
                <a:gd name="T5" fmla="*/ 12 h 87"/>
                <a:gd name="T6" fmla="*/ 27 w 87"/>
                <a:gd name="T7" fmla="*/ 4 h 87"/>
                <a:gd name="T8" fmla="*/ 44 w 87"/>
                <a:gd name="T9" fmla="*/ 0 h 87"/>
                <a:gd name="T10" fmla="*/ 52 w 87"/>
                <a:gd name="T11" fmla="*/ 0 h 87"/>
                <a:gd name="T12" fmla="*/ 68 w 87"/>
                <a:gd name="T13" fmla="*/ 7 h 87"/>
                <a:gd name="T14" fmla="*/ 80 w 87"/>
                <a:gd name="T15" fmla="*/ 19 h 87"/>
                <a:gd name="T16" fmla="*/ 86 w 87"/>
                <a:gd name="T17" fmla="*/ 35 h 87"/>
                <a:gd name="T18" fmla="*/ 87 w 87"/>
                <a:gd name="T19" fmla="*/ 44 h 87"/>
                <a:gd name="T20" fmla="*/ 84 w 87"/>
                <a:gd name="T21" fmla="*/ 61 h 87"/>
                <a:gd name="T22" fmla="*/ 75 w 87"/>
                <a:gd name="T23" fmla="*/ 74 h 87"/>
                <a:gd name="T24" fmla="*/ 61 w 87"/>
                <a:gd name="T25" fmla="*/ 83 h 87"/>
                <a:gd name="T26" fmla="*/ 44 w 87"/>
                <a:gd name="T27" fmla="*/ 87 h 87"/>
                <a:gd name="T28" fmla="*/ 35 w 87"/>
                <a:gd name="T29" fmla="*/ 86 h 87"/>
                <a:gd name="T30" fmla="*/ 20 w 87"/>
                <a:gd name="T31" fmla="*/ 80 h 87"/>
                <a:gd name="T32" fmla="*/ 8 w 87"/>
                <a:gd name="T33" fmla="*/ 68 h 87"/>
                <a:gd name="T34" fmla="*/ 2 w 87"/>
                <a:gd name="T35" fmla="*/ 52 h 87"/>
                <a:gd name="T36" fmla="*/ 0 w 87"/>
                <a:gd name="T37" fmla="*/ 44 h 87"/>
                <a:gd name="T38" fmla="*/ 76 w 87"/>
                <a:gd name="T39" fmla="*/ 44 h 87"/>
                <a:gd name="T40" fmla="*/ 74 w 87"/>
                <a:gd name="T41" fmla="*/ 29 h 87"/>
                <a:gd name="T42" fmla="*/ 67 w 87"/>
                <a:gd name="T43" fmla="*/ 18 h 87"/>
                <a:gd name="T44" fmla="*/ 57 w 87"/>
                <a:gd name="T45" fmla="*/ 11 h 87"/>
                <a:gd name="T46" fmla="*/ 44 w 87"/>
                <a:gd name="T47" fmla="*/ 9 h 87"/>
                <a:gd name="T48" fmla="*/ 38 w 87"/>
                <a:gd name="T49" fmla="*/ 9 h 87"/>
                <a:gd name="T50" fmla="*/ 26 w 87"/>
                <a:gd name="T51" fmla="*/ 13 h 87"/>
                <a:gd name="T52" fmla="*/ 16 w 87"/>
                <a:gd name="T53" fmla="*/ 23 h 87"/>
                <a:gd name="T54" fmla="*/ 11 w 87"/>
                <a:gd name="T55" fmla="*/ 36 h 87"/>
                <a:gd name="T56" fmla="*/ 11 w 87"/>
                <a:gd name="T57" fmla="*/ 44 h 87"/>
                <a:gd name="T58" fmla="*/ 14 w 87"/>
                <a:gd name="T59" fmla="*/ 57 h 87"/>
                <a:gd name="T60" fmla="*/ 21 w 87"/>
                <a:gd name="T61" fmla="*/ 69 h 87"/>
                <a:gd name="T62" fmla="*/ 31 w 87"/>
                <a:gd name="T63" fmla="*/ 76 h 87"/>
                <a:gd name="T64" fmla="*/ 44 w 87"/>
                <a:gd name="T65" fmla="*/ 79 h 87"/>
                <a:gd name="T66" fmla="*/ 51 w 87"/>
                <a:gd name="T67" fmla="*/ 77 h 87"/>
                <a:gd name="T68" fmla="*/ 62 w 87"/>
                <a:gd name="T69" fmla="*/ 73 h 87"/>
                <a:gd name="T70" fmla="*/ 72 w 87"/>
                <a:gd name="T71" fmla="*/ 63 h 87"/>
                <a:gd name="T72" fmla="*/ 76 w 87"/>
                <a:gd name="T73" fmla="*/ 51 h 87"/>
                <a:gd name="T74" fmla="*/ 76 w 87"/>
                <a:gd name="T75" fmla="*/ 44 h 87"/>
                <a:gd name="T76" fmla="*/ 45 w 87"/>
                <a:gd name="T77" fmla="*/ 18 h 87"/>
                <a:gd name="T78" fmla="*/ 53 w 87"/>
                <a:gd name="T79" fmla="*/ 19 h 87"/>
                <a:gd name="T80" fmla="*/ 61 w 87"/>
                <a:gd name="T81" fmla="*/ 24 h 87"/>
                <a:gd name="T82" fmla="*/ 63 w 87"/>
                <a:gd name="T83" fmla="*/ 33 h 87"/>
                <a:gd name="T84" fmla="*/ 63 w 87"/>
                <a:gd name="T85" fmla="*/ 39 h 87"/>
                <a:gd name="T86" fmla="*/ 56 w 87"/>
                <a:gd name="T87" fmla="*/ 45 h 87"/>
                <a:gd name="T88" fmla="*/ 64 w 87"/>
                <a:gd name="T89" fmla="*/ 68 h 87"/>
                <a:gd name="T90" fmla="*/ 41 w 87"/>
                <a:gd name="T91" fmla="*/ 47 h 87"/>
                <a:gd name="T92" fmla="*/ 37 w 87"/>
                <a:gd name="T93" fmla="*/ 68 h 87"/>
                <a:gd name="T94" fmla="*/ 27 w 87"/>
                <a:gd name="T95" fmla="*/ 18 h 87"/>
                <a:gd name="T96" fmla="*/ 44 w 87"/>
                <a:gd name="T97" fmla="*/ 40 h 87"/>
                <a:gd name="T98" fmla="*/ 49 w 87"/>
                <a:gd name="T99" fmla="*/ 40 h 87"/>
                <a:gd name="T100" fmla="*/ 53 w 87"/>
                <a:gd name="T101" fmla="*/ 36 h 87"/>
                <a:gd name="T102" fmla="*/ 55 w 87"/>
                <a:gd name="T103" fmla="*/ 33 h 87"/>
                <a:gd name="T104" fmla="*/ 51 w 87"/>
                <a:gd name="T105" fmla="*/ 27 h 87"/>
                <a:gd name="T106" fmla="*/ 45 w 87"/>
                <a:gd name="T107" fmla="*/ 26 h 87"/>
                <a:gd name="T108" fmla="*/ 37 w 87"/>
                <a:gd name="T10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87">
                  <a:moveTo>
                    <a:pt x="0" y="44"/>
                  </a:moveTo>
                  <a:lnTo>
                    <a:pt x="0" y="44"/>
                  </a:lnTo>
                  <a:lnTo>
                    <a:pt x="2" y="35"/>
                  </a:lnTo>
                  <a:lnTo>
                    <a:pt x="4" y="27"/>
                  </a:lnTo>
                  <a:lnTo>
                    <a:pt x="8" y="19"/>
                  </a:lnTo>
                  <a:lnTo>
                    <a:pt x="14" y="12"/>
                  </a:lnTo>
                  <a:lnTo>
                    <a:pt x="20" y="7"/>
                  </a:lnTo>
                  <a:lnTo>
                    <a:pt x="27" y="4"/>
                  </a:lnTo>
                  <a:lnTo>
                    <a:pt x="35" y="0"/>
                  </a:lnTo>
                  <a:lnTo>
                    <a:pt x="44" y="0"/>
                  </a:lnTo>
                  <a:lnTo>
                    <a:pt x="44" y="0"/>
                  </a:lnTo>
                  <a:lnTo>
                    <a:pt x="52" y="0"/>
                  </a:lnTo>
                  <a:lnTo>
                    <a:pt x="61" y="4"/>
                  </a:lnTo>
                  <a:lnTo>
                    <a:pt x="68" y="7"/>
                  </a:lnTo>
                  <a:lnTo>
                    <a:pt x="75" y="12"/>
                  </a:lnTo>
                  <a:lnTo>
                    <a:pt x="80" y="19"/>
                  </a:lnTo>
                  <a:lnTo>
                    <a:pt x="84" y="27"/>
                  </a:lnTo>
                  <a:lnTo>
                    <a:pt x="86" y="35"/>
                  </a:lnTo>
                  <a:lnTo>
                    <a:pt x="87" y="44"/>
                  </a:lnTo>
                  <a:lnTo>
                    <a:pt x="87" y="44"/>
                  </a:lnTo>
                  <a:lnTo>
                    <a:pt x="86" y="52"/>
                  </a:lnTo>
                  <a:lnTo>
                    <a:pt x="84" y="61"/>
                  </a:lnTo>
                  <a:lnTo>
                    <a:pt x="80" y="68"/>
                  </a:lnTo>
                  <a:lnTo>
                    <a:pt x="75" y="74"/>
                  </a:lnTo>
                  <a:lnTo>
                    <a:pt x="68" y="80"/>
                  </a:lnTo>
                  <a:lnTo>
                    <a:pt x="61" y="83"/>
                  </a:lnTo>
                  <a:lnTo>
                    <a:pt x="52" y="86"/>
                  </a:lnTo>
                  <a:lnTo>
                    <a:pt x="44" y="87"/>
                  </a:lnTo>
                  <a:lnTo>
                    <a:pt x="44" y="87"/>
                  </a:lnTo>
                  <a:lnTo>
                    <a:pt x="35" y="86"/>
                  </a:lnTo>
                  <a:lnTo>
                    <a:pt x="27" y="83"/>
                  </a:lnTo>
                  <a:lnTo>
                    <a:pt x="20" y="80"/>
                  </a:lnTo>
                  <a:lnTo>
                    <a:pt x="14" y="74"/>
                  </a:lnTo>
                  <a:lnTo>
                    <a:pt x="8" y="68"/>
                  </a:lnTo>
                  <a:lnTo>
                    <a:pt x="4" y="61"/>
                  </a:lnTo>
                  <a:lnTo>
                    <a:pt x="2" y="52"/>
                  </a:lnTo>
                  <a:lnTo>
                    <a:pt x="0" y="44"/>
                  </a:lnTo>
                  <a:lnTo>
                    <a:pt x="0" y="44"/>
                  </a:lnTo>
                  <a:close/>
                  <a:moveTo>
                    <a:pt x="76" y="44"/>
                  </a:moveTo>
                  <a:lnTo>
                    <a:pt x="76" y="44"/>
                  </a:lnTo>
                  <a:lnTo>
                    <a:pt x="76" y="36"/>
                  </a:lnTo>
                  <a:lnTo>
                    <a:pt x="74" y="29"/>
                  </a:lnTo>
                  <a:lnTo>
                    <a:pt x="72" y="23"/>
                  </a:lnTo>
                  <a:lnTo>
                    <a:pt x="67" y="18"/>
                  </a:lnTo>
                  <a:lnTo>
                    <a:pt x="62" y="13"/>
                  </a:lnTo>
                  <a:lnTo>
                    <a:pt x="57" y="11"/>
                  </a:lnTo>
                  <a:lnTo>
                    <a:pt x="51" y="9"/>
                  </a:lnTo>
                  <a:lnTo>
                    <a:pt x="44" y="9"/>
                  </a:lnTo>
                  <a:lnTo>
                    <a:pt x="44" y="9"/>
                  </a:lnTo>
                  <a:lnTo>
                    <a:pt x="38" y="9"/>
                  </a:lnTo>
                  <a:lnTo>
                    <a:pt x="31" y="11"/>
                  </a:lnTo>
                  <a:lnTo>
                    <a:pt x="26" y="13"/>
                  </a:lnTo>
                  <a:lnTo>
                    <a:pt x="21" y="18"/>
                  </a:lnTo>
                  <a:lnTo>
                    <a:pt x="16" y="23"/>
                  </a:lnTo>
                  <a:lnTo>
                    <a:pt x="14" y="29"/>
                  </a:lnTo>
                  <a:lnTo>
                    <a:pt x="11" y="36"/>
                  </a:lnTo>
                  <a:lnTo>
                    <a:pt x="11" y="44"/>
                  </a:lnTo>
                  <a:lnTo>
                    <a:pt x="11" y="44"/>
                  </a:lnTo>
                  <a:lnTo>
                    <a:pt x="11" y="51"/>
                  </a:lnTo>
                  <a:lnTo>
                    <a:pt x="14" y="57"/>
                  </a:lnTo>
                  <a:lnTo>
                    <a:pt x="16" y="63"/>
                  </a:lnTo>
                  <a:lnTo>
                    <a:pt x="21" y="69"/>
                  </a:lnTo>
                  <a:lnTo>
                    <a:pt x="26" y="73"/>
                  </a:lnTo>
                  <a:lnTo>
                    <a:pt x="31" y="76"/>
                  </a:lnTo>
                  <a:lnTo>
                    <a:pt x="38" y="77"/>
                  </a:lnTo>
                  <a:lnTo>
                    <a:pt x="44" y="79"/>
                  </a:lnTo>
                  <a:lnTo>
                    <a:pt x="44" y="79"/>
                  </a:lnTo>
                  <a:lnTo>
                    <a:pt x="51" y="77"/>
                  </a:lnTo>
                  <a:lnTo>
                    <a:pt x="57" y="76"/>
                  </a:lnTo>
                  <a:lnTo>
                    <a:pt x="62" y="73"/>
                  </a:lnTo>
                  <a:lnTo>
                    <a:pt x="67" y="69"/>
                  </a:lnTo>
                  <a:lnTo>
                    <a:pt x="72" y="63"/>
                  </a:lnTo>
                  <a:lnTo>
                    <a:pt x="74" y="57"/>
                  </a:lnTo>
                  <a:lnTo>
                    <a:pt x="76" y="51"/>
                  </a:lnTo>
                  <a:lnTo>
                    <a:pt x="76" y="44"/>
                  </a:lnTo>
                  <a:lnTo>
                    <a:pt x="76" y="44"/>
                  </a:lnTo>
                  <a:close/>
                  <a:moveTo>
                    <a:pt x="27" y="18"/>
                  </a:moveTo>
                  <a:lnTo>
                    <a:pt x="45" y="18"/>
                  </a:lnTo>
                  <a:lnTo>
                    <a:pt x="45" y="18"/>
                  </a:lnTo>
                  <a:lnTo>
                    <a:pt x="53" y="19"/>
                  </a:lnTo>
                  <a:lnTo>
                    <a:pt x="60" y="22"/>
                  </a:lnTo>
                  <a:lnTo>
                    <a:pt x="61" y="24"/>
                  </a:lnTo>
                  <a:lnTo>
                    <a:pt x="62" y="27"/>
                  </a:lnTo>
                  <a:lnTo>
                    <a:pt x="63" y="33"/>
                  </a:lnTo>
                  <a:lnTo>
                    <a:pt x="63" y="33"/>
                  </a:lnTo>
                  <a:lnTo>
                    <a:pt x="63" y="39"/>
                  </a:lnTo>
                  <a:lnTo>
                    <a:pt x="61" y="42"/>
                  </a:lnTo>
                  <a:lnTo>
                    <a:pt x="56" y="45"/>
                  </a:lnTo>
                  <a:lnTo>
                    <a:pt x="51" y="46"/>
                  </a:lnTo>
                  <a:lnTo>
                    <a:pt x="64" y="68"/>
                  </a:lnTo>
                  <a:lnTo>
                    <a:pt x="55" y="68"/>
                  </a:lnTo>
                  <a:lnTo>
                    <a:pt x="41" y="47"/>
                  </a:lnTo>
                  <a:lnTo>
                    <a:pt x="37" y="47"/>
                  </a:lnTo>
                  <a:lnTo>
                    <a:pt x="37" y="68"/>
                  </a:lnTo>
                  <a:lnTo>
                    <a:pt x="27" y="68"/>
                  </a:lnTo>
                  <a:lnTo>
                    <a:pt x="27" y="18"/>
                  </a:lnTo>
                  <a:close/>
                  <a:moveTo>
                    <a:pt x="37" y="40"/>
                  </a:moveTo>
                  <a:lnTo>
                    <a:pt x="44" y="40"/>
                  </a:lnTo>
                  <a:lnTo>
                    <a:pt x="44" y="40"/>
                  </a:lnTo>
                  <a:lnTo>
                    <a:pt x="49" y="40"/>
                  </a:lnTo>
                  <a:lnTo>
                    <a:pt x="51" y="39"/>
                  </a:lnTo>
                  <a:lnTo>
                    <a:pt x="53" y="36"/>
                  </a:lnTo>
                  <a:lnTo>
                    <a:pt x="55" y="33"/>
                  </a:lnTo>
                  <a:lnTo>
                    <a:pt x="55" y="33"/>
                  </a:lnTo>
                  <a:lnTo>
                    <a:pt x="53" y="29"/>
                  </a:lnTo>
                  <a:lnTo>
                    <a:pt x="51" y="27"/>
                  </a:lnTo>
                  <a:lnTo>
                    <a:pt x="49" y="26"/>
                  </a:lnTo>
                  <a:lnTo>
                    <a:pt x="45" y="26"/>
                  </a:lnTo>
                  <a:lnTo>
                    <a:pt x="37" y="26"/>
                  </a:ln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sp>
        <p:nvSpPr>
          <p:cNvPr id="29" name="TextBox 28">
            <a:extLst>
              <a:ext uri="{FF2B5EF4-FFF2-40B4-BE49-F238E27FC236}">
                <a16:creationId xmlns:a16="http://schemas.microsoft.com/office/drawing/2014/main" id="{3DED4BF5-D68D-4C9F-A96E-AF2215FA5F94}"/>
              </a:ext>
            </a:extLst>
          </p:cNvPr>
          <p:cNvSpPr txBox="1"/>
          <p:nvPr userDrawn="1"/>
        </p:nvSpPr>
        <p:spPr>
          <a:xfrm>
            <a:off x="457201" y="5381996"/>
            <a:ext cx="6975355" cy="923330"/>
          </a:xfrm>
          <a:prstGeom prst="rect">
            <a:avLst/>
          </a:prstGeom>
          <a:noFill/>
        </p:spPr>
        <p:txBody>
          <a:bodyPr wrap="square" rtlCol="0">
            <a:spAutoFit/>
          </a:bodyPr>
          <a:lstStyle/>
          <a:p>
            <a:r>
              <a:rPr lang="en-US" sz="900" b="0">
                <a:solidFill>
                  <a:schemeClr val="tx1"/>
                </a:solidFill>
                <a:latin typeface="Arial" panose="020B0604020202020204" pitchFamily="34" charset="0"/>
                <a:ea typeface="Verdana" panose="020B0604030504040204" pitchFamily="34" charset="0"/>
                <a:cs typeface="Arial" panose="020B0604020202020204" pitchFamily="34" charset="0"/>
              </a:rPr>
              <a:t>©2020 Micron Technology, Inc. All rights reserved. Information, products, and/or specifications are subject to change without notice. All information is provided on an “AS IS” basis without warranties of any kind. Statements regarding products, including statements regarding product features, availability, functionality, or compatibility, are provided for informational purposes only and do not modify the warranty, if any, applicable to any product. Drawings may not be to scale. Micron, the Micron orbit logo, the M orbit logo, Intelligence Accelerated™, and other Micron trademarks are the property of Micron Technology, Inc. All other trademarks are the property of their respective owners.</a:t>
            </a:r>
          </a:p>
        </p:txBody>
      </p:sp>
      <p:sp>
        <p:nvSpPr>
          <p:cNvPr id="7" name="Text Placeholder 6">
            <a:extLst>
              <a:ext uri="{FF2B5EF4-FFF2-40B4-BE49-F238E27FC236}">
                <a16:creationId xmlns:a16="http://schemas.microsoft.com/office/drawing/2014/main" id="{1C478C9F-4454-5A44-80A8-1648A9013B00}"/>
              </a:ext>
            </a:extLst>
          </p:cNvPr>
          <p:cNvSpPr>
            <a:spLocks noGrp="1"/>
          </p:cNvSpPr>
          <p:nvPr>
            <p:ph type="body" sz="quarter" idx="24" hasCustomPrompt="1"/>
          </p:nvPr>
        </p:nvSpPr>
        <p:spPr>
          <a:xfrm>
            <a:off x="457199" y="3595543"/>
            <a:ext cx="11277601" cy="423863"/>
          </a:xfrm>
          <a:prstGeom prst="rect">
            <a:avLst/>
          </a:prstGeom>
        </p:spPr>
        <p:txBody>
          <a:bodyPr tIns="0" anchor="t">
            <a:noAutofit/>
          </a:bodyPr>
          <a:lstStyle>
            <a:lvl1pPr>
              <a:lnSpc>
                <a:spcPct val="80000"/>
              </a:lnSpc>
              <a:spcBef>
                <a:spcPts val="0"/>
              </a:spcBef>
              <a:buFontTx/>
              <a:buNone/>
              <a:defRPr sz="2800" b="1" spc="0">
                <a:solidFill>
                  <a:schemeClr val="tx1"/>
                </a:solidFill>
                <a:effectLst/>
              </a:defRPr>
            </a:lvl1pPr>
            <a:lvl2pPr>
              <a:spcAft>
                <a:spcPts val="0"/>
              </a:spcAft>
              <a:buFontTx/>
              <a:buNone/>
              <a:defRPr sz="2800" b="1" spc="0">
                <a:solidFill>
                  <a:schemeClr val="bg1"/>
                </a:solidFill>
                <a:effectLst>
                  <a:outerShdw blurRad="38100" dist="12700" dir="5400000" algn="ctr" rotWithShape="0">
                    <a:srgbClr val="000000">
                      <a:alpha val="10000"/>
                    </a:srgbClr>
                  </a:outerShdw>
                </a:effectLst>
              </a:defRPr>
            </a:lvl2pPr>
            <a:lvl3pPr>
              <a:lnSpc>
                <a:spcPct val="100000"/>
              </a:lnSpc>
              <a:spcBef>
                <a:spcPts val="0"/>
              </a:spcBef>
              <a:buFontTx/>
              <a:buNone/>
              <a:defRPr sz="2800" b="1" spc="0">
                <a:solidFill>
                  <a:schemeClr val="bg1"/>
                </a:solidFill>
                <a:effectLst>
                  <a:outerShdw blurRad="38100" dist="12700" dir="5400000" algn="ctr" rotWithShape="0">
                    <a:srgbClr val="000000">
                      <a:alpha val="10000"/>
                    </a:srgbClr>
                  </a:outerShdw>
                </a:effectLst>
              </a:defRPr>
            </a:lvl3pPr>
            <a:lvl4pPr>
              <a:spcAft>
                <a:spcPts val="0"/>
              </a:spcAft>
              <a:buFontTx/>
              <a:buNone/>
              <a:defRPr sz="2800" b="1" spc="0">
                <a:solidFill>
                  <a:schemeClr val="bg1"/>
                </a:solidFill>
                <a:effectLst>
                  <a:outerShdw blurRad="38100" dist="12700" dir="5400000" algn="ctr" rotWithShape="0">
                    <a:srgbClr val="000000">
                      <a:alpha val="10000"/>
                    </a:srgbClr>
                  </a:outerShdw>
                </a:effectLst>
              </a:defRPr>
            </a:lvl4pPr>
            <a:lvl5pPr marL="0" indent="0">
              <a:spcAft>
                <a:spcPts val="0"/>
              </a:spcAft>
              <a:buFontTx/>
              <a:buNone/>
              <a:defRPr sz="2800" b="1" spc="0">
                <a:solidFill>
                  <a:schemeClr val="bg1"/>
                </a:solidFill>
                <a:effectLst>
                  <a:outerShdw blurRad="38100" dist="12700" dir="5400000" algn="ctr" rotWithShape="0">
                    <a:srgbClr val="000000">
                      <a:alpha val="10000"/>
                    </a:srgbClr>
                  </a:outerShdw>
                </a:effectLst>
              </a:defRPr>
            </a:lvl5pPr>
          </a:lstStyle>
          <a:p>
            <a:pPr lvl="0"/>
            <a:r>
              <a:rPr lang="en-US"/>
              <a:t>Subtitle</a:t>
            </a:r>
          </a:p>
        </p:txBody>
      </p:sp>
      <p:sp>
        <p:nvSpPr>
          <p:cNvPr id="10" name="Text Placeholder 9">
            <a:extLst>
              <a:ext uri="{FF2B5EF4-FFF2-40B4-BE49-F238E27FC236}">
                <a16:creationId xmlns:a16="http://schemas.microsoft.com/office/drawing/2014/main" id="{F69948E4-4218-9248-AF8C-0F1743F2B57C}"/>
              </a:ext>
            </a:extLst>
          </p:cNvPr>
          <p:cNvSpPr>
            <a:spLocks noGrp="1"/>
          </p:cNvSpPr>
          <p:nvPr>
            <p:ph type="body" sz="quarter" idx="25" hasCustomPrompt="1"/>
          </p:nvPr>
        </p:nvSpPr>
        <p:spPr>
          <a:xfrm>
            <a:off x="457200" y="4070647"/>
            <a:ext cx="11277601" cy="898525"/>
          </a:xfrm>
          <a:prstGeom prst="rect">
            <a:avLst/>
          </a:prstGeom>
        </p:spPr>
        <p:txBody>
          <a:bodyPr>
            <a:noAutofit/>
          </a:bodyPr>
          <a:lstStyle>
            <a:lvl1pPr>
              <a:lnSpc>
                <a:spcPct val="100000"/>
              </a:lnSpc>
              <a:spcBef>
                <a:spcPts val="0"/>
              </a:spcBef>
              <a:buFontTx/>
              <a:buNone/>
              <a:defRPr sz="2400" b="0" spc="0">
                <a:solidFill>
                  <a:schemeClr val="tx1"/>
                </a:solidFill>
                <a:effectLst/>
              </a:defRPr>
            </a:lvl1pPr>
            <a:lvl2pPr>
              <a:spcAft>
                <a:spcPts val="0"/>
              </a:spcAft>
              <a:buFontTx/>
              <a:buNone/>
              <a:defRPr sz="2400" b="0" spc="0">
                <a:solidFill>
                  <a:schemeClr val="bg1"/>
                </a:solidFill>
                <a:effectLst>
                  <a:outerShdw blurRad="38100" dist="12700" dir="5400000" algn="ctr" rotWithShape="0">
                    <a:srgbClr val="000000">
                      <a:alpha val="10000"/>
                    </a:srgbClr>
                  </a:outerShdw>
                </a:effectLst>
              </a:defRPr>
            </a:lvl2pPr>
            <a:lvl3pPr>
              <a:lnSpc>
                <a:spcPct val="100000"/>
              </a:lnSpc>
              <a:spcBef>
                <a:spcPts val="0"/>
              </a:spcBef>
              <a:buFontTx/>
              <a:buNone/>
              <a:defRPr sz="2400" b="0" spc="0">
                <a:solidFill>
                  <a:schemeClr val="bg1"/>
                </a:solidFill>
                <a:effectLst>
                  <a:outerShdw blurRad="38100" dist="12700" dir="5400000" algn="ctr" rotWithShape="0">
                    <a:srgbClr val="000000">
                      <a:alpha val="10000"/>
                    </a:srgbClr>
                  </a:outerShdw>
                </a:effectLst>
              </a:defRPr>
            </a:lvl3pPr>
            <a:lvl4pPr>
              <a:spcAft>
                <a:spcPts val="0"/>
              </a:spcAft>
              <a:buFontTx/>
              <a:buNone/>
              <a:defRPr sz="2400" b="0" spc="0">
                <a:solidFill>
                  <a:schemeClr val="bg1"/>
                </a:solidFill>
                <a:effectLst>
                  <a:outerShdw blurRad="38100" dist="12700" dir="5400000" algn="ctr" rotWithShape="0">
                    <a:srgbClr val="000000">
                      <a:alpha val="10000"/>
                    </a:srgbClr>
                  </a:outerShdw>
                </a:effectLst>
              </a:defRPr>
            </a:lvl4pPr>
            <a:lvl5pPr marL="0" indent="0">
              <a:spcAft>
                <a:spcPts val="0"/>
              </a:spcAft>
              <a:buFontTx/>
              <a:buNone/>
              <a:defRPr sz="2400" b="0" spc="0">
                <a:solidFill>
                  <a:schemeClr val="bg1"/>
                </a:solidFill>
                <a:effectLst>
                  <a:outerShdw blurRad="38100" dist="12700" dir="5400000" algn="ctr" rotWithShape="0">
                    <a:srgbClr val="000000">
                      <a:alpha val="10000"/>
                    </a:srgbClr>
                  </a:outerShdw>
                </a:effectLst>
              </a:defRPr>
            </a:lvl5pPr>
          </a:lstStyle>
          <a:p>
            <a:pPr lvl="0"/>
            <a:r>
              <a:rPr lang="en-US"/>
              <a:t>Speaker or Date</a:t>
            </a:r>
          </a:p>
        </p:txBody>
      </p:sp>
      <p:sp>
        <p:nvSpPr>
          <p:cNvPr id="2" name="Date Placeholder 1">
            <a:extLst>
              <a:ext uri="{FF2B5EF4-FFF2-40B4-BE49-F238E27FC236}">
                <a16:creationId xmlns:a16="http://schemas.microsoft.com/office/drawing/2014/main" id="{4D4900A1-DABA-1E42-8C9A-8416974375CA}"/>
              </a:ext>
            </a:extLst>
          </p:cNvPr>
          <p:cNvSpPr>
            <a:spLocks noGrp="1"/>
          </p:cNvSpPr>
          <p:nvPr>
            <p:ph type="dt" sz="half" idx="26"/>
          </p:nvPr>
        </p:nvSpPr>
        <p:spPr/>
        <p:txBody>
          <a:bodyPr/>
          <a:lstStyle/>
          <a:p>
            <a:fld id="{44623EBD-16FB-304B-ACE3-43131DFC09E7}" type="datetime4">
              <a:rPr lang="en-US" smtClean="0"/>
              <a:t>March 28, 2024</a:t>
            </a:fld>
            <a:endParaRPr lang="en-US"/>
          </a:p>
        </p:txBody>
      </p:sp>
      <p:sp>
        <p:nvSpPr>
          <p:cNvPr id="3" name="Footer Placeholder 2">
            <a:extLst>
              <a:ext uri="{FF2B5EF4-FFF2-40B4-BE49-F238E27FC236}">
                <a16:creationId xmlns:a16="http://schemas.microsoft.com/office/drawing/2014/main" id="{24A94013-9FE4-2247-8CD8-01822B4DB553}"/>
              </a:ext>
            </a:extLst>
          </p:cNvPr>
          <p:cNvSpPr>
            <a:spLocks noGrp="1"/>
          </p:cNvSpPr>
          <p:nvPr>
            <p:ph type="ftr" sz="quarter" idx="27"/>
          </p:nvPr>
        </p:nvSpPr>
        <p:spPr/>
        <p:txBody>
          <a:bodyPr/>
          <a:lstStyle/>
          <a:p>
            <a:r>
              <a:rPr lang="en-US"/>
              <a:t>Micron Highly Confidential</a:t>
            </a:r>
          </a:p>
        </p:txBody>
      </p:sp>
      <p:sp>
        <p:nvSpPr>
          <p:cNvPr id="4" name="Slide Number Placeholder 3">
            <a:extLst>
              <a:ext uri="{FF2B5EF4-FFF2-40B4-BE49-F238E27FC236}">
                <a16:creationId xmlns:a16="http://schemas.microsoft.com/office/drawing/2014/main" id="{B4E8428C-ECCA-D74A-B931-E29690BC479F}"/>
              </a:ext>
            </a:extLst>
          </p:cNvPr>
          <p:cNvSpPr>
            <a:spLocks noGrp="1"/>
          </p:cNvSpPr>
          <p:nvPr>
            <p:ph type="sldNum" sz="quarter" idx="28"/>
          </p:nvPr>
        </p:nvSpPr>
        <p:spPr/>
        <p:txBody>
          <a:bodyPr/>
          <a:lstStyle/>
          <a:p>
            <a:fld id="{B7E7695C-FCF1-4AA0-9B93-7941FED13DC4}" type="slidenum">
              <a:rPr lang="en-US" smtClean="0"/>
              <a:pPr/>
              <a:t>‹#›</a:t>
            </a:fld>
            <a:endParaRPr lang="en-US"/>
          </a:p>
        </p:txBody>
      </p:sp>
      <p:sp>
        <p:nvSpPr>
          <p:cNvPr id="6" name="Title 5">
            <a:extLst>
              <a:ext uri="{FF2B5EF4-FFF2-40B4-BE49-F238E27FC236}">
                <a16:creationId xmlns:a16="http://schemas.microsoft.com/office/drawing/2014/main" id="{C6D2A6B8-67DD-D64D-8FF8-1C2BCB0E6759}"/>
              </a:ext>
            </a:extLst>
          </p:cNvPr>
          <p:cNvSpPr>
            <a:spLocks noGrp="1"/>
          </p:cNvSpPr>
          <p:nvPr>
            <p:ph type="title" hasCustomPrompt="1"/>
          </p:nvPr>
        </p:nvSpPr>
        <p:spPr>
          <a:xfrm>
            <a:off x="457199" y="846138"/>
            <a:ext cx="11277601" cy="2741847"/>
          </a:xfrm>
        </p:spPr>
        <p:txBody>
          <a:bodyPr bIns="0"/>
          <a:lstStyle>
            <a:lvl1pPr>
              <a:defRPr sz="5400" spc="-200" baseline="0"/>
            </a:lvl1pPr>
          </a:lstStyle>
          <a:p>
            <a:r>
              <a:rPr lang="en-US"/>
              <a:t>Title</a:t>
            </a:r>
          </a:p>
        </p:txBody>
      </p:sp>
    </p:spTree>
    <p:extLst>
      <p:ext uri="{BB962C8B-B14F-4D97-AF65-F5344CB8AC3E}">
        <p14:creationId xmlns:p14="http://schemas.microsoft.com/office/powerpoint/2010/main" val="32003213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767AF8-4652-1F45-BC1F-AF421B27778C}"/>
              </a:ext>
            </a:extLst>
          </p:cNvPr>
          <p:cNvSpPr/>
          <p:nvPr userDrawn="1"/>
        </p:nvSpPr>
        <p:spPr>
          <a:xfrm>
            <a:off x="0" y="1"/>
            <a:ext cx="12192000" cy="6857999"/>
          </a:xfrm>
          <a:prstGeom prst="rect">
            <a:avLst/>
          </a:prstGeom>
          <a:gradFill flip="none" rotWithShape="1">
            <a:gsLst>
              <a:gs pos="20000">
                <a:schemeClr val="tx1">
                  <a:alpha val="65000"/>
                </a:schemeClr>
              </a:gs>
              <a:gs pos="77000">
                <a:schemeClr val="tx1">
                  <a:alpha val="29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A3AF340-6842-4175-A8A5-7A941369CD75}"/>
              </a:ext>
            </a:extLst>
          </p:cNvPr>
          <p:cNvGrpSpPr/>
          <p:nvPr userDrawn="1"/>
        </p:nvGrpSpPr>
        <p:grpSpPr>
          <a:xfrm>
            <a:off x="8761444" y="5451834"/>
            <a:ext cx="3023197" cy="824055"/>
            <a:chOff x="1233488" y="677863"/>
            <a:chExt cx="2882900" cy="785813"/>
          </a:xfrm>
          <a:solidFill>
            <a:schemeClr val="bg1"/>
          </a:solidFill>
        </p:grpSpPr>
        <p:sp>
          <p:nvSpPr>
            <p:cNvPr id="17" name="Freeform 35">
              <a:extLst>
                <a:ext uri="{FF2B5EF4-FFF2-40B4-BE49-F238E27FC236}">
                  <a16:creationId xmlns:a16="http://schemas.microsoft.com/office/drawing/2014/main" id="{EA338689-1A95-445E-9193-C59BD65549AF}"/>
                </a:ext>
              </a:extLst>
            </p:cNvPr>
            <p:cNvSpPr>
              <a:spLocks/>
            </p:cNvSpPr>
            <p:nvPr/>
          </p:nvSpPr>
          <p:spPr bwMode="auto">
            <a:xfrm>
              <a:off x="2346326" y="944563"/>
              <a:ext cx="417513" cy="354013"/>
            </a:xfrm>
            <a:custGeom>
              <a:avLst/>
              <a:gdLst>
                <a:gd name="T0" fmla="*/ 310 w 525"/>
                <a:gd name="T1" fmla="*/ 445 h 445"/>
                <a:gd name="T2" fmla="*/ 250 w 525"/>
                <a:gd name="T3" fmla="*/ 440 h 445"/>
                <a:gd name="T4" fmla="*/ 193 w 525"/>
                <a:gd name="T5" fmla="*/ 428 h 445"/>
                <a:gd name="T6" fmla="*/ 140 w 525"/>
                <a:gd name="T7" fmla="*/ 409 h 445"/>
                <a:gd name="T8" fmla="*/ 94 w 525"/>
                <a:gd name="T9" fmla="*/ 383 h 445"/>
                <a:gd name="T10" fmla="*/ 55 w 525"/>
                <a:gd name="T11" fmla="*/ 350 h 445"/>
                <a:gd name="T12" fmla="*/ 25 w 525"/>
                <a:gd name="T13" fmla="*/ 313 h 445"/>
                <a:gd name="T14" fmla="*/ 14 w 525"/>
                <a:gd name="T15" fmla="*/ 291 h 445"/>
                <a:gd name="T16" fmla="*/ 7 w 525"/>
                <a:gd name="T17" fmla="*/ 269 h 445"/>
                <a:gd name="T18" fmla="*/ 1 w 525"/>
                <a:gd name="T19" fmla="*/ 246 h 445"/>
                <a:gd name="T20" fmla="*/ 0 w 525"/>
                <a:gd name="T21" fmla="*/ 222 h 445"/>
                <a:gd name="T22" fmla="*/ 0 w 525"/>
                <a:gd name="T23" fmla="*/ 210 h 445"/>
                <a:gd name="T24" fmla="*/ 3 w 525"/>
                <a:gd name="T25" fmla="*/ 187 h 445"/>
                <a:gd name="T26" fmla="*/ 11 w 525"/>
                <a:gd name="T27" fmla="*/ 164 h 445"/>
                <a:gd name="T28" fmla="*/ 19 w 525"/>
                <a:gd name="T29" fmla="*/ 143 h 445"/>
                <a:gd name="T30" fmla="*/ 38 w 525"/>
                <a:gd name="T31" fmla="*/ 113 h 445"/>
                <a:gd name="T32" fmla="*/ 73 w 525"/>
                <a:gd name="T33" fmla="*/ 78 h 445"/>
                <a:gd name="T34" fmla="*/ 116 w 525"/>
                <a:gd name="T35" fmla="*/ 48 h 445"/>
                <a:gd name="T36" fmla="*/ 166 w 525"/>
                <a:gd name="T37" fmla="*/ 25 h 445"/>
                <a:gd name="T38" fmla="*/ 221 w 525"/>
                <a:gd name="T39" fmla="*/ 9 h 445"/>
                <a:gd name="T40" fmla="*/ 281 w 525"/>
                <a:gd name="T41" fmla="*/ 1 h 445"/>
                <a:gd name="T42" fmla="*/ 311 w 525"/>
                <a:gd name="T43" fmla="*/ 0 h 445"/>
                <a:gd name="T44" fmla="*/ 364 w 525"/>
                <a:gd name="T45" fmla="*/ 3 h 445"/>
                <a:gd name="T46" fmla="*/ 416 w 525"/>
                <a:gd name="T47" fmla="*/ 14 h 445"/>
                <a:gd name="T48" fmla="*/ 468 w 525"/>
                <a:gd name="T49" fmla="*/ 32 h 445"/>
                <a:gd name="T50" fmla="*/ 523 w 525"/>
                <a:gd name="T51" fmla="*/ 58 h 445"/>
                <a:gd name="T52" fmla="*/ 471 w 525"/>
                <a:gd name="T53" fmla="*/ 124 h 445"/>
                <a:gd name="T54" fmla="*/ 434 w 525"/>
                <a:gd name="T55" fmla="*/ 108 h 445"/>
                <a:gd name="T56" fmla="*/ 396 w 525"/>
                <a:gd name="T57" fmla="*/ 98 h 445"/>
                <a:gd name="T58" fmla="*/ 355 w 525"/>
                <a:gd name="T59" fmla="*/ 90 h 445"/>
                <a:gd name="T60" fmla="*/ 311 w 525"/>
                <a:gd name="T61" fmla="*/ 88 h 445"/>
                <a:gd name="T62" fmla="*/ 298 w 525"/>
                <a:gd name="T63" fmla="*/ 89 h 445"/>
                <a:gd name="T64" fmla="*/ 271 w 525"/>
                <a:gd name="T65" fmla="*/ 93 h 445"/>
                <a:gd name="T66" fmla="*/ 246 w 525"/>
                <a:gd name="T67" fmla="*/ 100 h 445"/>
                <a:gd name="T68" fmla="*/ 222 w 525"/>
                <a:gd name="T69" fmla="*/ 112 h 445"/>
                <a:gd name="T70" fmla="*/ 200 w 525"/>
                <a:gd name="T71" fmla="*/ 128 h 445"/>
                <a:gd name="T72" fmla="*/ 182 w 525"/>
                <a:gd name="T73" fmla="*/ 150 h 445"/>
                <a:gd name="T74" fmla="*/ 170 w 525"/>
                <a:gd name="T75" fmla="*/ 175 h 445"/>
                <a:gd name="T76" fmla="*/ 163 w 525"/>
                <a:gd name="T77" fmla="*/ 205 h 445"/>
                <a:gd name="T78" fmla="*/ 162 w 525"/>
                <a:gd name="T79" fmla="*/ 222 h 445"/>
                <a:gd name="T80" fmla="*/ 165 w 525"/>
                <a:gd name="T81" fmla="*/ 256 h 445"/>
                <a:gd name="T82" fmla="*/ 175 w 525"/>
                <a:gd name="T83" fmla="*/ 284 h 445"/>
                <a:gd name="T84" fmla="*/ 191 w 525"/>
                <a:gd name="T85" fmla="*/ 306 h 445"/>
                <a:gd name="T86" fmla="*/ 210 w 525"/>
                <a:gd name="T87" fmla="*/ 326 h 445"/>
                <a:gd name="T88" fmla="*/ 233 w 525"/>
                <a:gd name="T89" fmla="*/ 339 h 445"/>
                <a:gd name="T90" fmla="*/ 258 w 525"/>
                <a:gd name="T91" fmla="*/ 349 h 445"/>
                <a:gd name="T92" fmla="*/ 285 w 525"/>
                <a:gd name="T93" fmla="*/ 355 h 445"/>
                <a:gd name="T94" fmla="*/ 311 w 525"/>
                <a:gd name="T95" fmla="*/ 357 h 445"/>
                <a:gd name="T96" fmla="*/ 333 w 525"/>
                <a:gd name="T97" fmla="*/ 356 h 445"/>
                <a:gd name="T98" fmla="*/ 375 w 525"/>
                <a:gd name="T99" fmla="*/ 352 h 445"/>
                <a:gd name="T100" fmla="*/ 416 w 525"/>
                <a:gd name="T101" fmla="*/ 344 h 445"/>
                <a:gd name="T102" fmla="*/ 455 w 525"/>
                <a:gd name="T103" fmla="*/ 332 h 445"/>
                <a:gd name="T104" fmla="*/ 525 w 525"/>
                <a:gd name="T105" fmla="*/ 393 h 445"/>
                <a:gd name="T106" fmla="*/ 501 w 525"/>
                <a:gd name="T107" fmla="*/ 405 h 445"/>
                <a:gd name="T108" fmla="*/ 451 w 525"/>
                <a:gd name="T109" fmla="*/ 425 h 445"/>
                <a:gd name="T110" fmla="*/ 397 w 525"/>
                <a:gd name="T111" fmla="*/ 438 h 445"/>
                <a:gd name="T112" fmla="*/ 340 w 525"/>
                <a:gd name="T113" fmla="*/ 444 h 445"/>
                <a:gd name="T114" fmla="*/ 310 w 525"/>
                <a:gd name="T11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 h="445">
                  <a:moveTo>
                    <a:pt x="310" y="445"/>
                  </a:moveTo>
                  <a:lnTo>
                    <a:pt x="310" y="445"/>
                  </a:lnTo>
                  <a:lnTo>
                    <a:pt x="280" y="444"/>
                  </a:lnTo>
                  <a:lnTo>
                    <a:pt x="250" y="440"/>
                  </a:lnTo>
                  <a:lnTo>
                    <a:pt x="221" y="436"/>
                  </a:lnTo>
                  <a:lnTo>
                    <a:pt x="193" y="428"/>
                  </a:lnTo>
                  <a:lnTo>
                    <a:pt x="165" y="420"/>
                  </a:lnTo>
                  <a:lnTo>
                    <a:pt x="140" y="409"/>
                  </a:lnTo>
                  <a:lnTo>
                    <a:pt x="116" y="397"/>
                  </a:lnTo>
                  <a:lnTo>
                    <a:pt x="94" y="383"/>
                  </a:lnTo>
                  <a:lnTo>
                    <a:pt x="73" y="367"/>
                  </a:lnTo>
                  <a:lnTo>
                    <a:pt x="55" y="350"/>
                  </a:lnTo>
                  <a:lnTo>
                    <a:pt x="38" y="332"/>
                  </a:lnTo>
                  <a:lnTo>
                    <a:pt x="25" y="313"/>
                  </a:lnTo>
                  <a:lnTo>
                    <a:pt x="19" y="302"/>
                  </a:lnTo>
                  <a:lnTo>
                    <a:pt x="14" y="291"/>
                  </a:lnTo>
                  <a:lnTo>
                    <a:pt x="11" y="280"/>
                  </a:lnTo>
                  <a:lnTo>
                    <a:pt x="7" y="269"/>
                  </a:lnTo>
                  <a:lnTo>
                    <a:pt x="3" y="258"/>
                  </a:lnTo>
                  <a:lnTo>
                    <a:pt x="1" y="246"/>
                  </a:lnTo>
                  <a:lnTo>
                    <a:pt x="0" y="234"/>
                  </a:lnTo>
                  <a:lnTo>
                    <a:pt x="0" y="222"/>
                  </a:lnTo>
                  <a:lnTo>
                    <a:pt x="0" y="222"/>
                  </a:lnTo>
                  <a:lnTo>
                    <a:pt x="0" y="210"/>
                  </a:lnTo>
                  <a:lnTo>
                    <a:pt x="1" y="199"/>
                  </a:lnTo>
                  <a:lnTo>
                    <a:pt x="3" y="187"/>
                  </a:lnTo>
                  <a:lnTo>
                    <a:pt x="7" y="176"/>
                  </a:lnTo>
                  <a:lnTo>
                    <a:pt x="11" y="164"/>
                  </a:lnTo>
                  <a:lnTo>
                    <a:pt x="14" y="153"/>
                  </a:lnTo>
                  <a:lnTo>
                    <a:pt x="19" y="143"/>
                  </a:lnTo>
                  <a:lnTo>
                    <a:pt x="25" y="133"/>
                  </a:lnTo>
                  <a:lnTo>
                    <a:pt x="38" y="113"/>
                  </a:lnTo>
                  <a:lnTo>
                    <a:pt x="55" y="95"/>
                  </a:lnTo>
                  <a:lnTo>
                    <a:pt x="73" y="78"/>
                  </a:lnTo>
                  <a:lnTo>
                    <a:pt x="94" y="63"/>
                  </a:lnTo>
                  <a:lnTo>
                    <a:pt x="116" y="48"/>
                  </a:lnTo>
                  <a:lnTo>
                    <a:pt x="140" y="36"/>
                  </a:lnTo>
                  <a:lnTo>
                    <a:pt x="166" y="25"/>
                  </a:lnTo>
                  <a:lnTo>
                    <a:pt x="193" y="17"/>
                  </a:lnTo>
                  <a:lnTo>
                    <a:pt x="221" y="9"/>
                  </a:lnTo>
                  <a:lnTo>
                    <a:pt x="251" y="3"/>
                  </a:lnTo>
                  <a:lnTo>
                    <a:pt x="281" y="1"/>
                  </a:lnTo>
                  <a:lnTo>
                    <a:pt x="311" y="0"/>
                  </a:lnTo>
                  <a:lnTo>
                    <a:pt x="311" y="0"/>
                  </a:lnTo>
                  <a:lnTo>
                    <a:pt x="338" y="1"/>
                  </a:lnTo>
                  <a:lnTo>
                    <a:pt x="364" y="3"/>
                  </a:lnTo>
                  <a:lnTo>
                    <a:pt x="390" y="7"/>
                  </a:lnTo>
                  <a:lnTo>
                    <a:pt x="416" y="14"/>
                  </a:lnTo>
                  <a:lnTo>
                    <a:pt x="443" y="22"/>
                  </a:lnTo>
                  <a:lnTo>
                    <a:pt x="468" y="32"/>
                  </a:lnTo>
                  <a:lnTo>
                    <a:pt x="495" y="44"/>
                  </a:lnTo>
                  <a:lnTo>
                    <a:pt x="523" y="58"/>
                  </a:lnTo>
                  <a:lnTo>
                    <a:pt x="471" y="124"/>
                  </a:lnTo>
                  <a:lnTo>
                    <a:pt x="471" y="124"/>
                  </a:lnTo>
                  <a:lnTo>
                    <a:pt x="454" y="116"/>
                  </a:lnTo>
                  <a:lnTo>
                    <a:pt x="434" y="108"/>
                  </a:lnTo>
                  <a:lnTo>
                    <a:pt x="415" y="102"/>
                  </a:lnTo>
                  <a:lnTo>
                    <a:pt x="396" y="98"/>
                  </a:lnTo>
                  <a:lnTo>
                    <a:pt x="375" y="94"/>
                  </a:lnTo>
                  <a:lnTo>
                    <a:pt x="355" y="90"/>
                  </a:lnTo>
                  <a:lnTo>
                    <a:pt x="333" y="89"/>
                  </a:lnTo>
                  <a:lnTo>
                    <a:pt x="311" y="88"/>
                  </a:lnTo>
                  <a:lnTo>
                    <a:pt x="311" y="88"/>
                  </a:lnTo>
                  <a:lnTo>
                    <a:pt x="298" y="89"/>
                  </a:lnTo>
                  <a:lnTo>
                    <a:pt x="285" y="90"/>
                  </a:lnTo>
                  <a:lnTo>
                    <a:pt x="271" y="93"/>
                  </a:lnTo>
                  <a:lnTo>
                    <a:pt x="258" y="95"/>
                  </a:lnTo>
                  <a:lnTo>
                    <a:pt x="246" y="100"/>
                  </a:lnTo>
                  <a:lnTo>
                    <a:pt x="234" y="105"/>
                  </a:lnTo>
                  <a:lnTo>
                    <a:pt x="222" y="112"/>
                  </a:lnTo>
                  <a:lnTo>
                    <a:pt x="211" y="119"/>
                  </a:lnTo>
                  <a:lnTo>
                    <a:pt x="200" y="128"/>
                  </a:lnTo>
                  <a:lnTo>
                    <a:pt x="191" y="137"/>
                  </a:lnTo>
                  <a:lnTo>
                    <a:pt x="182" y="150"/>
                  </a:lnTo>
                  <a:lnTo>
                    <a:pt x="176" y="162"/>
                  </a:lnTo>
                  <a:lnTo>
                    <a:pt x="170" y="175"/>
                  </a:lnTo>
                  <a:lnTo>
                    <a:pt x="165" y="189"/>
                  </a:lnTo>
                  <a:lnTo>
                    <a:pt x="163" y="205"/>
                  </a:lnTo>
                  <a:lnTo>
                    <a:pt x="162" y="222"/>
                  </a:lnTo>
                  <a:lnTo>
                    <a:pt x="162" y="222"/>
                  </a:lnTo>
                  <a:lnTo>
                    <a:pt x="163" y="240"/>
                  </a:lnTo>
                  <a:lnTo>
                    <a:pt x="165" y="256"/>
                  </a:lnTo>
                  <a:lnTo>
                    <a:pt x="170" y="270"/>
                  </a:lnTo>
                  <a:lnTo>
                    <a:pt x="175" y="284"/>
                  </a:lnTo>
                  <a:lnTo>
                    <a:pt x="182" y="296"/>
                  </a:lnTo>
                  <a:lnTo>
                    <a:pt x="191" y="306"/>
                  </a:lnTo>
                  <a:lnTo>
                    <a:pt x="200" y="317"/>
                  </a:lnTo>
                  <a:lnTo>
                    <a:pt x="210" y="326"/>
                  </a:lnTo>
                  <a:lnTo>
                    <a:pt x="221" y="333"/>
                  </a:lnTo>
                  <a:lnTo>
                    <a:pt x="233" y="339"/>
                  </a:lnTo>
                  <a:lnTo>
                    <a:pt x="245" y="345"/>
                  </a:lnTo>
                  <a:lnTo>
                    <a:pt x="258" y="349"/>
                  </a:lnTo>
                  <a:lnTo>
                    <a:pt x="271" y="352"/>
                  </a:lnTo>
                  <a:lnTo>
                    <a:pt x="285" y="355"/>
                  </a:lnTo>
                  <a:lnTo>
                    <a:pt x="298" y="356"/>
                  </a:lnTo>
                  <a:lnTo>
                    <a:pt x="311" y="357"/>
                  </a:lnTo>
                  <a:lnTo>
                    <a:pt x="311" y="357"/>
                  </a:lnTo>
                  <a:lnTo>
                    <a:pt x="333" y="356"/>
                  </a:lnTo>
                  <a:lnTo>
                    <a:pt x="355" y="355"/>
                  </a:lnTo>
                  <a:lnTo>
                    <a:pt x="375" y="352"/>
                  </a:lnTo>
                  <a:lnTo>
                    <a:pt x="396" y="349"/>
                  </a:lnTo>
                  <a:lnTo>
                    <a:pt x="416" y="344"/>
                  </a:lnTo>
                  <a:lnTo>
                    <a:pt x="436" y="338"/>
                  </a:lnTo>
                  <a:lnTo>
                    <a:pt x="455" y="332"/>
                  </a:lnTo>
                  <a:lnTo>
                    <a:pt x="473" y="325"/>
                  </a:lnTo>
                  <a:lnTo>
                    <a:pt x="525" y="393"/>
                  </a:lnTo>
                  <a:lnTo>
                    <a:pt x="525" y="393"/>
                  </a:lnTo>
                  <a:lnTo>
                    <a:pt x="501" y="405"/>
                  </a:lnTo>
                  <a:lnTo>
                    <a:pt x="477" y="415"/>
                  </a:lnTo>
                  <a:lnTo>
                    <a:pt x="451" y="425"/>
                  </a:lnTo>
                  <a:lnTo>
                    <a:pt x="425" y="432"/>
                  </a:lnTo>
                  <a:lnTo>
                    <a:pt x="397" y="438"/>
                  </a:lnTo>
                  <a:lnTo>
                    <a:pt x="369" y="442"/>
                  </a:lnTo>
                  <a:lnTo>
                    <a:pt x="340" y="444"/>
                  </a:lnTo>
                  <a:lnTo>
                    <a:pt x="310" y="445"/>
                  </a:lnTo>
                  <a:lnTo>
                    <a:pt x="310"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18" name="Freeform 36">
              <a:extLst>
                <a:ext uri="{FF2B5EF4-FFF2-40B4-BE49-F238E27FC236}">
                  <a16:creationId xmlns:a16="http://schemas.microsoft.com/office/drawing/2014/main" id="{38BB71C2-A97C-41B2-B91B-0207C59FB2C1}"/>
                </a:ext>
              </a:extLst>
            </p:cNvPr>
            <p:cNvSpPr>
              <a:spLocks noEditPoints="1"/>
            </p:cNvSpPr>
            <p:nvPr/>
          </p:nvSpPr>
          <p:spPr bwMode="auto">
            <a:xfrm>
              <a:off x="3087688" y="942976"/>
              <a:ext cx="493713" cy="355600"/>
            </a:xfrm>
            <a:custGeom>
              <a:avLst/>
              <a:gdLst>
                <a:gd name="T0" fmla="*/ 459 w 622"/>
                <a:gd name="T1" fmla="*/ 241 h 447"/>
                <a:gd name="T2" fmla="*/ 447 w 622"/>
                <a:gd name="T3" fmla="*/ 285 h 447"/>
                <a:gd name="T4" fmla="*/ 421 w 622"/>
                <a:gd name="T5" fmla="*/ 318 h 447"/>
                <a:gd name="T6" fmla="*/ 389 w 622"/>
                <a:gd name="T7" fmla="*/ 341 h 447"/>
                <a:gd name="T8" fmla="*/ 350 w 622"/>
                <a:gd name="T9" fmla="*/ 354 h 447"/>
                <a:gd name="T10" fmla="*/ 310 w 622"/>
                <a:gd name="T11" fmla="*/ 358 h 447"/>
                <a:gd name="T12" fmla="*/ 285 w 622"/>
                <a:gd name="T13" fmla="*/ 357 h 447"/>
                <a:gd name="T14" fmla="*/ 245 w 622"/>
                <a:gd name="T15" fmla="*/ 346 h 447"/>
                <a:gd name="T16" fmla="*/ 210 w 622"/>
                <a:gd name="T17" fmla="*/ 326 h 447"/>
                <a:gd name="T18" fmla="*/ 182 w 622"/>
                <a:gd name="T19" fmla="*/ 297 h 447"/>
                <a:gd name="T20" fmla="*/ 165 w 622"/>
                <a:gd name="T21" fmla="*/ 258 h 447"/>
                <a:gd name="T22" fmla="*/ 162 w 622"/>
                <a:gd name="T23" fmla="*/ 224 h 447"/>
                <a:gd name="T24" fmla="*/ 169 w 622"/>
                <a:gd name="T25" fmla="*/ 175 h 447"/>
                <a:gd name="T26" fmla="*/ 191 w 622"/>
                <a:gd name="T27" fmla="*/ 139 h 447"/>
                <a:gd name="T28" fmla="*/ 221 w 622"/>
                <a:gd name="T29" fmla="*/ 113 h 447"/>
                <a:gd name="T30" fmla="*/ 258 w 622"/>
                <a:gd name="T31" fmla="*/ 97 h 447"/>
                <a:gd name="T32" fmla="*/ 298 w 622"/>
                <a:gd name="T33" fmla="*/ 90 h 447"/>
                <a:gd name="T34" fmla="*/ 323 w 622"/>
                <a:gd name="T35" fmla="*/ 90 h 447"/>
                <a:gd name="T36" fmla="*/ 363 w 622"/>
                <a:gd name="T37" fmla="*/ 97 h 447"/>
                <a:gd name="T38" fmla="*/ 400 w 622"/>
                <a:gd name="T39" fmla="*/ 113 h 447"/>
                <a:gd name="T40" fmla="*/ 431 w 622"/>
                <a:gd name="T41" fmla="*/ 139 h 447"/>
                <a:gd name="T42" fmla="*/ 451 w 622"/>
                <a:gd name="T43" fmla="*/ 175 h 447"/>
                <a:gd name="T44" fmla="*/ 460 w 622"/>
                <a:gd name="T45" fmla="*/ 224 h 447"/>
                <a:gd name="T46" fmla="*/ 310 w 622"/>
                <a:gd name="T47" fmla="*/ 447 h 447"/>
                <a:gd name="T48" fmla="*/ 401 w 622"/>
                <a:gd name="T49" fmla="*/ 437 h 447"/>
                <a:gd name="T50" fmla="*/ 482 w 622"/>
                <a:gd name="T51" fmla="*/ 411 h 447"/>
                <a:gd name="T52" fmla="*/ 548 w 622"/>
                <a:gd name="T53" fmla="*/ 369 h 447"/>
                <a:gd name="T54" fmla="*/ 596 w 622"/>
                <a:gd name="T55" fmla="*/ 313 h 447"/>
                <a:gd name="T56" fmla="*/ 612 w 622"/>
                <a:gd name="T57" fmla="*/ 282 h 447"/>
                <a:gd name="T58" fmla="*/ 620 w 622"/>
                <a:gd name="T59" fmla="*/ 248 h 447"/>
                <a:gd name="T60" fmla="*/ 622 w 622"/>
                <a:gd name="T61" fmla="*/ 224 h 447"/>
                <a:gd name="T62" fmla="*/ 618 w 622"/>
                <a:gd name="T63" fmla="*/ 189 h 447"/>
                <a:gd name="T64" fmla="*/ 607 w 622"/>
                <a:gd name="T65" fmla="*/ 155 h 447"/>
                <a:gd name="T66" fmla="*/ 583 w 622"/>
                <a:gd name="T67" fmla="*/ 115 h 447"/>
                <a:gd name="T68" fmla="*/ 529 w 622"/>
                <a:gd name="T69" fmla="*/ 63 h 447"/>
                <a:gd name="T70" fmla="*/ 456 w 622"/>
                <a:gd name="T71" fmla="*/ 27 h 447"/>
                <a:gd name="T72" fmla="*/ 372 w 622"/>
                <a:gd name="T73" fmla="*/ 5 h 447"/>
                <a:gd name="T74" fmla="*/ 310 w 622"/>
                <a:gd name="T75" fmla="*/ 0 h 447"/>
                <a:gd name="T76" fmla="*/ 221 w 622"/>
                <a:gd name="T77" fmla="*/ 10 h 447"/>
                <a:gd name="T78" fmla="*/ 140 w 622"/>
                <a:gd name="T79" fmla="*/ 38 h 447"/>
                <a:gd name="T80" fmla="*/ 72 w 622"/>
                <a:gd name="T81" fmla="*/ 79 h 447"/>
                <a:gd name="T82" fmla="*/ 25 w 622"/>
                <a:gd name="T83" fmla="*/ 134 h 447"/>
                <a:gd name="T84" fmla="*/ 10 w 622"/>
                <a:gd name="T85" fmla="*/ 166 h 447"/>
                <a:gd name="T86" fmla="*/ 1 w 622"/>
                <a:gd name="T87" fmla="*/ 200 h 447"/>
                <a:gd name="T88" fmla="*/ 0 w 622"/>
                <a:gd name="T89" fmla="*/ 224 h 447"/>
                <a:gd name="T90" fmla="*/ 4 w 622"/>
                <a:gd name="T91" fmla="*/ 259 h 447"/>
                <a:gd name="T92" fmla="*/ 14 w 622"/>
                <a:gd name="T93" fmla="*/ 293 h 447"/>
                <a:gd name="T94" fmla="*/ 39 w 622"/>
                <a:gd name="T95" fmla="*/ 332 h 447"/>
                <a:gd name="T96" fmla="*/ 93 w 622"/>
                <a:gd name="T97" fmla="*/ 384 h 447"/>
                <a:gd name="T98" fmla="*/ 165 w 622"/>
                <a:gd name="T99" fmla="*/ 421 h 447"/>
                <a:gd name="T100" fmla="*/ 250 w 622"/>
                <a:gd name="T101" fmla="*/ 442 h 447"/>
                <a:gd name="T102" fmla="*/ 310 w 622"/>
                <a:gd name="T103"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2" h="447">
                  <a:moveTo>
                    <a:pt x="460" y="224"/>
                  </a:moveTo>
                  <a:lnTo>
                    <a:pt x="460" y="224"/>
                  </a:lnTo>
                  <a:lnTo>
                    <a:pt x="459" y="241"/>
                  </a:lnTo>
                  <a:lnTo>
                    <a:pt x="456" y="258"/>
                  </a:lnTo>
                  <a:lnTo>
                    <a:pt x="451" y="272"/>
                  </a:lnTo>
                  <a:lnTo>
                    <a:pt x="447" y="285"/>
                  </a:lnTo>
                  <a:lnTo>
                    <a:pt x="439" y="297"/>
                  </a:lnTo>
                  <a:lnTo>
                    <a:pt x="431" y="308"/>
                  </a:lnTo>
                  <a:lnTo>
                    <a:pt x="421" y="318"/>
                  </a:lnTo>
                  <a:lnTo>
                    <a:pt x="412" y="326"/>
                  </a:lnTo>
                  <a:lnTo>
                    <a:pt x="400" y="335"/>
                  </a:lnTo>
                  <a:lnTo>
                    <a:pt x="389" y="341"/>
                  </a:lnTo>
                  <a:lnTo>
                    <a:pt x="375" y="346"/>
                  </a:lnTo>
                  <a:lnTo>
                    <a:pt x="363" y="351"/>
                  </a:lnTo>
                  <a:lnTo>
                    <a:pt x="350" y="354"/>
                  </a:lnTo>
                  <a:lnTo>
                    <a:pt x="337" y="357"/>
                  </a:lnTo>
                  <a:lnTo>
                    <a:pt x="323" y="358"/>
                  </a:lnTo>
                  <a:lnTo>
                    <a:pt x="310" y="358"/>
                  </a:lnTo>
                  <a:lnTo>
                    <a:pt x="310" y="358"/>
                  </a:lnTo>
                  <a:lnTo>
                    <a:pt x="298" y="358"/>
                  </a:lnTo>
                  <a:lnTo>
                    <a:pt x="285" y="357"/>
                  </a:lnTo>
                  <a:lnTo>
                    <a:pt x="272" y="354"/>
                  </a:lnTo>
                  <a:lnTo>
                    <a:pt x="258" y="351"/>
                  </a:lnTo>
                  <a:lnTo>
                    <a:pt x="245" y="346"/>
                  </a:lnTo>
                  <a:lnTo>
                    <a:pt x="233" y="341"/>
                  </a:lnTo>
                  <a:lnTo>
                    <a:pt x="221" y="335"/>
                  </a:lnTo>
                  <a:lnTo>
                    <a:pt x="210" y="326"/>
                  </a:lnTo>
                  <a:lnTo>
                    <a:pt x="200" y="318"/>
                  </a:lnTo>
                  <a:lnTo>
                    <a:pt x="191" y="308"/>
                  </a:lnTo>
                  <a:lnTo>
                    <a:pt x="182" y="297"/>
                  </a:lnTo>
                  <a:lnTo>
                    <a:pt x="175" y="285"/>
                  </a:lnTo>
                  <a:lnTo>
                    <a:pt x="169" y="272"/>
                  </a:lnTo>
                  <a:lnTo>
                    <a:pt x="165" y="258"/>
                  </a:lnTo>
                  <a:lnTo>
                    <a:pt x="163" y="241"/>
                  </a:lnTo>
                  <a:lnTo>
                    <a:pt x="162" y="224"/>
                  </a:lnTo>
                  <a:lnTo>
                    <a:pt x="162" y="224"/>
                  </a:lnTo>
                  <a:lnTo>
                    <a:pt x="163" y="207"/>
                  </a:lnTo>
                  <a:lnTo>
                    <a:pt x="165" y="191"/>
                  </a:lnTo>
                  <a:lnTo>
                    <a:pt x="169" y="175"/>
                  </a:lnTo>
                  <a:lnTo>
                    <a:pt x="175" y="162"/>
                  </a:lnTo>
                  <a:lnTo>
                    <a:pt x="182" y="150"/>
                  </a:lnTo>
                  <a:lnTo>
                    <a:pt x="191" y="139"/>
                  </a:lnTo>
                  <a:lnTo>
                    <a:pt x="200" y="130"/>
                  </a:lnTo>
                  <a:lnTo>
                    <a:pt x="210" y="121"/>
                  </a:lnTo>
                  <a:lnTo>
                    <a:pt x="221" y="113"/>
                  </a:lnTo>
                  <a:lnTo>
                    <a:pt x="233" y="107"/>
                  </a:lnTo>
                  <a:lnTo>
                    <a:pt x="245" y="102"/>
                  </a:lnTo>
                  <a:lnTo>
                    <a:pt x="258" y="97"/>
                  </a:lnTo>
                  <a:lnTo>
                    <a:pt x="272" y="93"/>
                  </a:lnTo>
                  <a:lnTo>
                    <a:pt x="285" y="91"/>
                  </a:lnTo>
                  <a:lnTo>
                    <a:pt x="298" y="90"/>
                  </a:lnTo>
                  <a:lnTo>
                    <a:pt x="310" y="90"/>
                  </a:lnTo>
                  <a:lnTo>
                    <a:pt x="310" y="90"/>
                  </a:lnTo>
                  <a:lnTo>
                    <a:pt x="323" y="90"/>
                  </a:lnTo>
                  <a:lnTo>
                    <a:pt x="337" y="91"/>
                  </a:lnTo>
                  <a:lnTo>
                    <a:pt x="350" y="93"/>
                  </a:lnTo>
                  <a:lnTo>
                    <a:pt x="363" y="97"/>
                  </a:lnTo>
                  <a:lnTo>
                    <a:pt x="375" y="102"/>
                  </a:lnTo>
                  <a:lnTo>
                    <a:pt x="389" y="107"/>
                  </a:lnTo>
                  <a:lnTo>
                    <a:pt x="400" y="113"/>
                  </a:lnTo>
                  <a:lnTo>
                    <a:pt x="412" y="121"/>
                  </a:lnTo>
                  <a:lnTo>
                    <a:pt x="421" y="130"/>
                  </a:lnTo>
                  <a:lnTo>
                    <a:pt x="431" y="139"/>
                  </a:lnTo>
                  <a:lnTo>
                    <a:pt x="439" y="150"/>
                  </a:lnTo>
                  <a:lnTo>
                    <a:pt x="447" y="162"/>
                  </a:lnTo>
                  <a:lnTo>
                    <a:pt x="451" y="175"/>
                  </a:lnTo>
                  <a:lnTo>
                    <a:pt x="456" y="191"/>
                  </a:lnTo>
                  <a:lnTo>
                    <a:pt x="459" y="207"/>
                  </a:lnTo>
                  <a:lnTo>
                    <a:pt x="460" y="224"/>
                  </a:lnTo>
                  <a:lnTo>
                    <a:pt x="460" y="224"/>
                  </a:lnTo>
                  <a:close/>
                  <a:moveTo>
                    <a:pt x="310" y="447"/>
                  </a:moveTo>
                  <a:lnTo>
                    <a:pt x="310" y="447"/>
                  </a:lnTo>
                  <a:lnTo>
                    <a:pt x="342" y="446"/>
                  </a:lnTo>
                  <a:lnTo>
                    <a:pt x="372" y="442"/>
                  </a:lnTo>
                  <a:lnTo>
                    <a:pt x="401" y="437"/>
                  </a:lnTo>
                  <a:lnTo>
                    <a:pt x="429" y="430"/>
                  </a:lnTo>
                  <a:lnTo>
                    <a:pt x="456" y="421"/>
                  </a:lnTo>
                  <a:lnTo>
                    <a:pt x="482" y="411"/>
                  </a:lnTo>
                  <a:lnTo>
                    <a:pt x="506" y="398"/>
                  </a:lnTo>
                  <a:lnTo>
                    <a:pt x="529" y="384"/>
                  </a:lnTo>
                  <a:lnTo>
                    <a:pt x="548" y="369"/>
                  </a:lnTo>
                  <a:lnTo>
                    <a:pt x="567" y="352"/>
                  </a:lnTo>
                  <a:lnTo>
                    <a:pt x="583" y="332"/>
                  </a:lnTo>
                  <a:lnTo>
                    <a:pt x="596" y="313"/>
                  </a:lnTo>
                  <a:lnTo>
                    <a:pt x="602" y="303"/>
                  </a:lnTo>
                  <a:lnTo>
                    <a:pt x="607" y="293"/>
                  </a:lnTo>
                  <a:lnTo>
                    <a:pt x="612" y="282"/>
                  </a:lnTo>
                  <a:lnTo>
                    <a:pt x="616" y="271"/>
                  </a:lnTo>
                  <a:lnTo>
                    <a:pt x="618" y="259"/>
                  </a:lnTo>
                  <a:lnTo>
                    <a:pt x="620" y="248"/>
                  </a:lnTo>
                  <a:lnTo>
                    <a:pt x="622" y="236"/>
                  </a:lnTo>
                  <a:lnTo>
                    <a:pt x="622" y="224"/>
                  </a:lnTo>
                  <a:lnTo>
                    <a:pt x="622" y="224"/>
                  </a:lnTo>
                  <a:lnTo>
                    <a:pt x="622" y="212"/>
                  </a:lnTo>
                  <a:lnTo>
                    <a:pt x="620" y="200"/>
                  </a:lnTo>
                  <a:lnTo>
                    <a:pt x="618" y="189"/>
                  </a:lnTo>
                  <a:lnTo>
                    <a:pt x="616" y="177"/>
                  </a:lnTo>
                  <a:lnTo>
                    <a:pt x="612" y="166"/>
                  </a:lnTo>
                  <a:lnTo>
                    <a:pt x="607" y="155"/>
                  </a:lnTo>
                  <a:lnTo>
                    <a:pt x="602" y="144"/>
                  </a:lnTo>
                  <a:lnTo>
                    <a:pt x="596" y="134"/>
                  </a:lnTo>
                  <a:lnTo>
                    <a:pt x="583" y="115"/>
                  </a:lnTo>
                  <a:lnTo>
                    <a:pt x="567" y="96"/>
                  </a:lnTo>
                  <a:lnTo>
                    <a:pt x="548" y="79"/>
                  </a:lnTo>
                  <a:lnTo>
                    <a:pt x="529" y="63"/>
                  </a:lnTo>
                  <a:lnTo>
                    <a:pt x="506" y="50"/>
                  </a:lnTo>
                  <a:lnTo>
                    <a:pt x="482" y="38"/>
                  </a:lnTo>
                  <a:lnTo>
                    <a:pt x="456" y="27"/>
                  </a:lnTo>
                  <a:lnTo>
                    <a:pt x="429" y="17"/>
                  </a:lnTo>
                  <a:lnTo>
                    <a:pt x="401" y="10"/>
                  </a:lnTo>
                  <a:lnTo>
                    <a:pt x="372" y="5"/>
                  </a:lnTo>
                  <a:lnTo>
                    <a:pt x="342" y="2"/>
                  </a:lnTo>
                  <a:lnTo>
                    <a:pt x="310" y="0"/>
                  </a:lnTo>
                  <a:lnTo>
                    <a:pt x="310" y="0"/>
                  </a:lnTo>
                  <a:lnTo>
                    <a:pt x="280" y="2"/>
                  </a:lnTo>
                  <a:lnTo>
                    <a:pt x="250" y="5"/>
                  </a:lnTo>
                  <a:lnTo>
                    <a:pt x="221" y="10"/>
                  </a:lnTo>
                  <a:lnTo>
                    <a:pt x="193" y="17"/>
                  </a:lnTo>
                  <a:lnTo>
                    <a:pt x="165" y="27"/>
                  </a:lnTo>
                  <a:lnTo>
                    <a:pt x="140" y="38"/>
                  </a:lnTo>
                  <a:lnTo>
                    <a:pt x="116" y="50"/>
                  </a:lnTo>
                  <a:lnTo>
                    <a:pt x="93" y="63"/>
                  </a:lnTo>
                  <a:lnTo>
                    <a:pt x="72" y="79"/>
                  </a:lnTo>
                  <a:lnTo>
                    <a:pt x="54" y="96"/>
                  </a:lnTo>
                  <a:lnTo>
                    <a:pt x="39" y="115"/>
                  </a:lnTo>
                  <a:lnTo>
                    <a:pt x="25" y="134"/>
                  </a:lnTo>
                  <a:lnTo>
                    <a:pt x="19" y="144"/>
                  </a:lnTo>
                  <a:lnTo>
                    <a:pt x="14" y="155"/>
                  </a:lnTo>
                  <a:lnTo>
                    <a:pt x="10" y="166"/>
                  </a:lnTo>
                  <a:lnTo>
                    <a:pt x="6" y="177"/>
                  </a:lnTo>
                  <a:lnTo>
                    <a:pt x="4" y="189"/>
                  </a:lnTo>
                  <a:lnTo>
                    <a:pt x="1" y="200"/>
                  </a:lnTo>
                  <a:lnTo>
                    <a:pt x="0" y="212"/>
                  </a:lnTo>
                  <a:lnTo>
                    <a:pt x="0" y="224"/>
                  </a:lnTo>
                  <a:lnTo>
                    <a:pt x="0" y="224"/>
                  </a:lnTo>
                  <a:lnTo>
                    <a:pt x="0" y="236"/>
                  </a:lnTo>
                  <a:lnTo>
                    <a:pt x="1" y="248"/>
                  </a:lnTo>
                  <a:lnTo>
                    <a:pt x="4" y="259"/>
                  </a:lnTo>
                  <a:lnTo>
                    <a:pt x="6" y="271"/>
                  </a:lnTo>
                  <a:lnTo>
                    <a:pt x="10" y="282"/>
                  </a:lnTo>
                  <a:lnTo>
                    <a:pt x="14" y="293"/>
                  </a:lnTo>
                  <a:lnTo>
                    <a:pt x="19" y="303"/>
                  </a:lnTo>
                  <a:lnTo>
                    <a:pt x="25" y="313"/>
                  </a:lnTo>
                  <a:lnTo>
                    <a:pt x="39" y="332"/>
                  </a:lnTo>
                  <a:lnTo>
                    <a:pt x="54" y="352"/>
                  </a:lnTo>
                  <a:lnTo>
                    <a:pt x="72" y="369"/>
                  </a:lnTo>
                  <a:lnTo>
                    <a:pt x="93" y="384"/>
                  </a:lnTo>
                  <a:lnTo>
                    <a:pt x="116" y="398"/>
                  </a:lnTo>
                  <a:lnTo>
                    <a:pt x="140" y="411"/>
                  </a:lnTo>
                  <a:lnTo>
                    <a:pt x="165" y="421"/>
                  </a:lnTo>
                  <a:lnTo>
                    <a:pt x="193" y="430"/>
                  </a:lnTo>
                  <a:lnTo>
                    <a:pt x="221" y="437"/>
                  </a:lnTo>
                  <a:lnTo>
                    <a:pt x="250" y="442"/>
                  </a:lnTo>
                  <a:lnTo>
                    <a:pt x="280" y="446"/>
                  </a:lnTo>
                  <a:lnTo>
                    <a:pt x="310" y="447"/>
                  </a:lnTo>
                  <a:lnTo>
                    <a:pt x="31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19" name="Freeform 37">
              <a:extLst>
                <a:ext uri="{FF2B5EF4-FFF2-40B4-BE49-F238E27FC236}">
                  <a16:creationId xmlns:a16="http://schemas.microsoft.com/office/drawing/2014/main" id="{D09D4A52-27D5-4912-9633-73C3C34283BD}"/>
                </a:ext>
              </a:extLst>
            </p:cNvPr>
            <p:cNvSpPr>
              <a:spLocks/>
            </p:cNvSpPr>
            <p:nvPr/>
          </p:nvSpPr>
          <p:spPr bwMode="auto">
            <a:xfrm>
              <a:off x="3633788" y="938213"/>
              <a:ext cx="360363" cy="350838"/>
            </a:xfrm>
            <a:custGeom>
              <a:avLst/>
              <a:gdLst>
                <a:gd name="T0" fmla="*/ 155 w 454"/>
                <a:gd name="T1" fmla="*/ 442 h 442"/>
                <a:gd name="T2" fmla="*/ 155 w 454"/>
                <a:gd name="T3" fmla="*/ 177 h 442"/>
                <a:gd name="T4" fmla="*/ 159 w 454"/>
                <a:gd name="T5" fmla="*/ 149 h 442"/>
                <a:gd name="T6" fmla="*/ 174 w 454"/>
                <a:gd name="T7" fmla="*/ 125 h 442"/>
                <a:gd name="T8" fmla="*/ 185 w 454"/>
                <a:gd name="T9" fmla="*/ 114 h 442"/>
                <a:gd name="T10" fmla="*/ 198 w 454"/>
                <a:gd name="T11" fmla="*/ 105 h 442"/>
                <a:gd name="T12" fmla="*/ 214 w 454"/>
                <a:gd name="T13" fmla="*/ 101 h 442"/>
                <a:gd name="T14" fmla="*/ 232 w 454"/>
                <a:gd name="T15" fmla="*/ 98 h 442"/>
                <a:gd name="T16" fmla="*/ 245 w 454"/>
                <a:gd name="T17" fmla="*/ 99 h 442"/>
                <a:gd name="T18" fmla="*/ 268 w 454"/>
                <a:gd name="T19" fmla="*/ 108 h 442"/>
                <a:gd name="T20" fmla="*/ 287 w 454"/>
                <a:gd name="T21" fmla="*/ 122 h 442"/>
                <a:gd name="T22" fmla="*/ 298 w 454"/>
                <a:gd name="T23" fmla="*/ 142 h 442"/>
                <a:gd name="T24" fmla="*/ 299 w 454"/>
                <a:gd name="T25" fmla="*/ 152 h 442"/>
                <a:gd name="T26" fmla="*/ 454 w 454"/>
                <a:gd name="T27" fmla="*/ 442 h 442"/>
                <a:gd name="T28" fmla="*/ 454 w 454"/>
                <a:gd name="T29" fmla="*/ 144 h 442"/>
                <a:gd name="T30" fmla="*/ 450 w 454"/>
                <a:gd name="T31" fmla="*/ 116 h 442"/>
                <a:gd name="T32" fmla="*/ 439 w 454"/>
                <a:gd name="T33" fmla="*/ 89 h 442"/>
                <a:gd name="T34" fmla="*/ 421 w 454"/>
                <a:gd name="T35" fmla="*/ 64 h 442"/>
                <a:gd name="T36" fmla="*/ 400 w 454"/>
                <a:gd name="T37" fmla="*/ 43 h 442"/>
                <a:gd name="T38" fmla="*/ 372 w 454"/>
                <a:gd name="T39" fmla="*/ 26 h 442"/>
                <a:gd name="T40" fmla="*/ 341 w 454"/>
                <a:gd name="T41" fmla="*/ 12 h 442"/>
                <a:gd name="T42" fmla="*/ 307 w 454"/>
                <a:gd name="T43" fmla="*/ 4 h 442"/>
                <a:gd name="T44" fmla="*/ 269 w 454"/>
                <a:gd name="T45" fmla="*/ 0 h 442"/>
                <a:gd name="T46" fmla="*/ 267 w 454"/>
                <a:gd name="T47" fmla="*/ 0 h 442"/>
                <a:gd name="T48" fmla="*/ 263 w 454"/>
                <a:gd name="T49" fmla="*/ 0 h 442"/>
                <a:gd name="T50" fmla="*/ 249 w 454"/>
                <a:gd name="T51" fmla="*/ 2 h 442"/>
                <a:gd name="T52" fmla="*/ 219 w 454"/>
                <a:gd name="T53" fmla="*/ 5 h 442"/>
                <a:gd name="T54" fmla="*/ 190 w 454"/>
                <a:gd name="T55" fmla="*/ 14 h 442"/>
                <a:gd name="T56" fmla="*/ 163 w 454"/>
                <a:gd name="T57" fmla="*/ 26 h 442"/>
                <a:gd name="T58" fmla="*/ 151 w 454"/>
                <a:gd name="T59" fmla="*/ 33 h 442"/>
                <a:gd name="T60" fmla="*/ 147 w 454"/>
                <a:gd name="T61" fmla="*/ 28 h 442"/>
                <a:gd name="T62" fmla="*/ 129 w 454"/>
                <a:gd name="T63" fmla="*/ 17 h 442"/>
                <a:gd name="T64" fmla="*/ 83 w 454"/>
                <a:gd name="T65" fmla="*/ 8 h 442"/>
                <a:gd name="T66" fmla="*/ 0 w 454"/>
                <a:gd name="T67" fmla="*/ 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42">
                  <a:moveTo>
                    <a:pt x="0" y="442"/>
                  </a:moveTo>
                  <a:lnTo>
                    <a:pt x="155" y="442"/>
                  </a:lnTo>
                  <a:lnTo>
                    <a:pt x="155" y="177"/>
                  </a:lnTo>
                  <a:lnTo>
                    <a:pt x="155" y="177"/>
                  </a:lnTo>
                  <a:lnTo>
                    <a:pt x="156" y="163"/>
                  </a:lnTo>
                  <a:lnTo>
                    <a:pt x="159" y="149"/>
                  </a:lnTo>
                  <a:lnTo>
                    <a:pt x="165" y="136"/>
                  </a:lnTo>
                  <a:lnTo>
                    <a:pt x="174" y="125"/>
                  </a:lnTo>
                  <a:lnTo>
                    <a:pt x="180" y="119"/>
                  </a:lnTo>
                  <a:lnTo>
                    <a:pt x="185" y="114"/>
                  </a:lnTo>
                  <a:lnTo>
                    <a:pt x="192" y="109"/>
                  </a:lnTo>
                  <a:lnTo>
                    <a:pt x="198" y="105"/>
                  </a:lnTo>
                  <a:lnTo>
                    <a:pt x="207" y="103"/>
                  </a:lnTo>
                  <a:lnTo>
                    <a:pt x="214" y="101"/>
                  </a:lnTo>
                  <a:lnTo>
                    <a:pt x="222" y="99"/>
                  </a:lnTo>
                  <a:lnTo>
                    <a:pt x="232" y="98"/>
                  </a:lnTo>
                  <a:lnTo>
                    <a:pt x="232" y="98"/>
                  </a:lnTo>
                  <a:lnTo>
                    <a:pt x="245" y="99"/>
                  </a:lnTo>
                  <a:lnTo>
                    <a:pt x="257" y="103"/>
                  </a:lnTo>
                  <a:lnTo>
                    <a:pt x="268" y="108"/>
                  </a:lnTo>
                  <a:lnTo>
                    <a:pt x="279" y="114"/>
                  </a:lnTo>
                  <a:lnTo>
                    <a:pt x="287" y="122"/>
                  </a:lnTo>
                  <a:lnTo>
                    <a:pt x="295" y="132"/>
                  </a:lnTo>
                  <a:lnTo>
                    <a:pt x="298" y="142"/>
                  </a:lnTo>
                  <a:lnTo>
                    <a:pt x="299" y="146"/>
                  </a:lnTo>
                  <a:lnTo>
                    <a:pt x="299" y="152"/>
                  </a:lnTo>
                  <a:lnTo>
                    <a:pt x="299" y="442"/>
                  </a:lnTo>
                  <a:lnTo>
                    <a:pt x="454" y="442"/>
                  </a:lnTo>
                  <a:lnTo>
                    <a:pt x="454" y="144"/>
                  </a:lnTo>
                  <a:lnTo>
                    <a:pt x="454" y="144"/>
                  </a:lnTo>
                  <a:lnTo>
                    <a:pt x="453" y="130"/>
                  </a:lnTo>
                  <a:lnTo>
                    <a:pt x="450" y="116"/>
                  </a:lnTo>
                  <a:lnTo>
                    <a:pt x="446" y="102"/>
                  </a:lnTo>
                  <a:lnTo>
                    <a:pt x="439" y="89"/>
                  </a:lnTo>
                  <a:lnTo>
                    <a:pt x="431" y="76"/>
                  </a:lnTo>
                  <a:lnTo>
                    <a:pt x="421" y="64"/>
                  </a:lnTo>
                  <a:lnTo>
                    <a:pt x="411" y="53"/>
                  </a:lnTo>
                  <a:lnTo>
                    <a:pt x="400" y="43"/>
                  </a:lnTo>
                  <a:lnTo>
                    <a:pt x="386" y="34"/>
                  </a:lnTo>
                  <a:lnTo>
                    <a:pt x="372" y="26"/>
                  </a:lnTo>
                  <a:lnTo>
                    <a:pt x="356" y="18"/>
                  </a:lnTo>
                  <a:lnTo>
                    <a:pt x="341" y="12"/>
                  </a:lnTo>
                  <a:lnTo>
                    <a:pt x="324" y="8"/>
                  </a:lnTo>
                  <a:lnTo>
                    <a:pt x="307" y="4"/>
                  </a:lnTo>
                  <a:lnTo>
                    <a:pt x="289" y="2"/>
                  </a:lnTo>
                  <a:lnTo>
                    <a:pt x="269" y="0"/>
                  </a:lnTo>
                  <a:lnTo>
                    <a:pt x="269" y="0"/>
                  </a:lnTo>
                  <a:lnTo>
                    <a:pt x="267" y="0"/>
                  </a:lnTo>
                  <a:lnTo>
                    <a:pt x="267" y="0"/>
                  </a:lnTo>
                  <a:lnTo>
                    <a:pt x="263" y="0"/>
                  </a:lnTo>
                  <a:lnTo>
                    <a:pt x="263" y="0"/>
                  </a:lnTo>
                  <a:lnTo>
                    <a:pt x="249" y="2"/>
                  </a:lnTo>
                  <a:lnTo>
                    <a:pt x="233" y="3"/>
                  </a:lnTo>
                  <a:lnTo>
                    <a:pt x="219" y="5"/>
                  </a:lnTo>
                  <a:lnTo>
                    <a:pt x="204" y="9"/>
                  </a:lnTo>
                  <a:lnTo>
                    <a:pt x="190" y="14"/>
                  </a:lnTo>
                  <a:lnTo>
                    <a:pt x="176" y="20"/>
                  </a:lnTo>
                  <a:lnTo>
                    <a:pt x="163" y="26"/>
                  </a:lnTo>
                  <a:lnTo>
                    <a:pt x="151" y="33"/>
                  </a:lnTo>
                  <a:lnTo>
                    <a:pt x="151" y="33"/>
                  </a:lnTo>
                  <a:lnTo>
                    <a:pt x="150" y="32"/>
                  </a:lnTo>
                  <a:lnTo>
                    <a:pt x="147" y="28"/>
                  </a:lnTo>
                  <a:lnTo>
                    <a:pt x="140" y="23"/>
                  </a:lnTo>
                  <a:lnTo>
                    <a:pt x="129" y="17"/>
                  </a:lnTo>
                  <a:lnTo>
                    <a:pt x="110" y="12"/>
                  </a:lnTo>
                  <a:lnTo>
                    <a:pt x="83" y="8"/>
                  </a:lnTo>
                  <a:lnTo>
                    <a:pt x="47" y="5"/>
                  </a:lnTo>
                  <a:lnTo>
                    <a:pt x="0" y="4"/>
                  </a:lnTo>
                  <a:lnTo>
                    <a:pt x="0"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0" name="Rectangle 38">
              <a:extLst>
                <a:ext uri="{FF2B5EF4-FFF2-40B4-BE49-F238E27FC236}">
                  <a16:creationId xmlns:a16="http://schemas.microsoft.com/office/drawing/2014/main" id="{19A9817E-A944-4978-A788-1BDDBABC3F69}"/>
                </a:ext>
              </a:extLst>
            </p:cNvPr>
            <p:cNvSpPr>
              <a:spLocks noChangeArrowheads="1"/>
            </p:cNvSpPr>
            <p:nvPr/>
          </p:nvSpPr>
          <p:spPr bwMode="auto">
            <a:xfrm>
              <a:off x="2168526" y="952501"/>
              <a:ext cx="120650"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1" name="Freeform 39">
              <a:extLst>
                <a:ext uri="{FF2B5EF4-FFF2-40B4-BE49-F238E27FC236}">
                  <a16:creationId xmlns:a16="http://schemas.microsoft.com/office/drawing/2014/main" id="{30CD770B-ED92-4EA9-A2C1-657464929096}"/>
                </a:ext>
              </a:extLst>
            </p:cNvPr>
            <p:cNvSpPr>
              <a:spLocks/>
            </p:cNvSpPr>
            <p:nvPr/>
          </p:nvSpPr>
          <p:spPr bwMode="auto">
            <a:xfrm>
              <a:off x="2820988" y="946151"/>
              <a:ext cx="252413" cy="342900"/>
            </a:xfrm>
            <a:custGeom>
              <a:avLst/>
              <a:gdLst>
                <a:gd name="T0" fmla="*/ 0 w 319"/>
                <a:gd name="T1" fmla="*/ 432 h 432"/>
                <a:gd name="T2" fmla="*/ 151 w 319"/>
                <a:gd name="T3" fmla="*/ 432 h 432"/>
                <a:gd name="T4" fmla="*/ 151 w 319"/>
                <a:gd name="T5" fmla="*/ 175 h 432"/>
                <a:gd name="T6" fmla="*/ 151 w 319"/>
                <a:gd name="T7" fmla="*/ 175 h 432"/>
                <a:gd name="T8" fmla="*/ 152 w 319"/>
                <a:gd name="T9" fmla="*/ 167 h 432"/>
                <a:gd name="T10" fmla="*/ 153 w 319"/>
                <a:gd name="T11" fmla="*/ 159 h 432"/>
                <a:gd name="T12" fmla="*/ 156 w 319"/>
                <a:gd name="T13" fmla="*/ 153 h 432"/>
                <a:gd name="T14" fmla="*/ 159 w 319"/>
                <a:gd name="T15" fmla="*/ 146 h 432"/>
                <a:gd name="T16" fmla="*/ 164 w 319"/>
                <a:gd name="T17" fmla="*/ 140 h 432"/>
                <a:gd name="T18" fmla="*/ 169 w 319"/>
                <a:gd name="T19" fmla="*/ 134 h 432"/>
                <a:gd name="T20" fmla="*/ 175 w 319"/>
                <a:gd name="T21" fmla="*/ 128 h 432"/>
                <a:gd name="T22" fmla="*/ 181 w 319"/>
                <a:gd name="T23" fmla="*/ 123 h 432"/>
                <a:gd name="T24" fmla="*/ 196 w 319"/>
                <a:gd name="T25" fmla="*/ 114 h 432"/>
                <a:gd name="T26" fmla="*/ 213 w 319"/>
                <a:gd name="T27" fmla="*/ 107 h 432"/>
                <a:gd name="T28" fmla="*/ 231 w 319"/>
                <a:gd name="T29" fmla="*/ 103 h 432"/>
                <a:gd name="T30" fmla="*/ 240 w 319"/>
                <a:gd name="T31" fmla="*/ 101 h 432"/>
                <a:gd name="T32" fmla="*/ 250 w 319"/>
                <a:gd name="T33" fmla="*/ 101 h 432"/>
                <a:gd name="T34" fmla="*/ 250 w 319"/>
                <a:gd name="T35" fmla="*/ 101 h 432"/>
                <a:gd name="T36" fmla="*/ 268 w 319"/>
                <a:gd name="T37" fmla="*/ 103 h 432"/>
                <a:gd name="T38" fmla="*/ 286 w 319"/>
                <a:gd name="T39" fmla="*/ 105 h 432"/>
                <a:gd name="T40" fmla="*/ 303 w 319"/>
                <a:gd name="T41" fmla="*/ 110 h 432"/>
                <a:gd name="T42" fmla="*/ 319 w 319"/>
                <a:gd name="T43" fmla="*/ 116 h 432"/>
                <a:gd name="T44" fmla="*/ 319 w 319"/>
                <a:gd name="T45" fmla="*/ 116 h 432"/>
                <a:gd name="T46" fmla="*/ 319 w 319"/>
                <a:gd name="T47" fmla="*/ 4 h 432"/>
                <a:gd name="T48" fmla="*/ 319 w 319"/>
                <a:gd name="T49" fmla="*/ 4 h 432"/>
                <a:gd name="T50" fmla="*/ 291 w 319"/>
                <a:gd name="T51" fmla="*/ 1 h 432"/>
                <a:gd name="T52" fmla="*/ 265 w 319"/>
                <a:gd name="T53" fmla="*/ 0 h 432"/>
                <a:gd name="T54" fmla="*/ 265 w 319"/>
                <a:gd name="T55" fmla="*/ 0 h 432"/>
                <a:gd name="T56" fmla="*/ 250 w 319"/>
                <a:gd name="T57" fmla="*/ 0 h 432"/>
                <a:gd name="T58" fmla="*/ 234 w 319"/>
                <a:gd name="T59" fmla="*/ 2 h 432"/>
                <a:gd name="T60" fmla="*/ 220 w 319"/>
                <a:gd name="T61" fmla="*/ 5 h 432"/>
                <a:gd name="T62" fmla="*/ 205 w 319"/>
                <a:gd name="T63" fmla="*/ 8 h 432"/>
                <a:gd name="T64" fmla="*/ 191 w 319"/>
                <a:gd name="T65" fmla="*/ 12 h 432"/>
                <a:gd name="T66" fmla="*/ 176 w 319"/>
                <a:gd name="T67" fmla="*/ 18 h 432"/>
                <a:gd name="T68" fmla="*/ 163 w 319"/>
                <a:gd name="T69" fmla="*/ 24 h 432"/>
                <a:gd name="T70" fmla="*/ 151 w 319"/>
                <a:gd name="T71" fmla="*/ 31 h 432"/>
                <a:gd name="T72" fmla="*/ 151 w 319"/>
                <a:gd name="T73" fmla="*/ 31 h 432"/>
                <a:gd name="T74" fmla="*/ 149 w 319"/>
                <a:gd name="T75" fmla="*/ 29 h 432"/>
                <a:gd name="T76" fmla="*/ 144 w 319"/>
                <a:gd name="T77" fmla="*/ 24 h 432"/>
                <a:gd name="T78" fmla="*/ 137 w 319"/>
                <a:gd name="T79" fmla="*/ 19 h 432"/>
                <a:gd name="T80" fmla="*/ 123 w 319"/>
                <a:gd name="T81" fmla="*/ 15 h 432"/>
                <a:gd name="T82" fmla="*/ 104 w 319"/>
                <a:gd name="T83" fmla="*/ 10 h 432"/>
                <a:gd name="T84" fmla="*/ 79 w 319"/>
                <a:gd name="T85" fmla="*/ 6 h 432"/>
                <a:gd name="T86" fmla="*/ 44 w 319"/>
                <a:gd name="T87" fmla="*/ 4 h 432"/>
                <a:gd name="T88" fmla="*/ 0 w 319"/>
                <a:gd name="T89" fmla="*/ 2 h 432"/>
                <a:gd name="T90" fmla="*/ 0 w 319"/>
                <a:gd name="T9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432">
                  <a:moveTo>
                    <a:pt x="0" y="432"/>
                  </a:moveTo>
                  <a:lnTo>
                    <a:pt x="151" y="432"/>
                  </a:lnTo>
                  <a:lnTo>
                    <a:pt x="151" y="175"/>
                  </a:lnTo>
                  <a:lnTo>
                    <a:pt x="151" y="175"/>
                  </a:lnTo>
                  <a:lnTo>
                    <a:pt x="152" y="167"/>
                  </a:lnTo>
                  <a:lnTo>
                    <a:pt x="153" y="159"/>
                  </a:lnTo>
                  <a:lnTo>
                    <a:pt x="156" y="153"/>
                  </a:lnTo>
                  <a:lnTo>
                    <a:pt x="159" y="146"/>
                  </a:lnTo>
                  <a:lnTo>
                    <a:pt x="164" y="140"/>
                  </a:lnTo>
                  <a:lnTo>
                    <a:pt x="169" y="134"/>
                  </a:lnTo>
                  <a:lnTo>
                    <a:pt x="175" y="128"/>
                  </a:lnTo>
                  <a:lnTo>
                    <a:pt x="181" y="123"/>
                  </a:lnTo>
                  <a:lnTo>
                    <a:pt x="196" y="114"/>
                  </a:lnTo>
                  <a:lnTo>
                    <a:pt x="213" y="107"/>
                  </a:lnTo>
                  <a:lnTo>
                    <a:pt x="231" y="103"/>
                  </a:lnTo>
                  <a:lnTo>
                    <a:pt x="240" y="101"/>
                  </a:lnTo>
                  <a:lnTo>
                    <a:pt x="250" y="101"/>
                  </a:lnTo>
                  <a:lnTo>
                    <a:pt x="250" y="101"/>
                  </a:lnTo>
                  <a:lnTo>
                    <a:pt x="268" y="103"/>
                  </a:lnTo>
                  <a:lnTo>
                    <a:pt x="286" y="105"/>
                  </a:lnTo>
                  <a:lnTo>
                    <a:pt x="303" y="110"/>
                  </a:lnTo>
                  <a:lnTo>
                    <a:pt x="319" y="116"/>
                  </a:lnTo>
                  <a:lnTo>
                    <a:pt x="319" y="116"/>
                  </a:lnTo>
                  <a:lnTo>
                    <a:pt x="319" y="4"/>
                  </a:lnTo>
                  <a:lnTo>
                    <a:pt x="319" y="4"/>
                  </a:lnTo>
                  <a:lnTo>
                    <a:pt x="291" y="1"/>
                  </a:lnTo>
                  <a:lnTo>
                    <a:pt x="265" y="0"/>
                  </a:lnTo>
                  <a:lnTo>
                    <a:pt x="265" y="0"/>
                  </a:lnTo>
                  <a:lnTo>
                    <a:pt x="250" y="0"/>
                  </a:lnTo>
                  <a:lnTo>
                    <a:pt x="234" y="2"/>
                  </a:lnTo>
                  <a:lnTo>
                    <a:pt x="220" y="5"/>
                  </a:lnTo>
                  <a:lnTo>
                    <a:pt x="205" y="8"/>
                  </a:lnTo>
                  <a:lnTo>
                    <a:pt x="191" y="12"/>
                  </a:lnTo>
                  <a:lnTo>
                    <a:pt x="176" y="18"/>
                  </a:lnTo>
                  <a:lnTo>
                    <a:pt x="163" y="24"/>
                  </a:lnTo>
                  <a:lnTo>
                    <a:pt x="151" y="31"/>
                  </a:lnTo>
                  <a:lnTo>
                    <a:pt x="151" y="31"/>
                  </a:lnTo>
                  <a:lnTo>
                    <a:pt x="149" y="29"/>
                  </a:lnTo>
                  <a:lnTo>
                    <a:pt x="144" y="24"/>
                  </a:lnTo>
                  <a:lnTo>
                    <a:pt x="137" y="19"/>
                  </a:lnTo>
                  <a:lnTo>
                    <a:pt x="123" y="15"/>
                  </a:lnTo>
                  <a:lnTo>
                    <a:pt x="104" y="10"/>
                  </a:lnTo>
                  <a:lnTo>
                    <a:pt x="79" y="6"/>
                  </a:lnTo>
                  <a:lnTo>
                    <a:pt x="44" y="4"/>
                  </a:lnTo>
                  <a:lnTo>
                    <a:pt x="0" y="2"/>
                  </a:lnTo>
                  <a:lnTo>
                    <a:pt x="0"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2" name="Freeform 40">
              <a:extLst>
                <a:ext uri="{FF2B5EF4-FFF2-40B4-BE49-F238E27FC236}">
                  <a16:creationId xmlns:a16="http://schemas.microsoft.com/office/drawing/2014/main" id="{DCDECF47-3699-42DC-B8DC-393BB7363E0D}"/>
                </a:ext>
              </a:extLst>
            </p:cNvPr>
            <p:cNvSpPr>
              <a:spLocks/>
            </p:cNvSpPr>
            <p:nvPr/>
          </p:nvSpPr>
          <p:spPr bwMode="auto">
            <a:xfrm>
              <a:off x="1701801" y="677863"/>
              <a:ext cx="522288" cy="635000"/>
            </a:xfrm>
            <a:custGeom>
              <a:avLst/>
              <a:gdLst>
                <a:gd name="T0" fmla="*/ 635 w 658"/>
                <a:gd name="T1" fmla="*/ 37 h 800"/>
                <a:gd name="T2" fmla="*/ 614 w 658"/>
                <a:gd name="T3" fmla="*/ 19 h 800"/>
                <a:gd name="T4" fmla="*/ 587 w 658"/>
                <a:gd name="T5" fmla="*/ 7 h 800"/>
                <a:gd name="T6" fmla="*/ 529 w 658"/>
                <a:gd name="T7" fmla="*/ 0 h 800"/>
                <a:gd name="T8" fmla="*/ 442 w 658"/>
                <a:gd name="T9" fmla="*/ 11 h 800"/>
                <a:gd name="T10" fmla="*/ 337 w 658"/>
                <a:gd name="T11" fmla="*/ 43 h 800"/>
                <a:gd name="T12" fmla="*/ 218 w 658"/>
                <a:gd name="T13" fmla="*/ 95 h 800"/>
                <a:gd name="T14" fmla="*/ 161 w 658"/>
                <a:gd name="T15" fmla="*/ 126 h 800"/>
                <a:gd name="T16" fmla="*/ 146 w 658"/>
                <a:gd name="T17" fmla="*/ 135 h 800"/>
                <a:gd name="T18" fmla="*/ 144 w 658"/>
                <a:gd name="T19" fmla="*/ 142 h 800"/>
                <a:gd name="T20" fmla="*/ 152 w 658"/>
                <a:gd name="T21" fmla="*/ 142 h 800"/>
                <a:gd name="T22" fmla="*/ 181 w 658"/>
                <a:gd name="T23" fmla="*/ 132 h 800"/>
                <a:gd name="T24" fmla="*/ 244 w 658"/>
                <a:gd name="T25" fmla="*/ 104 h 800"/>
                <a:gd name="T26" fmla="*/ 331 w 658"/>
                <a:gd name="T27" fmla="*/ 74 h 800"/>
                <a:gd name="T28" fmla="*/ 407 w 658"/>
                <a:gd name="T29" fmla="*/ 59 h 800"/>
                <a:gd name="T30" fmla="*/ 470 w 658"/>
                <a:gd name="T31" fmla="*/ 59 h 800"/>
                <a:gd name="T32" fmla="*/ 518 w 658"/>
                <a:gd name="T33" fmla="*/ 74 h 800"/>
                <a:gd name="T34" fmla="*/ 541 w 658"/>
                <a:gd name="T35" fmla="*/ 92 h 800"/>
                <a:gd name="T36" fmla="*/ 558 w 658"/>
                <a:gd name="T37" fmla="*/ 121 h 800"/>
                <a:gd name="T38" fmla="*/ 562 w 658"/>
                <a:gd name="T39" fmla="*/ 159 h 800"/>
                <a:gd name="T40" fmla="*/ 554 w 658"/>
                <a:gd name="T41" fmla="*/ 206 h 800"/>
                <a:gd name="T42" fmla="*/ 535 w 658"/>
                <a:gd name="T43" fmla="*/ 258 h 800"/>
                <a:gd name="T44" fmla="*/ 506 w 658"/>
                <a:gd name="T45" fmla="*/ 316 h 800"/>
                <a:gd name="T46" fmla="*/ 436 w 658"/>
                <a:gd name="T47" fmla="*/ 420 h 800"/>
                <a:gd name="T48" fmla="*/ 320 w 658"/>
                <a:gd name="T49" fmla="*/ 551 h 800"/>
                <a:gd name="T50" fmla="*/ 225 w 658"/>
                <a:gd name="T51" fmla="*/ 634 h 800"/>
                <a:gd name="T52" fmla="*/ 173 w 658"/>
                <a:gd name="T53" fmla="*/ 675 h 800"/>
                <a:gd name="T54" fmla="*/ 39 w 658"/>
                <a:gd name="T55" fmla="*/ 767 h 800"/>
                <a:gd name="T56" fmla="*/ 31 w 658"/>
                <a:gd name="T57" fmla="*/ 771 h 800"/>
                <a:gd name="T58" fmla="*/ 2 w 658"/>
                <a:gd name="T59" fmla="*/ 794 h 800"/>
                <a:gd name="T60" fmla="*/ 3 w 658"/>
                <a:gd name="T61" fmla="*/ 799 h 800"/>
                <a:gd name="T62" fmla="*/ 11 w 658"/>
                <a:gd name="T63" fmla="*/ 798 h 800"/>
                <a:gd name="T64" fmla="*/ 38 w 658"/>
                <a:gd name="T65" fmla="*/ 785 h 800"/>
                <a:gd name="T66" fmla="*/ 45 w 658"/>
                <a:gd name="T67" fmla="*/ 780 h 800"/>
                <a:gd name="T68" fmla="*/ 195 w 658"/>
                <a:gd name="T69" fmla="*/ 680 h 800"/>
                <a:gd name="T70" fmla="*/ 301 w 658"/>
                <a:gd name="T71" fmla="*/ 601 h 800"/>
                <a:gd name="T72" fmla="*/ 455 w 658"/>
                <a:gd name="T73" fmla="*/ 461 h 800"/>
                <a:gd name="T74" fmla="*/ 515 w 658"/>
                <a:gd name="T75" fmla="*/ 396 h 800"/>
                <a:gd name="T76" fmla="*/ 585 w 658"/>
                <a:gd name="T77" fmla="*/ 303 h 800"/>
                <a:gd name="T78" fmla="*/ 632 w 658"/>
                <a:gd name="T79" fmla="*/ 216 h 800"/>
                <a:gd name="T80" fmla="*/ 656 w 658"/>
                <a:gd name="T81" fmla="*/ 141 h 800"/>
                <a:gd name="T82" fmla="*/ 657 w 658"/>
                <a:gd name="T83" fmla="*/ 87 h 800"/>
                <a:gd name="T84" fmla="*/ 650 w 658"/>
                <a:gd name="T85" fmla="*/ 60 h 800"/>
                <a:gd name="T86" fmla="*/ 640 w 658"/>
                <a:gd name="T87" fmla="*/ 4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800">
                  <a:moveTo>
                    <a:pt x="640" y="45"/>
                  </a:moveTo>
                  <a:lnTo>
                    <a:pt x="640" y="45"/>
                  </a:lnTo>
                  <a:lnTo>
                    <a:pt x="635" y="37"/>
                  </a:lnTo>
                  <a:lnTo>
                    <a:pt x="628" y="30"/>
                  </a:lnTo>
                  <a:lnTo>
                    <a:pt x="621" y="24"/>
                  </a:lnTo>
                  <a:lnTo>
                    <a:pt x="614" y="19"/>
                  </a:lnTo>
                  <a:lnTo>
                    <a:pt x="605" y="14"/>
                  </a:lnTo>
                  <a:lnTo>
                    <a:pt x="597" y="11"/>
                  </a:lnTo>
                  <a:lnTo>
                    <a:pt x="587" y="7"/>
                  </a:lnTo>
                  <a:lnTo>
                    <a:pt x="576" y="5"/>
                  </a:lnTo>
                  <a:lnTo>
                    <a:pt x="553" y="1"/>
                  </a:lnTo>
                  <a:lnTo>
                    <a:pt x="529" y="0"/>
                  </a:lnTo>
                  <a:lnTo>
                    <a:pt x="503" y="1"/>
                  </a:lnTo>
                  <a:lnTo>
                    <a:pt x="474" y="5"/>
                  </a:lnTo>
                  <a:lnTo>
                    <a:pt x="442" y="11"/>
                  </a:lnTo>
                  <a:lnTo>
                    <a:pt x="408" y="19"/>
                  </a:lnTo>
                  <a:lnTo>
                    <a:pt x="373" y="30"/>
                  </a:lnTo>
                  <a:lnTo>
                    <a:pt x="337" y="43"/>
                  </a:lnTo>
                  <a:lnTo>
                    <a:pt x="299" y="59"/>
                  </a:lnTo>
                  <a:lnTo>
                    <a:pt x="260" y="76"/>
                  </a:lnTo>
                  <a:lnTo>
                    <a:pt x="218" y="95"/>
                  </a:lnTo>
                  <a:lnTo>
                    <a:pt x="175" y="117"/>
                  </a:lnTo>
                  <a:lnTo>
                    <a:pt x="175" y="117"/>
                  </a:lnTo>
                  <a:lnTo>
                    <a:pt x="161" y="126"/>
                  </a:lnTo>
                  <a:lnTo>
                    <a:pt x="150" y="133"/>
                  </a:lnTo>
                  <a:lnTo>
                    <a:pt x="150" y="133"/>
                  </a:lnTo>
                  <a:lnTo>
                    <a:pt x="146" y="135"/>
                  </a:lnTo>
                  <a:lnTo>
                    <a:pt x="144" y="138"/>
                  </a:lnTo>
                  <a:lnTo>
                    <a:pt x="144" y="140"/>
                  </a:lnTo>
                  <a:lnTo>
                    <a:pt x="144" y="142"/>
                  </a:lnTo>
                  <a:lnTo>
                    <a:pt x="145" y="144"/>
                  </a:lnTo>
                  <a:lnTo>
                    <a:pt x="148" y="144"/>
                  </a:lnTo>
                  <a:lnTo>
                    <a:pt x="152" y="142"/>
                  </a:lnTo>
                  <a:lnTo>
                    <a:pt x="152" y="142"/>
                  </a:lnTo>
                  <a:lnTo>
                    <a:pt x="167" y="138"/>
                  </a:lnTo>
                  <a:lnTo>
                    <a:pt x="181" y="132"/>
                  </a:lnTo>
                  <a:lnTo>
                    <a:pt x="181" y="132"/>
                  </a:lnTo>
                  <a:lnTo>
                    <a:pt x="214" y="116"/>
                  </a:lnTo>
                  <a:lnTo>
                    <a:pt x="244" y="104"/>
                  </a:lnTo>
                  <a:lnTo>
                    <a:pt x="274" y="92"/>
                  </a:lnTo>
                  <a:lnTo>
                    <a:pt x="303" y="82"/>
                  </a:lnTo>
                  <a:lnTo>
                    <a:pt x="331" y="74"/>
                  </a:lnTo>
                  <a:lnTo>
                    <a:pt x="358" y="68"/>
                  </a:lnTo>
                  <a:lnTo>
                    <a:pt x="383" y="63"/>
                  </a:lnTo>
                  <a:lnTo>
                    <a:pt x="407" y="59"/>
                  </a:lnTo>
                  <a:lnTo>
                    <a:pt x="429" y="58"/>
                  </a:lnTo>
                  <a:lnTo>
                    <a:pt x="451" y="58"/>
                  </a:lnTo>
                  <a:lnTo>
                    <a:pt x="470" y="59"/>
                  </a:lnTo>
                  <a:lnTo>
                    <a:pt x="488" y="62"/>
                  </a:lnTo>
                  <a:lnTo>
                    <a:pt x="504" y="66"/>
                  </a:lnTo>
                  <a:lnTo>
                    <a:pt x="518" y="74"/>
                  </a:lnTo>
                  <a:lnTo>
                    <a:pt x="530" y="82"/>
                  </a:lnTo>
                  <a:lnTo>
                    <a:pt x="541" y="92"/>
                  </a:lnTo>
                  <a:lnTo>
                    <a:pt x="541" y="92"/>
                  </a:lnTo>
                  <a:lnTo>
                    <a:pt x="548" y="100"/>
                  </a:lnTo>
                  <a:lnTo>
                    <a:pt x="554" y="110"/>
                  </a:lnTo>
                  <a:lnTo>
                    <a:pt x="558" y="121"/>
                  </a:lnTo>
                  <a:lnTo>
                    <a:pt x="560" y="133"/>
                  </a:lnTo>
                  <a:lnTo>
                    <a:pt x="562" y="146"/>
                  </a:lnTo>
                  <a:lnTo>
                    <a:pt x="562" y="159"/>
                  </a:lnTo>
                  <a:lnTo>
                    <a:pt x="560" y="174"/>
                  </a:lnTo>
                  <a:lnTo>
                    <a:pt x="558" y="190"/>
                  </a:lnTo>
                  <a:lnTo>
                    <a:pt x="554" y="206"/>
                  </a:lnTo>
                  <a:lnTo>
                    <a:pt x="548" y="223"/>
                  </a:lnTo>
                  <a:lnTo>
                    <a:pt x="542" y="240"/>
                  </a:lnTo>
                  <a:lnTo>
                    <a:pt x="535" y="258"/>
                  </a:lnTo>
                  <a:lnTo>
                    <a:pt x="527" y="278"/>
                  </a:lnTo>
                  <a:lnTo>
                    <a:pt x="517" y="297"/>
                  </a:lnTo>
                  <a:lnTo>
                    <a:pt x="506" y="316"/>
                  </a:lnTo>
                  <a:lnTo>
                    <a:pt x="494" y="337"/>
                  </a:lnTo>
                  <a:lnTo>
                    <a:pt x="468" y="378"/>
                  </a:lnTo>
                  <a:lnTo>
                    <a:pt x="436" y="420"/>
                  </a:lnTo>
                  <a:lnTo>
                    <a:pt x="401" y="464"/>
                  </a:lnTo>
                  <a:lnTo>
                    <a:pt x="362" y="507"/>
                  </a:lnTo>
                  <a:lnTo>
                    <a:pt x="320" y="551"/>
                  </a:lnTo>
                  <a:lnTo>
                    <a:pt x="274" y="593"/>
                  </a:lnTo>
                  <a:lnTo>
                    <a:pt x="250" y="613"/>
                  </a:lnTo>
                  <a:lnTo>
                    <a:pt x="225" y="634"/>
                  </a:lnTo>
                  <a:lnTo>
                    <a:pt x="200" y="654"/>
                  </a:lnTo>
                  <a:lnTo>
                    <a:pt x="173" y="675"/>
                  </a:lnTo>
                  <a:lnTo>
                    <a:pt x="173" y="675"/>
                  </a:lnTo>
                  <a:lnTo>
                    <a:pt x="107" y="723"/>
                  </a:lnTo>
                  <a:lnTo>
                    <a:pt x="70" y="747"/>
                  </a:lnTo>
                  <a:lnTo>
                    <a:pt x="39" y="767"/>
                  </a:lnTo>
                  <a:lnTo>
                    <a:pt x="39" y="767"/>
                  </a:lnTo>
                  <a:lnTo>
                    <a:pt x="31" y="771"/>
                  </a:lnTo>
                  <a:lnTo>
                    <a:pt x="31" y="771"/>
                  </a:lnTo>
                  <a:lnTo>
                    <a:pt x="5" y="790"/>
                  </a:lnTo>
                  <a:lnTo>
                    <a:pt x="5" y="790"/>
                  </a:lnTo>
                  <a:lnTo>
                    <a:pt x="2" y="794"/>
                  </a:lnTo>
                  <a:lnTo>
                    <a:pt x="0" y="797"/>
                  </a:lnTo>
                  <a:lnTo>
                    <a:pt x="2" y="798"/>
                  </a:lnTo>
                  <a:lnTo>
                    <a:pt x="3" y="799"/>
                  </a:lnTo>
                  <a:lnTo>
                    <a:pt x="4" y="800"/>
                  </a:lnTo>
                  <a:lnTo>
                    <a:pt x="8" y="800"/>
                  </a:lnTo>
                  <a:lnTo>
                    <a:pt x="11" y="798"/>
                  </a:lnTo>
                  <a:lnTo>
                    <a:pt x="11" y="798"/>
                  </a:lnTo>
                  <a:lnTo>
                    <a:pt x="24" y="792"/>
                  </a:lnTo>
                  <a:lnTo>
                    <a:pt x="38" y="785"/>
                  </a:lnTo>
                  <a:lnTo>
                    <a:pt x="38" y="785"/>
                  </a:lnTo>
                  <a:lnTo>
                    <a:pt x="45" y="780"/>
                  </a:lnTo>
                  <a:lnTo>
                    <a:pt x="45" y="780"/>
                  </a:lnTo>
                  <a:lnTo>
                    <a:pt x="80" y="758"/>
                  </a:lnTo>
                  <a:lnTo>
                    <a:pt x="120" y="732"/>
                  </a:lnTo>
                  <a:lnTo>
                    <a:pt x="195" y="680"/>
                  </a:lnTo>
                  <a:lnTo>
                    <a:pt x="195" y="680"/>
                  </a:lnTo>
                  <a:lnTo>
                    <a:pt x="249" y="641"/>
                  </a:lnTo>
                  <a:lnTo>
                    <a:pt x="301" y="601"/>
                  </a:lnTo>
                  <a:lnTo>
                    <a:pt x="301" y="770"/>
                  </a:lnTo>
                  <a:lnTo>
                    <a:pt x="455" y="770"/>
                  </a:lnTo>
                  <a:lnTo>
                    <a:pt x="455" y="461"/>
                  </a:lnTo>
                  <a:lnTo>
                    <a:pt x="455" y="461"/>
                  </a:lnTo>
                  <a:lnTo>
                    <a:pt x="486" y="429"/>
                  </a:lnTo>
                  <a:lnTo>
                    <a:pt x="515" y="396"/>
                  </a:lnTo>
                  <a:lnTo>
                    <a:pt x="540" y="365"/>
                  </a:lnTo>
                  <a:lnTo>
                    <a:pt x="563" y="333"/>
                  </a:lnTo>
                  <a:lnTo>
                    <a:pt x="585" y="303"/>
                  </a:lnTo>
                  <a:lnTo>
                    <a:pt x="603" y="273"/>
                  </a:lnTo>
                  <a:lnTo>
                    <a:pt x="618" y="244"/>
                  </a:lnTo>
                  <a:lnTo>
                    <a:pt x="632" y="216"/>
                  </a:lnTo>
                  <a:lnTo>
                    <a:pt x="643" y="190"/>
                  </a:lnTo>
                  <a:lnTo>
                    <a:pt x="651" y="164"/>
                  </a:lnTo>
                  <a:lnTo>
                    <a:pt x="656" y="141"/>
                  </a:lnTo>
                  <a:lnTo>
                    <a:pt x="658" y="118"/>
                  </a:lnTo>
                  <a:lnTo>
                    <a:pt x="658" y="98"/>
                  </a:lnTo>
                  <a:lnTo>
                    <a:pt x="657" y="87"/>
                  </a:lnTo>
                  <a:lnTo>
                    <a:pt x="656" y="78"/>
                  </a:lnTo>
                  <a:lnTo>
                    <a:pt x="652" y="69"/>
                  </a:lnTo>
                  <a:lnTo>
                    <a:pt x="650" y="60"/>
                  </a:lnTo>
                  <a:lnTo>
                    <a:pt x="645" y="52"/>
                  </a:lnTo>
                  <a:lnTo>
                    <a:pt x="640" y="45"/>
                  </a:lnTo>
                  <a:lnTo>
                    <a:pt x="64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3" name="Freeform 41">
              <a:extLst>
                <a:ext uri="{FF2B5EF4-FFF2-40B4-BE49-F238E27FC236}">
                  <a16:creationId xmlns:a16="http://schemas.microsoft.com/office/drawing/2014/main" id="{C124A30A-B5A4-4054-9F68-BDC3EC1275B6}"/>
                </a:ext>
              </a:extLst>
            </p:cNvPr>
            <p:cNvSpPr>
              <a:spLocks/>
            </p:cNvSpPr>
            <p:nvPr/>
          </p:nvSpPr>
          <p:spPr bwMode="auto">
            <a:xfrm>
              <a:off x="1233488" y="814388"/>
              <a:ext cx="819150" cy="649288"/>
            </a:xfrm>
            <a:custGeom>
              <a:avLst/>
              <a:gdLst>
                <a:gd name="T0" fmla="*/ 442 w 1032"/>
                <a:gd name="T1" fmla="*/ 660 h 819"/>
                <a:gd name="T2" fmla="*/ 582 w 1032"/>
                <a:gd name="T3" fmla="*/ 569 h 819"/>
                <a:gd name="T4" fmla="*/ 598 w 1032"/>
                <a:gd name="T5" fmla="*/ 553 h 819"/>
                <a:gd name="T6" fmla="*/ 594 w 1032"/>
                <a:gd name="T7" fmla="*/ 549 h 819"/>
                <a:gd name="T8" fmla="*/ 560 w 1032"/>
                <a:gd name="T9" fmla="*/ 567 h 819"/>
                <a:gd name="T10" fmla="*/ 397 w 1032"/>
                <a:gd name="T11" fmla="*/ 661 h 819"/>
                <a:gd name="T12" fmla="*/ 264 w 1032"/>
                <a:gd name="T13" fmla="*/ 713 h 819"/>
                <a:gd name="T14" fmla="*/ 175 w 1032"/>
                <a:gd name="T15" fmla="*/ 722 h 819"/>
                <a:gd name="T16" fmla="*/ 138 w 1032"/>
                <a:gd name="T17" fmla="*/ 713 h 819"/>
                <a:gd name="T18" fmla="*/ 107 w 1032"/>
                <a:gd name="T19" fmla="*/ 692 h 819"/>
                <a:gd name="T20" fmla="*/ 94 w 1032"/>
                <a:gd name="T21" fmla="*/ 670 h 819"/>
                <a:gd name="T22" fmla="*/ 87 w 1032"/>
                <a:gd name="T23" fmla="*/ 639 h 819"/>
                <a:gd name="T24" fmla="*/ 106 w 1032"/>
                <a:gd name="T25" fmla="*/ 559 h 819"/>
                <a:gd name="T26" fmla="*/ 167 w 1032"/>
                <a:gd name="T27" fmla="*/ 463 h 819"/>
                <a:gd name="T28" fmla="*/ 260 w 1032"/>
                <a:gd name="T29" fmla="*/ 354 h 819"/>
                <a:gd name="T30" fmla="*/ 322 w 1032"/>
                <a:gd name="T31" fmla="*/ 668 h 819"/>
                <a:gd name="T32" fmla="*/ 442 w 1032"/>
                <a:gd name="T33" fmla="*/ 281 h 819"/>
                <a:gd name="T34" fmla="*/ 491 w 1032"/>
                <a:gd name="T35" fmla="*/ 381 h 819"/>
                <a:gd name="T36" fmla="*/ 530 w 1032"/>
                <a:gd name="T37" fmla="*/ 428 h 819"/>
                <a:gd name="T38" fmla="*/ 578 w 1032"/>
                <a:gd name="T39" fmla="*/ 460 h 819"/>
                <a:gd name="T40" fmla="*/ 635 w 1032"/>
                <a:gd name="T41" fmla="*/ 479 h 819"/>
                <a:gd name="T42" fmla="*/ 682 w 1032"/>
                <a:gd name="T43" fmla="*/ 480 h 819"/>
                <a:gd name="T44" fmla="*/ 741 w 1032"/>
                <a:gd name="T45" fmla="*/ 466 h 819"/>
                <a:gd name="T46" fmla="*/ 792 w 1032"/>
                <a:gd name="T47" fmla="*/ 437 h 819"/>
                <a:gd name="T48" fmla="*/ 833 w 1032"/>
                <a:gd name="T49" fmla="*/ 394 h 819"/>
                <a:gd name="T50" fmla="*/ 891 w 1032"/>
                <a:gd name="T51" fmla="*/ 281 h 819"/>
                <a:gd name="T52" fmla="*/ 967 w 1032"/>
                <a:gd name="T53" fmla="*/ 284 h 819"/>
                <a:gd name="T54" fmla="*/ 1029 w 1032"/>
                <a:gd name="T55" fmla="*/ 206 h 819"/>
                <a:gd name="T56" fmla="*/ 1031 w 1032"/>
                <a:gd name="T57" fmla="*/ 188 h 819"/>
                <a:gd name="T58" fmla="*/ 994 w 1032"/>
                <a:gd name="T59" fmla="*/ 139 h 819"/>
                <a:gd name="T60" fmla="*/ 939 w 1032"/>
                <a:gd name="T61" fmla="*/ 110 h 819"/>
                <a:gd name="T62" fmla="*/ 897 w 1032"/>
                <a:gd name="T63" fmla="*/ 104 h 819"/>
                <a:gd name="T64" fmla="*/ 866 w 1032"/>
                <a:gd name="T65" fmla="*/ 108 h 819"/>
                <a:gd name="T66" fmla="*/ 818 w 1032"/>
                <a:gd name="T67" fmla="*/ 127 h 819"/>
                <a:gd name="T68" fmla="*/ 764 w 1032"/>
                <a:gd name="T69" fmla="*/ 186 h 819"/>
                <a:gd name="T70" fmla="*/ 694 w 1032"/>
                <a:gd name="T71" fmla="*/ 332 h 819"/>
                <a:gd name="T72" fmla="*/ 666 w 1032"/>
                <a:gd name="T73" fmla="*/ 344 h 819"/>
                <a:gd name="T74" fmla="*/ 643 w 1032"/>
                <a:gd name="T75" fmla="*/ 336 h 819"/>
                <a:gd name="T76" fmla="*/ 569 w 1032"/>
                <a:gd name="T77" fmla="*/ 186 h 819"/>
                <a:gd name="T78" fmla="*/ 546 w 1032"/>
                <a:gd name="T79" fmla="*/ 153 h 819"/>
                <a:gd name="T80" fmla="*/ 549 w 1032"/>
                <a:gd name="T81" fmla="*/ 99 h 819"/>
                <a:gd name="T82" fmla="*/ 652 w 1032"/>
                <a:gd name="T83" fmla="*/ 28 h 819"/>
                <a:gd name="T84" fmla="*/ 682 w 1032"/>
                <a:gd name="T85" fmla="*/ 6 h 819"/>
                <a:gd name="T86" fmla="*/ 678 w 1032"/>
                <a:gd name="T87" fmla="*/ 0 h 819"/>
                <a:gd name="T88" fmla="*/ 658 w 1032"/>
                <a:gd name="T89" fmla="*/ 8 h 819"/>
                <a:gd name="T90" fmla="*/ 540 w 1032"/>
                <a:gd name="T91" fmla="*/ 80 h 819"/>
                <a:gd name="T92" fmla="*/ 489 w 1032"/>
                <a:gd name="T93" fmla="*/ 114 h 819"/>
                <a:gd name="T94" fmla="*/ 436 w 1032"/>
                <a:gd name="T95" fmla="*/ 104 h 819"/>
                <a:gd name="T96" fmla="*/ 391 w 1032"/>
                <a:gd name="T97" fmla="*/ 111 h 819"/>
                <a:gd name="T98" fmla="*/ 342 w 1032"/>
                <a:gd name="T99" fmla="*/ 138 h 819"/>
                <a:gd name="T100" fmla="*/ 305 w 1032"/>
                <a:gd name="T101" fmla="*/ 182 h 819"/>
                <a:gd name="T102" fmla="*/ 289 w 1032"/>
                <a:gd name="T103" fmla="*/ 237 h 819"/>
                <a:gd name="T104" fmla="*/ 249 w 1032"/>
                <a:gd name="T105" fmla="*/ 308 h 819"/>
                <a:gd name="T106" fmla="*/ 116 w 1032"/>
                <a:gd name="T107" fmla="*/ 451 h 819"/>
                <a:gd name="T108" fmla="*/ 31 w 1032"/>
                <a:gd name="T109" fmla="*/ 580 h 819"/>
                <a:gd name="T110" fmla="*/ 2 w 1032"/>
                <a:gd name="T111" fmla="*/ 662 h 819"/>
                <a:gd name="T112" fmla="*/ 1 w 1032"/>
                <a:gd name="T113" fmla="*/ 708 h 819"/>
                <a:gd name="T114" fmla="*/ 16 w 1032"/>
                <a:gd name="T115" fmla="*/ 745 h 819"/>
                <a:gd name="T116" fmla="*/ 46 w 1032"/>
                <a:gd name="T117" fmla="*/ 772 h 819"/>
                <a:gd name="T118" fmla="*/ 104 w 1032"/>
                <a:gd name="T119" fmla="*/ 786 h 819"/>
                <a:gd name="T120" fmla="*/ 179 w 1032"/>
                <a:gd name="T121" fmla="*/ 777 h 819"/>
                <a:gd name="T122" fmla="*/ 289 w 1032"/>
                <a:gd name="T123" fmla="*/ 73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2" h="819">
                  <a:moveTo>
                    <a:pt x="289" y="819"/>
                  </a:moveTo>
                  <a:lnTo>
                    <a:pt x="442" y="819"/>
                  </a:lnTo>
                  <a:lnTo>
                    <a:pt x="442" y="660"/>
                  </a:lnTo>
                  <a:lnTo>
                    <a:pt x="442" y="660"/>
                  </a:lnTo>
                  <a:lnTo>
                    <a:pt x="506" y="620"/>
                  </a:lnTo>
                  <a:lnTo>
                    <a:pt x="569" y="579"/>
                  </a:lnTo>
                  <a:lnTo>
                    <a:pt x="569" y="579"/>
                  </a:lnTo>
                  <a:lnTo>
                    <a:pt x="582" y="569"/>
                  </a:lnTo>
                  <a:lnTo>
                    <a:pt x="593" y="559"/>
                  </a:lnTo>
                  <a:lnTo>
                    <a:pt x="593" y="559"/>
                  </a:lnTo>
                  <a:lnTo>
                    <a:pt x="596" y="557"/>
                  </a:lnTo>
                  <a:lnTo>
                    <a:pt x="598" y="553"/>
                  </a:lnTo>
                  <a:lnTo>
                    <a:pt x="598" y="551"/>
                  </a:lnTo>
                  <a:lnTo>
                    <a:pt x="598" y="550"/>
                  </a:lnTo>
                  <a:lnTo>
                    <a:pt x="595" y="549"/>
                  </a:lnTo>
                  <a:lnTo>
                    <a:pt x="594" y="549"/>
                  </a:lnTo>
                  <a:lnTo>
                    <a:pt x="588" y="550"/>
                  </a:lnTo>
                  <a:lnTo>
                    <a:pt x="588" y="550"/>
                  </a:lnTo>
                  <a:lnTo>
                    <a:pt x="560" y="567"/>
                  </a:lnTo>
                  <a:lnTo>
                    <a:pt x="560" y="567"/>
                  </a:lnTo>
                  <a:lnTo>
                    <a:pt x="517" y="593"/>
                  </a:lnTo>
                  <a:lnTo>
                    <a:pt x="474" y="619"/>
                  </a:lnTo>
                  <a:lnTo>
                    <a:pt x="435" y="640"/>
                  </a:lnTo>
                  <a:lnTo>
                    <a:pt x="397" y="661"/>
                  </a:lnTo>
                  <a:lnTo>
                    <a:pt x="361" y="678"/>
                  </a:lnTo>
                  <a:lnTo>
                    <a:pt x="326" y="692"/>
                  </a:lnTo>
                  <a:lnTo>
                    <a:pt x="295" y="703"/>
                  </a:lnTo>
                  <a:lnTo>
                    <a:pt x="264" y="713"/>
                  </a:lnTo>
                  <a:lnTo>
                    <a:pt x="237" y="719"/>
                  </a:lnTo>
                  <a:lnTo>
                    <a:pt x="210" y="722"/>
                  </a:lnTo>
                  <a:lnTo>
                    <a:pt x="187" y="724"/>
                  </a:lnTo>
                  <a:lnTo>
                    <a:pt x="175" y="722"/>
                  </a:lnTo>
                  <a:lnTo>
                    <a:pt x="165" y="721"/>
                  </a:lnTo>
                  <a:lnTo>
                    <a:pt x="156" y="720"/>
                  </a:lnTo>
                  <a:lnTo>
                    <a:pt x="146" y="716"/>
                  </a:lnTo>
                  <a:lnTo>
                    <a:pt x="138" y="713"/>
                  </a:lnTo>
                  <a:lnTo>
                    <a:pt x="129" y="709"/>
                  </a:lnTo>
                  <a:lnTo>
                    <a:pt x="121" y="704"/>
                  </a:lnTo>
                  <a:lnTo>
                    <a:pt x="115" y="698"/>
                  </a:lnTo>
                  <a:lnTo>
                    <a:pt x="107" y="692"/>
                  </a:lnTo>
                  <a:lnTo>
                    <a:pt x="101" y="685"/>
                  </a:lnTo>
                  <a:lnTo>
                    <a:pt x="101" y="685"/>
                  </a:lnTo>
                  <a:lnTo>
                    <a:pt x="98" y="678"/>
                  </a:lnTo>
                  <a:lnTo>
                    <a:pt x="94" y="670"/>
                  </a:lnTo>
                  <a:lnTo>
                    <a:pt x="91" y="663"/>
                  </a:lnTo>
                  <a:lnTo>
                    <a:pt x="89" y="655"/>
                  </a:lnTo>
                  <a:lnTo>
                    <a:pt x="87" y="648"/>
                  </a:lnTo>
                  <a:lnTo>
                    <a:pt x="87" y="639"/>
                  </a:lnTo>
                  <a:lnTo>
                    <a:pt x="88" y="621"/>
                  </a:lnTo>
                  <a:lnTo>
                    <a:pt x="92" y="602"/>
                  </a:lnTo>
                  <a:lnTo>
                    <a:pt x="98" y="581"/>
                  </a:lnTo>
                  <a:lnTo>
                    <a:pt x="106" y="559"/>
                  </a:lnTo>
                  <a:lnTo>
                    <a:pt x="118" y="536"/>
                  </a:lnTo>
                  <a:lnTo>
                    <a:pt x="132" y="512"/>
                  </a:lnTo>
                  <a:lnTo>
                    <a:pt x="148" y="488"/>
                  </a:lnTo>
                  <a:lnTo>
                    <a:pt x="167" y="463"/>
                  </a:lnTo>
                  <a:lnTo>
                    <a:pt x="187" y="436"/>
                  </a:lnTo>
                  <a:lnTo>
                    <a:pt x="210" y="410"/>
                  </a:lnTo>
                  <a:lnTo>
                    <a:pt x="234" y="383"/>
                  </a:lnTo>
                  <a:lnTo>
                    <a:pt x="260" y="354"/>
                  </a:lnTo>
                  <a:lnTo>
                    <a:pt x="289" y="326"/>
                  </a:lnTo>
                  <a:lnTo>
                    <a:pt x="289" y="681"/>
                  </a:lnTo>
                  <a:lnTo>
                    <a:pt x="289" y="681"/>
                  </a:lnTo>
                  <a:lnTo>
                    <a:pt x="322" y="668"/>
                  </a:lnTo>
                  <a:lnTo>
                    <a:pt x="359" y="652"/>
                  </a:lnTo>
                  <a:lnTo>
                    <a:pt x="400" y="633"/>
                  </a:lnTo>
                  <a:lnTo>
                    <a:pt x="442" y="610"/>
                  </a:lnTo>
                  <a:lnTo>
                    <a:pt x="442" y="281"/>
                  </a:lnTo>
                  <a:lnTo>
                    <a:pt x="476" y="353"/>
                  </a:lnTo>
                  <a:lnTo>
                    <a:pt x="476" y="353"/>
                  </a:lnTo>
                  <a:lnTo>
                    <a:pt x="483" y="367"/>
                  </a:lnTo>
                  <a:lnTo>
                    <a:pt x="491" y="381"/>
                  </a:lnTo>
                  <a:lnTo>
                    <a:pt x="500" y="394"/>
                  </a:lnTo>
                  <a:lnTo>
                    <a:pt x="509" y="406"/>
                  </a:lnTo>
                  <a:lnTo>
                    <a:pt x="519" y="418"/>
                  </a:lnTo>
                  <a:lnTo>
                    <a:pt x="530" y="428"/>
                  </a:lnTo>
                  <a:lnTo>
                    <a:pt x="541" y="437"/>
                  </a:lnTo>
                  <a:lnTo>
                    <a:pt x="553" y="446"/>
                  </a:lnTo>
                  <a:lnTo>
                    <a:pt x="565" y="454"/>
                  </a:lnTo>
                  <a:lnTo>
                    <a:pt x="578" y="460"/>
                  </a:lnTo>
                  <a:lnTo>
                    <a:pt x="592" y="466"/>
                  </a:lnTo>
                  <a:lnTo>
                    <a:pt x="606" y="471"/>
                  </a:lnTo>
                  <a:lnTo>
                    <a:pt x="621" y="475"/>
                  </a:lnTo>
                  <a:lnTo>
                    <a:pt x="635" y="479"/>
                  </a:lnTo>
                  <a:lnTo>
                    <a:pt x="651" y="480"/>
                  </a:lnTo>
                  <a:lnTo>
                    <a:pt x="666" y="480"/>
                  </a:lnTo>
                  <a:lnTo>
                    <a:pt x="666" y="480"/>
                  </a:lnTo>
                  <a:lnTo>
                    <a:pt x="682" y="480"/>
                  </a:lnTo>
                  <a:lnTo>
                    <a:pt x="698" y="479"/>
                  </a:lnTo>
                  <a:lnTo>
                    <a:pt x="712" y="475"/>
                  </a:lnTo>
                  <a:lnTo>
                    <a:pt x="727" y="471"/>
                  </a:lnTo>
                  <a:lnTo>
                    <a:pt x="741" y="466"/>
                  </a:lnTo>
                  <a:lnTo>
                    <a:pt x="755" y="460"/>
                  </a:lnTo>
                  <a:lnTo>
                    <a:pt x="768" y="454"/>
                  </a:lnTo>
                  <a:lnTo>
                    <a:pt x="780" y="446"/>
                  </a:lnTo>
                  <a:lnTo>
                    <a:pt x="792" y="437"/>
                  </a:lnTo>
                  <a:lnTo>
                    <a:pt x="803" y="428"/>
                  </a:lnTo>
                  <a:lnTo>
                    <a:pt x="814" y="418"/>
                  </a:lnTo>
                  <a:lnTo>
                    <a:pt x="823" y="406"/>
                  </a:lnTo>
                  <a:lnTo>
                    <a:pt x="833" y="394"/>
                  </a:lnTo>
                  <a:lnTo>
                    <a:pt x="841" y="381"/>
                  </a:lnTo>
                  <a:lnTo>
                    <a:pt x="850" y="367"/>
                  </a:lnTo>
                  <a:lnTo>
                    <a:pt x="857" y="353"/>
                  </a:lnTo>
                  <a:lnTo>
                    <a:pt x="891" y="281"/>
                  </a:lnTo>
                  <a:lnTo>
                    <a:pt x="891" y="365"/>
                  </a:lnTo>
                  <a:lnTo>
                    <a:pt x="891" y="365"/>
                  </a:lnTo>
                  <a:lnTo>
                    <a:pt x="931" y="324"/>
                  </a:lnTo>
                  <a:lnTo>
                    <a:pt x="967" y="284"/>
                  </a:lnTo>
                  <a:lnTo>
                    <a:pt x="1000" y="246"/>
                  </a:lnTo>
                  <a:lnTo>
                    <a:pt x="1015" y="225"/>
                  </a:lnTo>
                  <a:lnTo>
                    <a:pt x="1029" y="206"/>
                  </a:lnTo>
                  <a:lnTo>
                    <a:pt x="1029" y="206"/>
                  </a:lnTo>
                  <a:lnTo>
                    <a:pt x="1031" y="201"/>
                  </a:lnTo>
                  <a:lnTo>
                    <a:pt x="1032" y="197"/>
                  </a:lnTo>
                  <a:lnTo>
                    <a:pt x="1032" y="192"/>
                  </a:lnTo>
                  <a:lnTo>
                    <a:pt x="1031" y="188"/>
                  </a:lnTo>
                  <a:lnTo>
                    <a:pt x="1031" y="188"/>
                  </a:lnTo>
                  <a:lnTo>
                    <a:pt x="1020" y="171"/>
                  </a:lnTo>
                  <a:lnTo>
                    <a:pt x="1008" y="154"/>
                  </a:lnTo>
                  <a:lnTo>
                    <a:pt x="994" y="139"/>
                  </a:lnTo>
                  <a:lnTo>
                    <a:pt x="977" y="127"/>
                  </a:lnTo>
                  <a:lnTo>
                    <a:pt x="959" y="118"/>
                  </a:lnTo>
                  <a:lnTo>
                    <a:pt x="950" y="114"/>
                  </a:lnTo>
                  <a:lnTo>
                    <a:pt x="939" y="110"/>
                  </a:lnTo>
                  <a:lnTo>
                    <a:pt x="930" y="108"/>
                  </a:lnTo>
                  <a:lnTo>
                    <a:pt x="919" y="105"/>
                  </a:lnTo>
                  <a:lnTo>
                    <a:pt x="908" y="104"/>
                  </a:lnTo>
                  <a:lnTo>
                    <a:pt x="897" y="104"/>
                  </a:lnTo>
                  <a:lnTo>
                    <a:pt x="897" y="104"/>
                  </a:lnTo>
                  <a:lnTo>
                    <a:pt x="886" y="104"/>
                  </a:lnTo>
                  <a:lnTo>
                    <a:pt x="876" y="105"/>
                  </a:lnTo>
                  <a:lnTo>
                    <a:pt x="866" y="108"/>
                  </a:lnTo>
                  <a:lnTo>
                    <a:pt x="856" y="110"/>
                  </a:lnTo>
                  <a:lnTo>
                    <a:pt x="845" y="114"/>
                  </a:lnTo>
                  <a:lnTo>
                    <a:pt x="837" y="118"/>
                  </a:lnTo>
                  <a:lnTo>
                    <a:pt x="818" y="127"/>
                  </a:lnTo>
                  <a:lnTo>
                    <a:pt x="802" y="139"/>
                  </a:lnTo>
                  <a:lnTo>
                    <a:pt x="787" y="154"/>
                  </a:lnTo>
                  <a:lnTo>
                    <a:pt x="775" y="169"/>
                  </a:lnTo>
                  <a:lnTo>
                    <a:pt x="764" y="186"/>
                  </a:lnTo>
                  <a:lnTo>
                    <a:pt x="700" y="324"/>
                  </a:lnTo>
                  <a:lnTo>
                    <a:pt x="700" y="324"/>
                  </a:lnTo>
                  <a:lnTo>
                    <a:pt x="697" y="329"/>
                  </a:lnTo>
                  <a:lnTo>
                    <a:pt x="694" y="332"/>
                  </a:lnTo>
                  <a:lnTo>
                    <a:pt x="691" y="336"/>
                  </a:lnTo>
                  <a:lnTo>
                    <a:pt x="686" y="340"/>
                  </a:lnTo>
                  <a:lnTo>
                    <a:pt x="677" y="343"/>
                  </a:lnTo>
                  <a:lnTo>
                    <a:pt x="666" y="344"/>
                  </a:lnTo>
                  <a:lnTo>
                    <a:pt x="666" y="344"/>
                  </a:lnTo>
                  <a:lnTo>
                    <a:pt x="657" y="343"/>
                  </a:lnTo>
                  <a:lnTo>
                    <a:pt x="647" y="340"/>
                  </a:lnTo>
                  <a:lnTo>
                    <a:pt x="643" y="336"/>
                  </a:lnTo>
                  <a:lnTo>
                    <a:pt x="639" y="332"/>
                  </a:lnTo>
                  <a:lnTo>
                    <a:pt x="636" y="329"/>
                  </a:lnTo>
                  <a:lnTo>
                    <a:pt x="634" y="324"/>
                  </a:lnTo>
                  <a:lnTo>
                    <a:pt x="569" y="186"/>
                  </a:lnTo>
                  <a:lnTo>
                    <a:pt x="569" y="186"/>
                  </a:lnTo>
                  <a:lnTo>
                    <a:pt x="564" y="178"/>
                  </a:lnTo>
                  <a:lnTo>
                    <a:pt x="558" y="169"/>
                  </a:lnTo>
                  <a:lnTo>
                    <a:pt x="546" y="153"/>
                  </a:lnTo>
                  <a:lnTo>
                    <a:pt x="530" y="139"/>
                  </a:lnTo>
                  <a:lnTo>
                    <a:pt x="514" y="127"/>
                  </a:lnTo>
                  <a:lnTo>
                    <a:pt x="514" y="127"/>
                  </a:lnTo>
                  <a:lnTo>
                    <a:pt x="549" y="99"/>
                  </a:lnTo>
                  <a:lnTo>
                    <a:pt x="583" y="74"/>
                  </a:lnTo>
                  <a:lnTo>
                    <a:pt x="618" y="50"/>
                  </a:lnTo>
                  <a:lnTo>
                    <a:pt x="652" y="28"/>
                  </a:lnTo>
                  <a:lnTo>
                    <a:pt x="652" y="28"/>
                  </a:lnTo>
                  <a:lnTo>
                    <a:pt x="666" y="19"/>
                  </a:lnTo>
                  <a:lnTo>
                    <a:pt x="678" y="10"/>
                  </a:lnTo>
                  <a:lnTo>
                    <a:pt x="678" y="10"/>
                  </a:lnTo>
                  <a:lnTo>
                    <a:pt x="682" y="6"/>
                  </a:lnTo>
                  <a:lnTo>
                    <a:pt x="682" y="4"/>
                  </a:lnTo>
                  <a:lnTo>
                    <a:pt x="682" y="2"/>
                  </a:lnTo>
                  <a:lnTo>
                    <a:pt x="681" y="0"/>
                  </a:lnTo>
                  <a:lnTo>
                    <a:pt x="678" y="0"/>
                  </a:lnTo>
                  <a:lnTo>
                    <a:pt x="675" y="0"/>
                  </a:lnTo>
                  <a:lnTo>
                    <a:pt x="671" y="2"/>
                  </a:lnTo>
                  <a:lnTo>
                    <a:pt x="671" y="2"/>
                  </a:lnTo>
                  <a:lnTo>
                    <a:pt x="658" y="8"/>
                  </a:lnTo>
                  <a:lnTo>
                    <a:pt x="643" y="16"/>
                  </a:lnTo>
                  <a:lnTo>
                    <a:pt x="643" y="16"/>
                  </a:lnTo>
                  <a:lnTo>
                    <a:pt x="575" y="58"/>
                  </a:lnTo>
                  <a:lnTo>
                    <a:pt x="540" y="80"/>
                  </a:lnTo>
                  <a:lnTo>
                    <a:pt x="506" y="103"/>
                  </a:lnTo>
                  <a:lnTo>
                    <a:pt x="506" y="103"/>
                  </a:lnTo>
                  <a:lnTo>
                    <a:pt x="489" y="114"/>
                  </a:lnTo>
                  <a:lnTo>
                    <a:pt x="489" y="114"/>
                  </a:lnTo>
                  <a:lnTo>
                    <a:pt x="477" y="110"/>
                  </a:lnTo>
                  <a:lnTo>
                    <a:pt x="464" y="107"/>
                  </a:lnTo>
                  <a:lnTo>
                    <a:pt x="450" y="105"/>
                  </a:lnTo>
                  <a:lnTo>
                    <a:pt x="436" y="104"/>
                  </a:lnTo>
                  <a:lnTo>
                    <a:pt x="436" y="104"/>
                  </a:lnTo>
                  <a:lnTo>
                    <a:pt x="420" y="105"/>
                  </a:lnTo>
                  <a:lnTo>
                    <a:pt x="406" y="108"/>
                  </a:lnTo>
                  <a:lnTo>
                    <a:pt x="391" y="111"/>
                  </a:lnTo>
                  <a:lnTo>
                    <a:pt x="378" y="116"/>
                  </a:lnTo>
                  <a:lnTo>
                    <a:pt x="366" y="122"/>
                  </a:lnTo>
                  <a:lnTo>
                    <a:pt x="353" y="130"/>
                  </a:lnTo>
                  <a:lnTo>
                    <a:pt x="342" y="138"/>
                  </a:lnTo>
                  <a:lnTo>
                    <a:pt x="331" y="148"/>
                  </a:lnTo>
                  <a:lnTo>
                    <a:pt x="321" y="159"/>
                  </a:lnTo>
                  <a:lnTo>
                    <a:pt x="313" y="169"/>
                  </a:lnTo>
                  <a:lnTo>
                    <a:pt x="305" y="182"/>
                  </a:lnTo>
                  <a:lnTo>
                    <a:pt x="299" y="195"/>
                  </a:lnTo>
                  <a:lnTo>
                    <a:pt x="295" y="208"/>
                  </a:lnTo>
                  <a:lnTo>
                    <a:pt x="291" y="223"/>
                  </a:lnTo>
                  <a:lnTo>
                    <a:pt x="289" y="237"/>
                  </a:lnTo>
                  <a:lnTo>
                    <a:pt x="289" y="252"/>
                  </a:lnTo>
                  <a:lnTo>
                    <a:pt x="289" y="272"/>
                  </a:lnTo>
                  <a:lnTo>
                    <a:pt x="289" y="272"/>
                  </a:lnTo>
                  <a:lnTo>
                    <a:pt x="249" y="308"/>
                  </a:lnTo>
                  <a:lnTo>
                    <a:pt x="211" y="344"/>
                  </a:lnTo>
                  <a:lnTo>
                    <a:pt x="176" y="381"/>
                  </a:lnTo>
                  <a:lnTo>
                    <a:pt x="145" y="416"/>
                  </a:lnTo>
                  <a:lnTo>
                    <a:pt x="116" y="451"/>
                  </a:lnTo>
                  <a:lnTo>
                    <a:pt x="91" y="485"/>
                  </a:lnTo>
                  <a:lnTo>
                    <a:pt x="68" y="517"/>
                  </a:lnTo>
                  <a:lnTo>
                    <a:pt x="47" y="550"/>
                  </a:lnTo>
                  <a:lnTo>
                    <a:pt x="31" y="580"/>
                  </a:lnTo>
                  <a:lnTo>
                    <a:pt x="18" y="609"/>
                  </a:lnTo>
                  <a:lnTo>
                    <a:pt x="8" y="637"/>
                  </a:lnTo>
                  <a:lnTo>
                    <a:pt x="5" y="650"/>
                  </a:lnTo>
                  <a:lnTo>
                    <a:pt x="2" y="662"/>
                  </a:lnTo>
                  <a:lnTo>
                    <a:pt x="0" y="674"/>
                  </a:lnTo>
                  <a:lnTo>
                    <a:pt x="0" y="686"/>
                  </a:lnTo>
                  <a:lnTo>
                    <a:pt x="0" y="697"/>
                  </a:lnTo>
                  <a:lnTo>
                    <a:pt x="1" y="708"/>
                  </a:lnTo>
                  <a:lnTo>
                    <a:pt x="4" y="718"/>
                  </a:lnTo>
                  <a:lnTo>
                    <a:pt x="6" y="727"/>
                  </a:lnTo>
                  <a:lnTo>
                    <a:pt x="11" y="737"/>
                  </a:lnTo>
                  <a:lnTo>
                    <a:pt x="16" y="745"/>
                  </a:lnTo>
                  <a:lnTo>
                    <a:pt x="16" y="745"/>
                  </a:lnTo>
                  <a:lnTo>
                    <a:pt x="24" y="756"/>
                  </a:lnTo>
                  <a:lnTo>
                    <a:pt x="35" y="765"/>
                  </a:lnTo>
                  <a:lnTo>
                    <a:pt x="46" y="772"/>
                  </a:lnTo>
                  <a:lnTo>
                    <a:pt x="59" y="778"/>
                  </a:lnTo>
                  <a:lnTo>
                    <a:pt x="72" y="783"/>
                  </a:lnTo>
                  <a:lnTo>
                    <a:pt x="88" y="785"/>
                  </a:lnTo>
                  <a:lnTo>
                    <a:pt x="104" y="786"/>
                  </a:lnTo>
                  <a:lnTo>
                    <a:pt x="122" y="786"/>
                  </a:lnTo>
                  <a:lnTo>
                    <a:pt x="140" y="784"/>
                  </a:lnTo>
                  <a:lnTo>
                    <a:pt x="158" y="782"/>
                  </a:lnTo>
                  <a:lnTo>
                    <a:pt x="179" y="777"/>
                  </a:lnTo>
                  <a:lnTo>
                    <a:pt x="199" y="772"/>
                  </a:lnTo>
                  <a:lnTo>
                    <a:pt x="220" y="765"/>
                  </a:lnTo>
                  <a:lnTo>
                    <a:pt x="243" y="757"/>
                  </a:lnTo>
                  <a:lnTo>
                    <a:pt x="289" y="739"/>
                  </a:lnTo>
                  <a:lnTo>
                    <a:pt x="289"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4" name="Freeform 42">
              <a:extLst>
                <a:ext uri="{FF2B5EF4-FFF2-40B4-BE49-F238E27FC236}">
                  <a16:creationId xmlns:a16="http://schemas.microsoft.com/office/drawing/2014/main" id="{68F3826E-DA30-4321-90C1-1EF153600F40}"/>
                </a:ext>
              </a:extLst>
            </p:cNvPr>
            <p:cNvSpPr>
              <a:spLocks noEditPoints="1"/>
            </p:cNvSpPr>
            <p:nvPr/>
          </p:nvSpPr>
          <p:spPr bwMode="auto">
            <a:xfrm>
              <a:off x="4046538" y="938213"/>
              <a:ext cx="69850" cy="68263"/>
            </a:xfrm>
            <a:custGeom>
              <a:avLst/>
              <a:gdLst>
                <a:gd name="T0" fmla="*/ 0 w 87"/>
                <a:gd name="T1" fmla="*/ 44 h 87"/>
                <a:gd name="T2" fmla="*/ 4 w 87"/>
                <a:gd name="T3" fmla="*/ 27 h 87"/>
                <a:gd name="T4" fmla="*/ 14 w 87"/>
                <a:gd name="T5" fmla="*/ 12 h 87"/>
                <a:gd name="T6" fmla="*/ 27 w 87"/>
                <a:gd name="T7" fmla="*/ 4 h 87"/>
                <a:gd name="T8" fmla="*/ 44 w 87"/>
                <a:gd name="T9" fmla="*/ 0 h 87"/>
                <a:gd name="T10" fmla="*/ 52 w 87"/>
                <a:gd name="T11" fmla="*/ 0 h 87"/>
                <a:gd name="T12" fmla="*/ 68 w 87"/>
                <a:gd name="T13" fmla="*/ 7 h 87"/>
                <a:gd name="T14" fmla="*/ 80 w 87"/>
                <a:gd name="T15" fmla="*/ 19 h 87"/>
                <a:gd name="T16" fmla="*/ 86 w 87"/>
                <a:gd name="T17" fmla="*/ 35 h 87"/>
                <a:gd name="T18" fmla="*/ 87 w 87"/>
                <a:gd name="T19" fmla="*/ 44 h 87"/>
                <a:gd name="T20" fmla="*/ 84 w 87"/>
                <a:gd name="T21" fmla="*/ 61 h 87"/>
                <a:gd name="T22" fmla="*/ 75 w 87"/>
                <a:gd name="T23" fmla="*/ 74 h 87"/>
                <a:gd name="T24" fmla="*/ 61 w 87"/>
                <a:gd name="T25" fmla="*/ 83 h 87"/>
                <a:gd name="T26" fmla="*/ 44 w 87"/>
                <a:gd name="T27" fmla="*/ 87 h 87"/>
                <a:gd name="T28" fmla="*/ 35 w 87"/>
                <a:gd name="T29" fmla="*/ 86 h 87"/>
                <a:gd name="T30" fmla="*/ 20 w 87"/>
                <a:gd name="T31" fmla="*/ 80 h 87"/>
                <a:gd name="T32" fmla="*/ 8 w 87"/>
                <a:gd name="T33" fmla="*/ 68 h 87"/>
                <a:gd name="T34" fmla="*/ 2 w 87"/>
                <a:gd name="T35" fmla="*/ 52 h 87"/>
                <a:gd name="T36" fmla="*/ 0 w 87"/>
                <a:gd name="T37" fmla="*/ 44 h 87"/>
                <a:gd name="T38" fmla="*/ 76 w 87"/>
                <a:gd name="T39" fmla="*/ 44 h 87"/>
                <a:gd name="T40" fmla="*/ 74 w 87"/>
                <a:gd name="T41" fmla="*/ 29 h 87"/>
                <a:gd name="T42" fmla="*/ 67 w 87"/>
                <a:gd name="T43" fmla="*/ 18 h 87"/>
                <a:gd name="T44" fmla="*/ 57 w 87"/>
                <a:gd name="T45" fmla="*/ 11 h 87"/>
                <a:gd name="T46" fmla="*/ 44 w 87"/>
                <a:gd name="T47" fmla="*/ 9 h 87"/>
                <a:gd name="T48" fmla="*/ 38 w 87"/>
                <a:gd name="T49" fmla="*/ 9 h 87"/>
                <a:gd name="T50" fmla="*/ 26 w 87"/>
                <a:gd name="T51" fmla="*/ 13 h 87"/>
                <a:gd name="T52" fmla="*/ 16 w 87"/>
                <a:gd name="T53" fmla="*/ 23 h 87"/>
                <a:gd name="T54" fmla="*/ 11 w 87"/>
                <a:gd name="T55" fmla="*/ 36 h 87"/>
                <a:gd name="T56" fmla="*/ 11 w 87"/>
                <a:gd name="T57" fmla="*/ 44 h 87"/>
                <a:gd name="T58" fmla="*/ 14 w 87"/>
                <a:gd name="T59" fmla="*/ 57 h 87"/>
                <a:gd name="T60" fmla="*/ 21 w 87"/>
                <a:gd name="T61" fmla="*/ 69 h 87"/>
                <a:gd name="T62" fmla="*/ 31 w 87"/>
                <a:gd name="T63" fmla="*/ 76 h 87"/>
                <a:gd name="T64" fmla="*/ 44 w 87"/>
                <a:gd name="T65" fmla="*/ 79 h 87"/>
                <a:gd name="T66" fmla="*/ 51 w 87"/>
                <a:gd name="T67" fmla="*/ 77 h 87"/>
                <a:gd name="T68" fmla="*/ 62 w 87"/>
                <a:gd name="T69" fmla="*/ 73 h 87"/>
                <a:gd name="T70" fmla="*/ 72 w 87"/>
                <a:gd name="T71" fmla="*/ 63 h 87"/>
                <a:gd name="T72" fmla="*/ 76 w 87"/>
                <a:gd name="T73" fmla="*/ 51 h 87"/>
                <a:gd name="T74" fmla="*/ 76 w 87"/>
                <a:gd name="T75" fmla="*/ 44 h 87"/>
                <a:gd name="T76" fmla="*/ 45 w 87"/>
                <a:gd name="T77" fmla="*/ 18 h 87"/>
                <a:gd name="T78" fmla="*/ 53 w 87"/>
                <a:gd name="T79" fmla="*/ 19 h 87"/>
                <a:gd name="T80" fmla="*/ 61 w 87"/>
                <a:gd name="T81" fmla="*/ 24 h 87"/>
                <a:gd name="T82" fmla="*/ 63 w 87"/>
                <a:gd name="T83" fmla="*/ 33 h 87"/>
                <a:gd name="T84" fmla="*/ 63 w 87"/>
                <a:gd name="T85" fmla="*/ 39 h 87"/>
                <a:gd name="T86" fmla="*/ 56 w 87"/>
                <a:gd name="T87" fmla="*/ 45 h 87"/>
                <a:gd name="T88" fmla="*/ 64 w 87"/>
                <a:gd name="T89" fmla="*/ 68 h 87"/>
                <a:gd name="T90" fmla="*/ 41 w 87"/>
                <a:gd name="T91" fmla="*/ 47 h 87"/>
                <a:gd name="T92" fmla="*/ 37 w 87"/>
                <a:gd name="T93" fmla="*/ 68 h 87"/>
                <a:gd name="T94" fmla="*/ 27 w 87"/>
                <a:gd name="T95" fmla="*/ 18 h 87"/>
                <a:gd name="T96" fmla="*/ 44 w 87"/>
                <a:gd name="T97" fmla="*/ 40 h 87"/>
                <a:gd name="T98" fmla="*/ 49 w 87"/>
                <a:gd name="T99" fmla="*/ 40 h 87"/>
                <a:gd name="T100" fmla="*/ 53 w 87"/>
                <a:gd name="T101" fmla="*/ 36 h 87"/>
                <a:gd name="T102" fmla="*/ 55 w 87"/>
                <a:gd name="T103" fmla="*/ 33 h 87"/>
                <a:gd name="T104" fmla="*/ 51 w 87"/>
                <a:gd name="T105" fmla="*/ 27 h 87"/>
                <a:gd name="T106" fmla="*/ 45 w 87"/>
                <a:gd name="T107" fmla="*/ 26 h 87"/>
                <a:gd name="T108" fmla="*/ 37 w 87"/>
                <a:gd name="T10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87">
                  <a:moveTo>
                    <a:pt x="0" y="44"/>
                  </a:moveTo>
                  <a:lnTo>
                    <a:pt x="0" y="44"/>
                  </a:lnTo>
                  <a:lnTo>
                    <a:pt x="2" y="35"/>
                  </a:lnTo>
                  <a:lnTo>
                    <a:pt x="4" y="27"/>
                  </a:lnTo>
                  <a:lnTo>
                    <a:pt x="8" y="19"/>
                  </a:lnTo>
                  <a:lnTo>
                    <a:pt x="14" y="12"/>
                  </a:lnTo>
                  <a:lnTo>
                    <a:pt x="20" y="7"/>
                  </a:lnTo>
                  <a:lnTo>
                    <a:pt x="27" y="4"/>
                  </a:lnTo>
                  <a:lnTo>
                    <a:pt x="35" y="0"/>
                  </a:lnTo>
                  <a:lnTo>
                    <a:pt x="44" y="0"/>
                  </a:lnTo>
                  <a:lnTo>
                    <a:pt x="44" y="0"/>
                  </a:lnTo>
                  <a:lnTo>
                    <a:pt x="52" y="0"/>
                  </a:lnTo>
                  <a:lnTo>
                    <a:pt x="61" y="4"/>
                  </a:lnTo>
                  <a:lnTo>
                    <a:pt x="68" y="7"/>
                  </a:lnTo>
                  <a:lnTo>
                    <a:pt x="75" y="12"/>
                  </a:lnTo>
                  <a:lnTo>
                    <a:pt x="80" y="19"/>
                  </a:lnTo>
                  <a:lnTo>
                    <a:pt x="84" y="27"/>
                  </a:lnTo>
                  <a:lnTo>
                    <a:pt x="86" y="35"/>
                  </a:lnTo>
                  <a:lnTo>
                    <a:pt x="87" y="44"/>
                  </a:lnTo>
                  <a:lnTo>
                    <a:pt x="87" y="44"/>
                  </a:lnTo>
                  <a:lnTo>
                    <a:pt x="86" y="52"/>
                  </a:lnTo>
                  <a:lnTo>
                    <a:pt x="84" y="61"/>
                  </a:lnTo>
                  <a:lnTo>
                    <a:pt x="80" y="68"/>
                  </a:lnTo>
                  <a:lnTo>
                    <a:pt x="75" y="74"/>
                  </a:lnTo>
                  <a:lnTo>
                    <a:pt x="68" y="80"/>
                  </a:lnTo>
                  <a:lnTo>
                    <a:pt x="61" y="83"/>
                  </a:lnTo>
                  <a:lnTo>
                    <a:pt x="52" y="86"/>
                  </a:lnTo>
                  <a:lnTo>
                    <a:pt x="44" y="87"/>
                  </a:lnTo>
                  <a:lnTo>
                    <a:pt x="44" y="87"/>
                  </a:lnTo>
                  <a:lnTo>
                    <a:pt x="35" y="86"/>
                  </a:lnTo>
                  <a:lnTo>
                    <a:pt x="27" y="83"/>
                  </a:lnTo>
                  <a:lnTo>
                    <a:pt x="20" y="80"/>
                  </a:lnTo>
                  <a:lnTo>
                    <a:pt x="14" y="74"/>
                  </a:lnTo>
                  <a:lnTo>
                    <a:pt x="8" y="68"/>
                  </a:lnTo>
                  <a:lnTo>
                    <a:pt x="4" y="61"/>
                  </a:lnTo>
                  <a:lnTo>
                    <a:pt x="2" y="52"/>
                  </a:lnTo>
                  <a:lnTo>
                    <a:pt x="0" y="44"/>
                  </a:lnTo>
                  <a:lnTo>
                    <a:pt x="0" y="44"/>
                  </a:lnTo>
                  <a:close/>
                  <a:moveTo>
                    <a:pt x="76" y="44"/>
                  </a:moveTo>
                  <a:lnTo>
                    <a:pt x="76" y="44"/>
                  </a:lnTo>
                  <a:lnTo>
                    <a:pt x="76" y="36"/>
                  </a:lnTo>
                  <a:lnTo>
                    <a:pt x="74" y="29"/>
                  </a:lnTo>
                  <a:lnTo>
                    <a:pt x="72" y="23"/>
                  </a:lnTo>
                  <a:lnTo>
                    <a:pt x="67" y="18"/>
                  </a:lnTo>
                  <a:lnTo>
                    <a:pt x="62" y="13"/>
                  </a:lnTo>
                  <a:lnTo>
                    <a:pt x="57" y="11"/>
                  </a:lnTo>
                  <a:lnTo>
                    <a:pt x="51" y="9"/>
                  </a:lnTo>
                  <a:lnTo>
                    <a:pt x="44" y="9"/>
                  </a:lnTo>
                  <a:lnTo>
                    <a:pt x="44" y="9"/>
                  </a:lnTo>
                  <a:lnTo>
                    <a:pt x="38" y="9"/>
                  </a:lnTo>
                  <a:lnTo>
                    <a:pt x="31" y="11"/>
                  </a:lnTo>
                  <a:lnTo>
                    <a:pt x="26" y="13"/>
                  </a:lnTo>
                  <a:lnTo>
                    <a:pt x="21" y="18"/>
                  </a:lnTo>
                  <a:lnTo>
                    <a:pt x="16" y="23"/>
                  </a:lnTo>
                  <a:lnTo>
                    <a:pt x="14" y="29"/>
                  </a:lnTo>
                  <a:lnTo>
                    <a:pt x="11" y="36"/>
                  </a:lnTo>
                  <a:lnTo>
                    <a:pt x="11" y="44"/>
                  </a:lnTo>
                  <a:lnTo>
                    <a:pt x="11" y="44"/>
                  </a:lnTo>
                  <a:lnTo>
                    <a:pt x="11" y="51"/>
                  </a:lnTo>
                  <a:lnTo>
                    <a:pt x="14" y="57"/>
                  </a:lnTo>
                  <a:lnTo>
                    <a:pt x="16" y="63"/>
                  </a:lnTo>
                  <a:lnTo>
                    <a:pt x="21" y="69"/>
                  </a:lnTo>
                  <a:lnTo>
                    <a:pt x="26" y="73"/>
                  </a:lnTo>
                  <a:lnTo>
                    <a:pt x="31" y="76"/>
                  </a:lnTo>
                  <a:lnTo>
                    <a:pt x="38" y="77"/>
                  </a:lnTo>
                  <a:lnTo>
                    <a:pt x="44" y="79"/>
                  </a:lnTo>
                  <a:lnTo>
                    <a:pt x="44" y="79"/>
                  </a:lnTo>
                  <a:lnTo>
                    <a:pt x="51" y="77"/>
                  </a:lnTo>
                  <a:lnTo>
                    <a:pt x="57" y="76"/>
                  </a:lnTo>
                  <a:lnTo>
                    <a:pt x="62" y="73"/>
                  </a:lnTo>
                  <a:lnTo>
                    <a:pt x="67" y="69"/>
                  </a:lnTo>
                  <a:lnTo>
                    <a:pt x="72" y="63"/>
                  </a:lnTo>
                  <a:lnTo>
                    <a:pt x="74" y="57"/>
                  </a:lnTo>
                  <a:lnTo>
                    <a:pt x="76" y="51"/>
                  </a:lnTo>
                  <a:lnTo>
                    <a:pt x="76" y="44"/>
                  </a:lnTo>
                  <a:lnTo>
                    <a:pt x="76" y="44"/>
                  </a:lnTo>
                  <a:close/>
                  <a:moveTo>
                    <a:pt x="27" y="18"/>
                  </a:moveTo>
                  <a:lnTo>
                    <a:pt x="45" y="18"/>
                  </a:lnTo>
                  <a:lnTo>
                    <a:pt x="45" y="18"/>
                  </a:lnTo>
                  <a:lnTo>
                    <a:pt x="53" y="19"/>
                  </a:lnTo>
                  <a:lnTo>
                    <a:pt x="60" y="22"/>
                  </a:lnTo>
                  <a:lnTo>
                    <a:pt x="61" y="24"/>
                  </a:lnTo>
                  <a:lnTo>
                    <a:pt x="62" y="27"/>
                  </a:lnTo>
                  <a:lnTo>
                    <a:pt x="63" y="33"/>
                  </a:lnTo>
                  <a:lnTo>
                    <a:pt x="63" y="33"/>
                  </a:lnTo>
                  <a:lnTo>
                    <a:pt x="63" y="39"/>
                  </a:lnTo>
                  <a:lnTo>
                    <a:pt x="61" y="42"/>
                  </a:lnTo>
                  <a:lnTo>
                    <a:pt x="56" y="45"/>
                  </a:lnTo>
                  <a:lnTo>
                    <a:pt x="51" y="46"/>
                  </a:lnTo>
                  <a:lnTo>
                    <a:pt x="64" y="68"/>
                  </a:lnTo>
                  <a:lnTo>
                    <a:pt x="55" y="68"/>
                  </a:lnTo>
                  <a:lnTo>
                    <a:pt x="41" y="47"/>
                  </a:lnTo>
                  <a:lnTo>
                    <a:pt x="37" y="47"/>
                  </a:lnTo>
                  <a:lnTo>
                    <a:pt x="37" y="68"/>
                  </a:lnTo>
                  <a:lnTo>
                    <a:pt x="27" y="68"/>
                  </a:lnTo>
                  <a:lnTo>
                    <a:pt x="27" y="18"/>
                  </a:lnTo>
                  <a:close/>
                  <a:moveTo>
                    <a:pt x="37" y="40"/>
                  </a:moveTo>
                  <a:lnTo>
                    <a:pt x="44" y="40"/>
                  </a:lnTo>
                  <a:lnTo>
                    <a:pt x="44" y="40"/>
                  </a:lnTo>
                  <a:lnTo>
                    <a:pt x="49" y="40"/>
                  </a:lnTo>
                  <a:lnTo>
                    <a:pt x="51" y="39"/>
                  </a:lnTo>
                  <a:lnTo>
                    <a:pt x="53" y="36"/>
                  </a:lnTo>
                  <a:lnTo>
                    <a:pt x="55" y="33"/>
                  </a:lnTo>
                  <a:lnTo>
                    <a:pt x="55" y="33"/>
                  </a:lnTo>
                  <a:lnTo>
                    <a:pt x="53" y="29"/>
                  </a:lnTo>
                  <a:lnTo>
                    <a:pt x="51" y="27"/>
                  </a:lnTo>
                  <a:lnTo>
                    <a:pt x="49" y="26"/>
                  </a:lnTo>
                  <a:lnTo>
                    <a:pt x="45" y="26"/>
                  </a:lnTo>
                  <a:lnTo>
                    <a:pt x="37" y="26"/>
                  </a:ln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sp>
        <p:nvSpPr>
          <p:cNvPr id="7" name="TextBox 6">
            <a:extLst>
              <a:ext uri="{FF2B5EF4-FFF2-40B4-BE49-F238E27FC236}">
                <a16:creationId xmlns:a16="http://schemas.microsoft.com/office/drawing/2014/main" id="{3EDCF022-3B93-7047-8F8C-59005BF5D668}"/>
              </a:ext>
            </a:extLst>
          </p:cNvPr>
          <p:cNvSpPr txBox="1"/>
          <p:nvPr userDrawn="1"/>
        </p:nvSpPr>
        <p:spPr>
          <a:xfrm>
            <a:off x="457201" y="5381996"/>
            <a:ext cx="6975355" cy="923330"/>
          </a:xfrm>
          <a:prstGeom prst="rect">
            <a:avLst/>
          </a:prstGeom>
          <a:noFill/>
        </p:spPr>
        <p:txBody>
          <a:bodyPr wrap="square" rtlCol="0">
            <a:spAutoFit/>
          </a:bodyPr>
          <a:lstStyle/>
          <a:p>
            <a:r>
              <a:rPr lang="en-US" sz="900" b="0">
                <a:solidFill>
                  <a:schemeClr val="bg1"/>
                </a:solidFill>
                <a:latin typeface="Arial" panose="020B0604020202020204" pitchFamily="34" charset="0"/>
                <a:ea typeface="Verdana" panose="020B0604030504040204" pitchFamily="34" charset="0"/>
                <a:cs typeface="Arial" panose="020B0604020202020204" pitchFamily="34" charset="0"/>
              </a:rPr>
              <a:t>©2020 Micron Technology, Inc. All rights reserved. Information, products, and/or specifications are subject to change without notice. All information is provided on an “AS IS” basis without warranties of any kind. Statements regarding products, including statements regarding product features, availability, functionality, or compatibility, are provided for informational purposes only and do not modify the warranty, if any, applicable to any product. Drawings may not be to scale. Micron, the Micron orbit logo, the M orbit logo, Intelligence Accelerated™, and other Micron trademarks are the property of Micron Technology, Inc. All other trademarks are the property of their respective owners.</a:t>
            </a:r>
          </a:p>
        </p:txBody>
      </p:sp>
      <p:sp>
        <p:nvSpPr>
          <p:cNvPr id="15" name="Text Placeholder 6">
            <a:extLst>
              <a:ext uri="{FF2B5EF4-FFF2-40B4-BE49-F238E27FC236}">
                <a16:creationId xmlns:a16="http://schemas.microsoft.com/office/drawing/2014/main" id="{6BF6CEDF-4C0D-5C48-8325-9B123CAADF86}"/>
              </a:ext>
            </a:extLst>
          </p:cNvPr>
          <p:cNvSpPr>
            <a:spLocks noGrp="1"/>
          </p:cNvSpPr>
          <p:nvPr>
            <p:ph type="body" sz="quarter" idx="24" hasCustomPrompt="1"/>
          </p:nvPr>
        </p:nvSpPr>
        <p:spPr>
          <a:xfrm>
            <a:off x="457200" y="3595543"/>
            <a:ext cx="11277601" cy="423863"/>
          </a:xfrm>
          <a:prstGeom prst="rect">
            <a:avLst/>
          </a:prstGeom>
        </p:spPr>
        <p:txBody>
          <a:bodyPr tIns="0" anchor="t">
            <a:noAutofit/>
          </a:bodyPr>
          <a:lstStyle>
            <a:lvl1pPr>
              <a:lnSpc>
                <a:spcPct val="80000"/>
              </a:lnSpc>
              <a:spcBef>
                <a:spcPts val="0"/>
              </a:spcBef>
              <a:buFontTx/>
              <a:buNone/>
              <a:defRPr sz="2800" b="1" spc="0">
                <a:solidFill>
                  <a:schemeClr val="bg1"/>
                </a:solidFill>
                <a:effectLst>
                  <a:outerShdw blurRad="38100" dist="12700" dir="5400000" algn="ctr" rotWithShape="0">
                    <a:srgbClr val="000000">
                      <a:alpha val="10000"/>
                    </a:srgbClr>
                  </a:outerShdw>
                </a:effectLst>
              </a:defRPr>
            </a:lvl1pPr>
            <a:lvl2pPr>
              <a:spcAft>
                <a:spcPts val="0"/>
              </a:spcAft>
              <a:buFontTx/>
              <a:buNone/>
              <a:defRPr sz="2800" b="1" spc="0">
                <a:solidFill>
                  <a:schemeClr val="bg1"/>
                </a:solidFill>
                <a:effectLst>
                  <a:outerShdw blurRad="38100" dist="12700" dir="5400000" algn="ctr" rotWithShape="0">
                    <a:srgbClr val="000000">
                      <a:alpha val="10000"/>
                    </a:srgbClr>
                  </a:outerShdw>
                </a:effectLst>
              </a:defRPr>
            </a:lvl2pPr>
            <a:lvl3pPr>
              <a:lnSpc>
                <a:spcPct val="100000"/>
              </a:lnSpc>
              <a:spcBef>
                <a:spcPts val="0"/>
              </a:spcBef>
              <a:buFontTx/>
              <a:buNone/>
              <a:defRPr sz="2800" b="1" spc="0">
                <a:solidFill>
                  <a:schemeClr val="bg1"/>
                </a:solidFill>
                <a:effectLst>
                  <a:outerShdw blurRad="38100" dist="12700" dir="5400000" algn="ctr" rotWithShape="0">
                    <a:srgbClr val="000000">
                      <a:alpha val="10000"/>
                    </a:srgbClr>
                  </a:outerShdw>
                </a:effectLst>
              </a:defRPr>
            </a:lvl3pPr>
            <a:lvl4pPr>
              <a:spcAft>
                <a:spcPts val="0"/>
              </a:spcAft>
              <a:buFontTx/>
              <a:buNone/>
              <a:defRPr sz="2800" b="1" spc="0">
                <a:solidFill>
                  <a:schemeClr val="bg1"/>
                </a:solidFill>
                <a:effectLst>
                  <a:outerShdw blurRad="38100" dist="12700" dir="5400000" algn="ctr" rotWithShape="0">
                    <a:srgbClr val="000000">
                      <a:alpha val="10000"/>
                    </a:srgbClr>
                  </a:outerShdw>
                </a:effectLst>
              </a:defRPr>
            </a:lvl4pPr>
            <a:lvl5pPr marL="0" indent="0">
              <a:spcAft>
                <a:spcPts val="0"/>
              </a:spcAft>
              <a:buFontTx/>
              <a:buNone/>
              <a:defRPr sz="2800" b="1" spc="0">
                <a:solidFill>
                  <a:schemeClr val="bg1"/>
                </a:solidFill>
                <a:effectLst>
                  <a:outerShdw blurRad="38100" dist="12700" dir="5400000" algn="ctr" rotWithShape="0">
                    <a:srgbClr val="000000">
                      <a:alpha val="10000"/>
                    </a:srgbClr>
                  </a:outerShdw>
                </a:effectLst>
              </a:defRPr>
            </a:lvl5pPr>
          </a:lstStyle>
          <a:p>
            <a:pPr lvl="0"/>
            <a:r>
              <a:rPr lang="en-US"/>
              <a:t>Subtitle</a:t>
            </a:r>
          </a:p>
        </p:txBody>
      </p:sp>
      <p:sp>
        <p:nvSpPr>
          <p:cNvPr id="25" name="Text Placeholder 9">
            <a:extLst>
              <a:ext uri="{FF2B5EF4-FFF2-40B4-BE49-F238E27FC236}">
                <a16:creationId xmlns:a16="http://schemas.microsoft.com/office/drawing/2014/main" id="{4B52B968-A448-C547-A262-86BA111B8BCC}"/>
              </a:ext>
            </a:extLst>
          </p:cNvPr>
          <p:cNvSpPr>
            <a:spLocks noGrp="1"/>
          </p:cNvSpPr>
          <p:nvPr>
            <p:ph type="body" sz="quarter" idx="25" hasCustomPrompt="1"/>
          </p:nvPr>
        </p:nvSpPr>
        <p:spPr>
          <a:xfrm>
            <a:off x="457200" y="4070647"/>
            <a:ext cx="11277601" cy="898525"/>
          </a:xfrm>
          <a:prstGeom prst="rect">
            <a:avLst/>
          </a:prstGeom>
        </p:spPr>
        <p:txBody>
          <a:bodyPr>
            <a:noAutofit/>
          </a:bodyPr>
          <a:lstStyle>
            <a:lvl1pPr>
              <a:lnSpc>
                <a:spcPct val="100000"/>
              </a:lnSpc>
              <a:spcBef>
                <a:spcPts val="0"/>
              </a:spcBef>
              <a:buFontTx/>
              <a:buNone/>
              <a:defRPr sz="2400" b="0" spc="0">
                <a:solidFill>
                  <a:schemeClr val="bg1"/>
                </a:solidFill>
                <a:effectLst>
                  <a:outerShdw blurRad="38100" dist="12700" dir="5400000" algn="ctr" rotWithShape="0">
                    <a:srgbClr val="000000">
                      <a:alpha val="10000"/>
                    </a:srgbClr>
                  </a:outerShdw>
                </a:effectLst>
              </a:defRPr>
            </a:lvl1pPr>
            <a:lvl2pPr>
              <a:spcAft>
                <a:spcPts val="0"/>
              </a:spcAft>
              <a:buFontTx/>
              <a:buNone/>
              <a:defRPr sz="2400" b="0" spc="0">
                <a:solidFill>
                  <a:schemeClr val="bg1"/>
                </a:solidFill>
                <a:effectLst>
                  <a:outerShdw blurRad="38100" dist="12700" dir="5400000" algn="ctr" rotWithShape="0">
                    <a:srgbClr val="000000">
                      <a:alpha val="10000"/>
                    </a:srgbClr>
                  </a:outerShdw>
                </a:effectLst>
              </a:defRPr>
            </a:lvl2pPr>
            <a:lvl3pPr>
              <a:lnSpc>
                <a:spcPct val="100000"/>
              </a:lnSpc>
              <a:spcBef>
                <a:spcPts val="0"/>
              </a:spcBef>
              <a:buFontTx/>
              <a:buNone/>
              <a:defRPr sz="2400" b="0" spc="0">
                <a:solidFill>
                  <a:schemeClr val="bg1"/>
                </a:solidFill>
                <a:effectLst>
                  <a:outerShdw blurRad="38100" dist="12700" dir="5400000" algn="ctr" rotWithShape="0">
                    <a:srgbClr val="000000">
                      <a:alpha val="10000"/>
                    </a:srgbClr>
                  </a:outerShdw>
                </a:effectLst>
              </a:defRPr>
            </a:lvl3pPr>
            <a:lvl4pPr>
              <a:spcAft>
                <a:spcPts val="0"/>
              </a:spcAft>
              <a:buFontTx/>
              <a:buNone/>
              <a:defRPr sz="2400" b="0" spc="0">
                <a:solidFill>
                  <a:schemeClr val="bg1"/>
                </a:solidFill>
                <a:effectLst>
                  <a:outerShdw blurRad="38100" dist="12700" dir="5400000" algn="ctr" rotWithShape="0">
                    <a:srgbClr val="000000">
                      <a:alpha val="10000"/>
                    </a:srgbClr>
                  </a:outerShdw>
                </a:effectLst>
              </a:defRPr>
            </a:lvl4pPr>
            <a:lvl5pPr marL="0" indent="0">
              <a:spcAft>
                <a:spcPts val="0"/>
              </a:spcAft>
              <a:buFontTx/>
              <a:buNone/>
              <a:defRPr sz="2400" b="0" spc="0">
                <a:solidFill>
                  <a:schemeClr val="bg1"/>
                </a:solidFill>
                <a:effectLst>
                  <a:outerShdw blurRad="38100" dist="12700" dir="5400000" algn="ctr" rotWithShape="0">
                    <a:srgbClr val="000000">
                      <a:alpha val="10000"/>
                    </a:srgbClr>
                  </a:outerShdw>
                </a:effectLst>
              </a:defRPr>
            </a:lvl5pPr>
          </a:lstStyle>
          <a:p>
            <a:pPr lvl="0"/>
            <a:r>
              <a:rPr lang="en-US"/>
              <a:t>Speaker or Date</a:t>
            </a:r>
          </a:p>
        </p:txBody>
      </p:sp>
      <p:sp>
        <p:nvSpPr>
          <p:cNvPr id="3" name="Date Placeholder 2">
            <a:extLst>
              <a:ext uri="{FF2B5EF4-FFF2-40B4-BE49-F238E27FC236}">
                <a16:creationId xmlns:a16="http://schemas.microsoft.com/office/drawing/2014/main" id="{20E60F3F-AAA9-9648-B695-95E4694659E2}"/>
              </a:ext>
            </a:extLst>
          </p:cNvPr>
          <p:cNvSpPr>
            <a:spLocks noGrp="1"/>
          </p:cNvSpPr>
          <p:nvPr>
            <p:ph type="dt" sz="half" idx="26"/>
          </p:nvPr>
        </p:nvSpPr>
        <p:spPr/>
        <p:txBody>
          <a:bodyPr/>
          <a:lstStyle>
            <a:lvl1pPr>
              <a:defRPr>
                <a:solidFill>
                  <a:schemeClr val="bg1"/>
                </a:solidFill>
              </a:defRPr>
            </a:lvl1pPr>
          </a:lstStyle>
          <a:p>
            <a:fld id="{8BCA50A5-D9E1-954B-B4B0-AACA6B4AC6AA}" type="datetime4">
              <a:rPr lang="en-US" smtClean="0"/>
              <a:t>March 28, 2024</a:t>
            </a:fld>
            <a:endParaRPr lang="en-US"/>
          </a:p>
        </p:txBody>
      </p:sp>
      <p:sp>
        <p:nvSpPr>
          <p:cNvPr id="4" name="Footer Placeholder 3">
            <a:extLst>
              <a:ext uri="{FF2B5EF4-FFF2-40B4-BE49-F238E27FC236}">
                <a16:creationId xmlns:a16="http://schemas.microsoft.com/office/drawing/2014/main" id="{FFC556A8-3FA6-D54F-AAB8-6E9CD3C5A972}"/>
              </a:ext>
            </a:extLst>
          </p:cNvPr>
          <p:cNvSpPr>
            <a:spLocks noGrp="1"/>
          </p:cNvSpPr>
          <p:nvPr>
            <p:ph type="ftr" sz="quarter" idx="27"/>
          </p:nvPr>
        </p:nvSpPr>
        <p:spPr/>
        <p:txBody>
          <a:bodyPr/>
          <a:lstStyle>
            <a:lvl1pPr>
              <a:defRPr>
                <a:solidFill>
                  <a:schemeClr val="bg1"/>
                </a:solidFill>
              </a:defRPr>
            </a:lvl1pPr>
          </a:lstStyle>
          <a:p>
            <a:r>
              <a:rPr lang="en-US"/>
              <a:t>Micron Highly Confidential</a:t>
            </a:r>
          </a:p>
        </p:txBody>
      </p:sp>
      <p:sp>
        <p:nvSpPr>
          <p:cNvPr id="5" name="Slide Number Placeholder 4">
            <a:extLst>
              <a:ext uri="{FF2B5EF4-FFF2-40B4-BE49-F238E27FC236}">
                <a16:creationId xmlns:a16="http://schemas.microsoft.com/office/drawing/2014/main" id="{5617832A-B6CC-5144-8DCC-E12D135DE0E6}"/>
              </a:ext>
            </a:extLst>
          </p:cNvPr>
          <p:cNvSpPr>
            <a:spLocks noGrp="1"/>
          </p:cNvSpPr>
          <p:nvPr>
            <p:ph type="sldNum" sz="quarter" idx="28"/>
          </p:nvPr>
        </p:nvSpPr>
        <p:spPr/>
        <p:txBody>
          <a:bodyPr/>
          <a:lstStyle>
            <a:lvl1pPr>
              <a:defRPr>
                <a:solidFill>
                  <a:schemeClr val="bg1"/>
                </a:solidFill>
              </a:defRPr>
            </a:lvl1pPr>
          </a:lstStyle>
          <a:p>
            <a:fld id="{B7E7695C-FCF1-4AA0-9B93-7941FED13DC4}" type="slidenum">
              <a:rPr lang="en-US" smtClean="0"/>
              <a:pPr/>
              <a:t>‹#›</a:t>
            </a:fld>
            <a:endParaRPr lang="en-US"/>
          </a:p>
        </p:txBody>
      </p:sp>
      <p:sp>
        <p:nvSpPr>
          <p:cNvPr id="6" name="Title 5">
            <a:extLst>
              <a:ext uri="{FF2B5EF4-FFF2-40B4-BE49-F238E27FC236}">
                <a16:creationId xmlns:a16="http://schemas.microsoft.com/office/drawing/2014/main" id="{537A4B9C-CD82-FD47-A66B-3D701373A1BE}"/>
              </a:ext>
            </a:extLst>
          </p:cNvPr>
          <p:cNvSpPr>
            <a:spLocks noGrp="1"/>
          </p:cNvSpPr>
          <p:nvPr>
            <p:ph type="title" hasCustomPrompt="1"/>
          </p:nvPr>
        </p:nvSpPr>
        <p:spPr>
          <a:xfrm>
            <a:off x="457200" y="846138"/>
            <a:ext cx="11277600" cy="2741847"/>
          </a:xfrm>
        </p:spPr>
        <p:txBody>
          <a:bodyPr bIns="0"/>
          <a:lstStyle>
            <a:lvl1pPr>
              <a:defRPr sz="5400" spc="-200" baseline="0">
                <a:solidFill>
                  <a:schemeClr val="bg1"/>
                </a:solidFill>
                <a:effectLst>
                  <a:outerShdw blurRad="38100" dist="12700" dir="5400000" algn="ctr" rotWithShape="0">
                    <a:srgbClr val="000000">
                      <a:alpha val="10000"/>
                    </a:srgbClr>
                  </a:outerShdw>
                </a:effectLst>
              </a:defRPr>
            </a:lvl1pPr>
          </a:lstStyle>
          <a:p>
            <a:r>
              <a:rPr lang="en-US"/>
              <a:t>Title</a:t>
            </a:r>
          </a:p>
        </p:txBody>
      </p:sp>
    </p:spTree>
    <p:extLst>
      <p:ext uri="{BB962C8B-B14F-4D97-AF65-F5344CB8AC3E}">
        <p14:creationId xmlns:p14="http://schemas.microsoft.com/office/powerpoint/2010/main" val="3589142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8308503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5921BA8-44F8-FC4F-8057-0051087FE3D3}"/>
              </a:ext>
            </a:extLst>
          </p:cNvPr>
          <p:cNvSpPr>
            <a:spLocks noGrp="1"/>
          </p:cNvSpPr>
          <p:nvPr>
            <p:ph sz="quarter" idx="26"/>
          </p:nvPr>
        </p:nvSpPr>
        <p:spPr>
          <a:xfrm>
            <a:off x="457200" y="1091247"/>
            <a:ext cx="11277600" cy="51571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339FC29-A51A-4454-B155-DBA4F3174187}"/>
              </a:ext>
            </a:extLst>
          </p:cNvPr>
          <p:cNvSpPr>
            <a:spLocks noGrp="1"/>
          </p:cNvSpPr>
          <p:nvPr>
            <p:ph type="dt" sz="half" idx="21"/>
          </p:nvPr>
        </p:nvSpPr>
        <p:spPr/>
        <p:txBody>
          <a:bodyPr/>
          <a:lstStyle/>
          <a:p>
            <a:fld id="{EC45CC66-0562-6241-AFD8-A82D83B2F440}" type="datetime4">
              <a:rPr lang="en-US" smtClean="0"/>
              <a:t>March 28, 2024</a:t>
            </a:fld>
            <a:endParaRPr lang="en-US"/>
          </a:p>
        </p:txBody>
      </p:sp>
      <p:sp>
        <p:nvSpPr>
          <p:cNvPr id="7" name="Footer Placeholder 6">
            <a:extLst>
              <a:ext uri="{FF2B5EF4-FFF2-40B4-BE49-F238E27FC236}">
                <a16:creationId xmlns:a16="http://schemas.microsoft.com/office/drawing/2014/main" id="{59B3B283-04F1-49F6-BDF3-63E80E0D4FF4}"/>
              </a:ext>
            </a:extLst>
          </p:cNvPr>
          <p:cNvSpPr>
            <a:spLocks noGrp="1"/>
          </p:cNvSpPr>
          <p:nvPr>
            <p:ph type="ftr" sz="quarter" idx="22"/>
          </p:nvPr>
        </p:nvSpPr>
        <p:spPr/>
        <p:txBody>
          <a:bodyPr/>
          <a:lstStyle/>
          <a:p>
            <a:r>
              <a:rPr lang="en-US"/>
              <a:t>Micron Highly Confidential</a:t>
            </a:r>
          </a:p>
        </p:txBody>
      </p:sp>
      <p:sp>
        <p:nvSpPr>
          <p:cNvPr id="9" name="Slide Number Placeholder 8">
            <a:extLst>
              <a:ext uri="{FF2B5EF4-FFF2-40B4-BE49-F238E27FC236}">
                <a16:creationId xmlns:a16="http://schemas.microsoft.com/office/drawing/2014/main" id="{7A57D9B3-C5C1-4094-9026-B961886A1981}"/>
              </a:ext>
            </a:extLst>
          </p:cNvPr>
          <p:cNvSpPr>
            <a:spLocks noGrp="1"/>
          </p:cNvSpPr>
          <p:nvPr>
            <p:ph type="sldNum" sz="quarter" idx="23"/>
          </p:nvPr>
        </p:nvSpPr>
        <p:spPr/>
        <p:txBody>
          <a:bodyPr/>
          <a:lstStyle/>
          <a:p>
            <a:fld id="{B7E7695C-FCF1-4AA0-9B93-7941FED13DC4}" type="slidenum">
              <a:rPr lang="en-US" smtClean="0"/>
              <a:pPr/>
              <a:t>‹#›</a:t>
            </a:fld>
            <a:endParaRPr lang="en-US"/>
          </a:p>
        </p:txBody>
      </p:sp>
      <p:sp>
        <p:nvSpPr>
          <p:cNvPr id="8" name="Title 1">
            <a:extLst>
              <a:ext uri="{FF2B5EF4-FFF2-40B4-BE49-F238E27FC236}">
                <a16:creationId xmlns:a16="http://schemas.microsoft.com/office/drawing/2014/main" id="{C53231E7-EEF7-4B36-901D-57F50E3168CD}"/>
              </a:ext>
            </a:extLst>
          </p:cNvPr>
          <p:cNvSpPr>
            <a:spLocks noGrp="1"/>
          </p:cNvSpPr>
          <p:nvPr>
            <p:ph type="title"/>
          </p:nvPr>
        </p:nvSpPr>
        <p:spPr>
          <a:xfrm>
            <a:off x="457200" y="342900"/>
            <a:ext cx="11277600" cy="673100"/>
          </a:xfrm>
        </p:spPr>
        <p:txBody>
          <a:bodyPr anchor="b">
            <a:noAutofit/>
          </a:bodyPr>
          <a:lstStyle>
            <a:lvl1pPr algn="l">
              <a:defRPr sz="3600" spc="-100" baseline="0"/>
            </a:lvl1pPr>
          </a:lstStyle>
          <a:p>
            <a:r>
              <a:rPr lang="en-US"/>
              <a:t>Click to edit Master title style</a:t>
            </a:r>
          </a:p>
        </p:txBody>
      </p:sp>
    </p:spTree>
    <p:extLst>
      <p:ext uri="{BB962C8B-B14F-4D97-AF65-F5344CB8AC3E}">
        <p14:creationId xmlns:p14="http://schemas.microsoft.com/office/powerpoint/2010/main" val="95771416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FA4E32-C40E-BC4A-A991-DBA8DDDEF99C}"/>
              </a:ext>
            </a:extLst>
          </p:cNvPr>
          <p:cNvSpPr>
            <a:spLocks noGrp="1"/>
          </p:cNvSpPr>
          <p:nvPr>
            <p:ph sz="quarter" idx="29"/>
          </p:nvPr>
        </p:nvSpPr>
        <p:spPr>
          <a:xfrm>
            <a:off x="457200" y="1466088"/>
            <a:ext cx="11277600" cy="47823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2271E5CA-A72D-4A03-B599-013DA6EEB1BF}"/>
              </a:ext>
            </a:extLst>
          </p:cNvPr>
          <p:cNvSpPr>
            <a:spLocks noGrp="1"/>
          </p:cNvSpPr>
          <p:nvPr>
            <p:ph type="dt" sz="half" idx="24"/>
          </p:nvPr>
        </p:nvSpPr>
        <p:spPr/>
        <p:txBody>
          <a:bodyPr/>
          <a:lstStyle/>
          <a:p>
            <a:fld id="{D25552C1-7165-A443-968A-87AB0A08DAEB}" type="datetime4">
              <a:rPr lang="en-US" smtClean="0"/>
              <a:t>March 28, 2024</a:t>
            </a:fld>
            <a:endParaRPr lang="en-US"/>
          </a:p>
        </p:txBody>
      </p:sp>
      <p:sp>
        <p:nvSpPr>
          <p:cNvPr id="8" name="Footer Placeholder 7">
            <a:extLst>
              <a:ext uri="{FF2B5EF4-FFF2-40B4-BE49-F238E27FC236}">
                <a16:creationId xmlns:a16="http://schemas.microsoft.com/office/drawing/2014/main" id="{D641A575-5113-4ABC-86D3-FC1CCDC6E3F7}"/>
              </a:ext>
            </a:extLst>
          </p:cNvPr>
          <p:cNvSpPr>
            <a:spLocks noGrp="1"/>
          </p:cNvSpPr>
          <p:nvPr>
            <p:ph type="ftr" sz="quarter" idx="25"/>
          </p:nvPr>
        </p:nvSpPr>
        <p:spPr/>
        <p:txBody>
          <a:bodyPr/>
          <a:lstStyle/>
          <a:p>
            <a:r>
              <a:rPr lang="en-US"/>
              <a:t>Micron Highly Confidential</a:t>
            </a:r>
          </a:p>
        </p:txBody>
      </p:sp>
      <p:sp>
        <p:nvSpPr>
          <p:cNvPr id="10" name="Slide Number Placeholder 9">
            <a:extLst>
              <a:ext uri="{FF2B5EF4-FFF2-40B4-BE49-F238E27FC236}">
                <a16:creationId xmlns:a16="http://schemas.microsoft.com/office/drawing/2014/main" id="{17986A3C-E329-4483-BEFE-A12777B30BAE}"/>
              </a:ext>
            </a:extLst>
          </p:cNvPr>
          <p:cNvSpPr>
            <a:spLocks noGrp="1"/>
          </p:cNvSpPr>
          <p:nvPr>
            <p:ph type="sldNum" sz="quarter" idx="26"/>
          </p:nvPr>
        </p:nvSpPr>
        <p:spPr/>
        <p:txBody>
          <a:bodyPr/>
          <a:lstStyle/>
          <a:p>
            <a:fld id="{B7E7695C-FCF1-4AA0-9B93-7941FED13DC4}" type="slidenum">
              <a:rPr lang="en-US" smtClean="0"/>
              <a:pPr/>
              <a:t>‹#›</a:t>
            </a:fld>
            <a:endParaRPr lang="en-US"/>
          </a:p>
        </p:txBody>
      </p:sp>
      <p:sp>
        <p:nvSpPr>
          <p:cNvPr id="12" name="Text Placeholder 14">
            <a:extLst>
              <a:ext uri="{FF2B5EF4-FFF2-40B4-BE49-F238E27FC236}">
                <a16:creationId xmlns:a16="http://schemas.microsoft.com/office/drawing/2014/main" id="{1BBCF1DA-24EB-48AE-9740-E5B4D92946E4}"/>
              </a:ext>
            </a:extLst>
          </p:cNvPr>
          <p:cNvSpPr>
            <a:spLocks noGrp="1"/>
          </p:cNvSpPr>
          <p:nvPr>
            <p:ph type="body" sz="quarter" idx="23"/>
          </p:nvPr>
        </p:nvSpPr>
        <p:spPr>
          <a:xfrm>
            <a:off x="457200" y="1016000"/>
            <a:ext cx="11277056" cy="370976"/>
          </a:xfrm>
          <a:prstGeom prst="rect">
            <a:avLst/>
          </a:prstGeom>
        </p:spPr>
        <p:txBody>
          <a:bodyPr anchor="ctr">
            <a:noAutofit/>
          </a:bodyPr>
          <a:lstStyle>
            <a:lvl1pPr marL="0" indent="0" algn="l">
              <a:buFontTx/>
              <a:buNone/>
              <a:defRPr sz="2000" b="0" spc="0"/>
            </a:lvl1pPr>
          </a:lstStyle>
          <a:p>
            <a:pPr lvl="0"/>
            <a:r>
              <a:rPr lang="en-US"/>
              <a:t>Click to edit Master text styles</a:t>
            </a:r>
          </a:p>
        </p:txBody>
      </p:sp>
      <p:sp>
        <p:nvSpPr>
          <p:cNvPr id="14" name="Title 1">
            <a:extLst>
              <a:ext uri="{FF2B5EF4-FFF2-40B4-BE49-F238E27FC236}">
                <a16:creationId xmlns:a16="http://schemas.microsoft.com/office/drawing/2014/main" id="{AEE5411F-055D-4293-942C-D7A45F8E96ED}"/>
              </a:ext>
            </a:extLst>
          </p:cNvPr>
          <p:cNvSpPr>
            <a:spLocks noGrp="1"/>
          </p:cNvSpPr>
          <p:nvPr>
            <p:ph type="title"/>
          </p:nvPr>
        </p:nvSpPr>
        <p:spPr>
          <a:xfrm>
            <a:off x="457200" y="342900"/>
            <a:ext cx="11277600" cy="673100"/>
          </a:xfrm>
        </p:spPr>
        <p:txBody>
          <a:bodyPr anchor="b">
            <a:noAutofit/>
          </a:bodyPr>
          <a:lstStyle>
            <a:lvl1pPr algn="l">
              <a:defRPr sz="3600" spc="-100" baseline="0"/>
            </a:lvl1pPr>
          </a:lstStyle>
          <a:p>
            <a:r>
              <a:rPr lang="en-US"/>
              <a:t>Click to edit Master title style</a:t>
            </a:r>
          </a:p>
        </p:txBody>
      </p:sp>
    </p:spTree>
    <p:extLst>
      <p:ext uri="{BB962C8B-B14F-4D97-AF65-F5344CB8AC3E}">
        <p14:creationId xmlns:p14="http://schemas.microsoft.com/office/powerpoint/2010/main" val="21319461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ransition Blue">
    <p:bg>
      <p:bgPr>
        <a:solidFill>
          <a:schemeClr val="tx2"/>
        </a:solidFill>
        <a:effectLst/>
      </p:bgPr>
    </p:bg>
    <p:spTree>
      <p:nvGrpSpPr>
        <p:cNvPr id="1" name=""/>
        <p:cNvGrpSpPr/>
        <p:nvPr/>
      </p:nvGrpSpPr>
      <p:grpSpPr>
        <a:xfrm>
          <a:off x="0" y="0"/>
          <a:ext cx="0" cy="0"/>
          <a:chOff x="0" y="0"/>
          <a:chExt cx="0" cy="0"/>
        </a:xfrm>
      </p:grpSpPr>
      <p:grpSp>
        <p:nvGrpSpPr>
          <p:cNvPr id="215" name="Graphic 515">
            <a:extLst>
              <a:ext uri="{FF2B5EF4-FFF2-40B4-BE49-F238E27FC236}">
                <a16:creationId xmlns:a16="http://schemas.microsoft.com/office/drawing/2014/main" id="{141EDA35-A497-7744-91B3-4C12242BDBE5}"/>
              </a:ext>
            </a:extLst>
          </p:cNvPr>
          <p:cNvGrpSpPr/>
          <p:nvPr userDrawn="1"/>
        </p:nvGrpSpPr>
        <p:grpSpPr>
          <a:xfrm>
            <a:off x="0" y="0"/>
            <a:ext cx="12188472" cy="2296228"/>
            <a:chOff x="0" y="783166"/>
            <a:chExt cx="12188472" cy="2296228"/>
          </a:xfrm>
          <a:gradFill>
            <a:gsLst>
              <a:gs pos="0">
                <a:srgbClr val="0093D6"/>
              </a:gs>
              <a:gs pos="13000">
                <a:srgbClr val="80C9EB"/>
              </a:gs>
              <a:gs pos="33000">
                <a:schemeClr val="bg2">
                  <a:lumMod val="95000"/>
                </a:schemeClr>
              </a:gs>
              <a:gs pos="58000">
                <a:srgbClr val="71C5E8"/>
              </a:gs>
              <a:gs pos="49000">
                <a:srgbClr val="80C9EB"/>
              </a:gs>
              <a:gs pos="75000">
                <a:srgbClr val="F8F8F8"/>
              </a:gs>
              <a:gs pos="95000">
                <a:srgbClr val="0093D6"/>
              </a:gs>
            </a:gsLst>
            <a:lin ang="3600000" scaled="0"/>
          </a:gradFill>
        </p:grpSpPr>
        <p:sp>
          <p:nvSpPr>
            <p:cNvPr id="216" name="Freeform 215">
              <a:extLst>
                <a:ext uri="{FF2B5EF4-FFF2-40B4-BE49-F238E27FC236}">
                  <a16:creationId xmlns:a16="http://schemas.microsoft.com/office/drawing/2014/main" id="{809D4336-0353-BF46-AE5D-5ACE321AEB3C}"/>
                </a:ext>
              </a:extLst>
            </p:cNvPr>
            <p:cNvSpPr/>
            <p:nvPr/>
          </p:nvSpPr>
          <p:spPr>
            <a:xfrm>
              <a:off x="11046689" y="1624451"/>
              <a:ext cx="15415" cy="15684"/>
            </a:xfrm>
            <a:custGeom>
              <a:avLst/>
              <a:gdLst>
                <a:gd name="connsiteX0" fmla="*/ 3580 w 15415"/>
                <a:gd name="connsiteY0" fmla="*/ 1320 h 15684"/>
                <a:gd name="connsiteX1" fmla="*/ 1041 w 15415"/>
                <a:gd name="connsiteY1" fmla="*/ 12107 h 15684"/>
                <a:gd name="connsiteX2" fmla="*/ 11835 w 15415"/>
                <a:gd name="connsiteY2" fmla="*/ 14645 h 15684"/>
                <a:gd name="connsiteX3" fmla="*/ 14375 w 15415"/>
                <a:gd name="connsiteY3" fmla="*/ 3858 h 15684"/>
                <a:gd name="connsiteX4" fmla="*/ 3580 w 15415"/>
                <a:gd name="connsiteY4" fmla="*/ 1320 h 1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5" h="15684">
                  <a:moveTo>
                    <a:pt x="3580" y="1320"/>
                  </a:moveTo>
                  <a:cubicBezTo>
                    <a:pt x="-230" y="3858"/>
                    <a:pt x="-865" y="8300"/>
                    <a:pt x="1041" y="12107"/>
                  </a:cubicBezTo>
                  <a:cubicBezTo>
                    <a:pt x="2945" y="15914"/>
                    <a:pt x="8025" y="16548"/>
                    <a:pt x="11835" y="14645"/>
                  </a:cubicBezTo>
                  <a:cubicBezTo>
                    <a:pt x="15645" y="12107"/>
                    <a:pt x="16280" y="7665"/>
                    <a:pt x="14375" y="3858"/>
                  </a:cubicBezTo>
                  <a:cubicBezTo>
                    <a:pt x="11835" y="51"/>
                    <a:pt x="7391" y="-1218"/>
                    <a:pt x="3580" y="1320"/>
                  </a:cubicBezTo>
                  <a:close/>
                </a:path>
              </a:pathLst>
            </a:custGeom>
            <a:grpFill/>
            <a:ln w="6350"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5774DDB-7781-3B44-B1C3-476EE1982CE4}"/>
                </a:ext>
              </a:extLst>
            </p:cNvPr>
            <p:cNvSpPr/>
            <p:nvPr/>
          </p:nvSpPr>
          <p:spPr>
            <a:xfrm>
              <a:off x="12188190" y="2078517"/>
              <a:ext cx="282" cy="3454"/>
            </a:xfrm>
            <a:custGeom>
              <a:avLst/>
              <a:gdLst>
                <a:gd name="connsiteX0" fmla="*/ 0 w 282"/>
                <a:gd name="connsiteY0" fmla="*/ 282 h 3454"/>
                <a:gd name="connsiteX1" fmla="*/ 0 w 282"/>
                <a:gd name="connsiteY1" fmla="*/ 282 h 3454"/>
                <a:gd name="connsiteX2" fmla="*/ 0 w 282"/>
                <a:gd name="connsiteY2" fmla="*/ 3454 h 3454"/>
                <a:gd name="connsiteX3" fmla="*/ 0 w 282"/>
                <a:gd name="connsiteY3" fmla="*/ 282 h 3454"/>
              </a:gdLst>
              <a:ahLst/>
              <a:cxnLst>
                <a:cxn ang="0">
                  <a:pos x="connsiteX0" y="connsiteY0"/>
                </a:cxn>
                <a:cxn ang="0">
                  <a:pos x="connsiteX1" y="connsiteY1"/>
                </a:cxn>
                <a:cxn ang="0">
                  <a:pos x="connsiteX2" y="connsiteY2"/>
                </a:cxn>
                <a:cxn ang="0">
                  <a:pos x="connsiteX3" y="connsiteY3"/>
                </a:cxn>
              </a:cxnLst>
              <a:rect l="l" t="t" r="r" b="b"/>
              <a:pathLst>
                <a:path w="282" h="3454">
                  <a:moveTo>
                    <a:pt x="0" y="282"/>
                  </a:moveTo>
                  <a:cubicBezTo>
                    <a:pt x="0" y="282"/>
                    <a:pt x="0" y="-352"/>
                    <a:pt x="0" y="282"/>
                  </a:cubicBezTo>
                  <a:lnTo>
                    <a:pt x="0" y="3454"/>
                  </a:lnTo>
                  <a:cubicBezTo>
                    <a:pt x="0" y="2185"/>
                    <a:pt x="635" y="1551"/>
                    <a:pt x="0" y="282"/>
                  </a:cubicBezTo>
                  <a:close/>
                </a:path>
              </a:pathLst>
            </a:custGeom>
            <a:grpFill/>
            <a:ln w="6350"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C3B19C01-F7A6-B741-902C-4D6725AB2AAF}"/>
                </a:ext>
              </a:extLst>
            </p:cNvPr>
            <p:cNvSpPr/>
            <p:nvPr/>
          </p:nvSpPr>
          <p:spPr>
            <a:xfrm>
              <a:off x="12173300" y="2072356"/>
              <a:ext cx="14889" cy="14975"/>
            </a:xfrm>
            <a:custGeom>
              <a:avLst/>
              <a:gdLst>
                <a:gd name="connsiteX0" fmla="*/ 5999 w 14889"/>
                <a:gd name="connsiteY0" fmla="*/ 98 h 14975"/>
                <a:gd name="connsiteX1" fmla="*/ 284 w 14889"/>
                <a:gd name="connsiteY1" fmla="*/ 8981 h 14975"/>
                <a:gd name="connsiteX2" fmla="*/ 9174 w 14889"/>
                <a:gd name="connsiteY2" fmla="*/ 14691 h 14975"/>
                <a:gd name="connsiteX3" fmla="*/ 14890 w 14889"/>
                <a:gd name="connsiteY3" fmla="*/ 8981 h 14975"/>
                <a:gd name="connsiteX4" fmla="*/ 14890 w 14889"/>
                <a:gd name="connsiteY4" fmla="*/ 5174 h 14975"/>
                <a:gd name="connsiteX5" fmla="*/ 5999 w 14889"/>
                <a:gd name="connsiteY5" fmla="*/ 98 h 1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 h="14975">
                  <a:moveTo>
                    <a:pt x="5999" y="98"/>
                  </a:moveTo>
                  <a:cubicBezTo>
                    <a:pt x="2190" y="732"/>
                    <a:pt x="-985" y="5174"/>
                    <a:pt x="284" y="8981"/>
                  </a:cubicBezTo>
                  <a:cubicBezTo>
                    <a:pt x="919" y="12788"/>
                    <a:pt x="5365" y="15960"/>
                    <a:pt x="9174" y="14691"/>
                  </a:cubicBezTo>
                  <a:cubicBezTo>
                    <a:pt x="12349" y="14057"/>
                    <a:pt x="14255" y="11519"/>
                    <a:pt x="14890" y="8981"/>
                  </a:cubicBezTo>
                  <a:lnTo>
                    <a:pt x="14890" y="5174"/>
                  </a:lnTo>
                  <a:cubicBezTo>
                    <a:pt x="13619" y="2001"/>
                    <a:pt x="9809" y="-537"/>
                    <a:pt x="5999" y="98"/>
                  </a:cubicBezTo>
                  <a:close/>
                </a:path>
              </a:pathLst>
            </a:custGeom>
            <a:grpFill/>
            <a:ln w="6350"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4A318E46-13AA-1E42-BAB2-4584919AB704}"/>
                </a:ext>
              </a:extLst>
            </p:cNvPr>
            <p:cNvSpPr/>
            <p:nvPr/>
          </p:nvSpPr>
          <p:spPr>
            <a:xfrm>
              <a:off x="12176442" y="2076204"/>
              <a:ext cx="11747" cy="15919"/>
            </a:xfrm>
            <a:custGeom>
              <a:avLst/>
              <a:gdLst>
                <a:gd name="connsiteX0" fmla="*/ 952 w 11747"/>
                <a:gd name="connsiteY0" fmla="*/ 1326 h 15919"/>
                <a:gd name="connsiteX1" fmla="*/ 952 w 11747"/>
                <a:gd name="connsiteY1" fmla="*/ 6402 h 15919"/>
                <a:gd name="connsiteX2" fmla="*/ 11748 w 11747"/>
                <a:gd name="connsiteY2" fmla="*/ 15920 h 15919"/>
                <a:gd name="connsiteX3" fmla="*/ 11748 w 11747"/>
                <a:gd name="connsiteY3" fmla="*/ 5768 h 15919"/>
                <a:gd name="connsiteX4" fmla="*/ 6033 w 11747"/>
                <a:gd name="connsiteY4" fmla="*/ 692 h 15919"/>
                <a:gd name="connsiteX5" fmla="*/ 952 w 11747"/>
                <a:gd name="connsiteY5" fmla="*/ 1326 h 1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7" h="15919">
                  <a:moveTo>
                    <a:pt x="952" y="1326"/>
                  </a:moveTo>
                  <a:cubicBezTo>
                    <a:pt x="-317" y="2595"/>
                    <a:pt x="-317" y="5133"/>
                    <a:pt x="952" y="6402"/>
                  </a:cubicBezTo>
                  <a:lnTo>
                    <a:pt x="11748" y="15920"/>
                  </a:lnTo>
                  <a:lnTo>
                    <a:pt x="11748" y="5768"/>
                  </a:lnTo>
                  <a:lnTo>
                    <a:pt x="6033" y="692"/>
                  </a:lnTo>
                  <a:cubicBezTo>
                    <a:pt x="4763" y="-577"/>
                    <a:pt x="2223" y="57"/>
                    <a:pt x="952" y="1326"/>
                  </a:cubicBezTo>
                  <a:close/>
                </a:path>
              </a:pathLst>
            </a:custGeom>
            <a:grpFill/>
            <a:ln w="6350"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5F4CD266-8559-1B4A-B51D-E9EC84104DE7}"/>
                </a:ext>
              </a:extLst>
            </p:cNvPr>
            <p:cNvSpPr/>
            <p:nvPr/>
          </p:nvSpPr>
          <p:spPr>
            <a:xfrm>
              <a:off x="11050104" y="1629340"/>
              <a:ext cx="1134513" cy="454137"/>
            </a:xfrm>
            <a:custGeom>
              <a:avLst/>
              <a:gdLst>
                <a:gd name="connsiteX0" fmla="*/ 1132370 w 1134513"/>
                <a:gd name="connsiteY0" fmla="*/ 446921 h 454137"/>
                <a:gd name="connsiteX1" fmla="*/ 5245 w 1134513"/>
                <a:gd name="connsiteY1" fmla="*/ 238 h 454137"/>
                <a:gd name="connsiteX2" fmla="*/ 165 w 1134513"/>
                <a:gd name="connsiteY2" fmla="*/ 2141 h 454137"/>
                <a:gd name="connsiteX3" fmla="*/ 2705 w 1134513"/>
                <a:gd name="connsiteY3" fmla="*/ 7217 h 454137"/>
                <a:gd name="connsiteX4" fmla="*/ 1129195 w 1134513"/>
                <a:gd name="connsiteY4" fmla="*/ 453900 h 454137"/>
                <a:gd name="connsiteX5" fmla="*/ 1134276 w 1134513"/>
                <a:gd name="connsiteY5" fmla="*/ 451997 h 454137"/>
                <a:gd name="connsiteX6" fmla="*/ 1132370 w 1134513"/>
                <a:gd name="connsiteY6" fmla="*/ 446921 h 45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513" h="454137">
                  <a:moveTo>
                    <a:pt x="1132370" y="446921"/>
                  </a:moveTo>
                  <a:lnTo>
                    <a:pt x="5245" y="238"/>
                  </a:lnTo>
                  <a:cubicBezTo>
                    <a:pt x="3340" y="-397"/>
                    <a:pt x="1436" y="238"/>
                    <a:pt x="165" y="2141"/>
                  </a:cubicBezTo>
                  <a:cubicBezTo>
                    <a:pt x="-470" y="4045"/>
                    <a:pt x="801" y="6583"/>
                    <a:pt x="2705" y="7217"/>
                  </a:cubicBezTo>
                  <a:lnTo>
                    <a:pt x="1129195" y="453900"/>
                  </a:lnTo>
                  <a:cubicBezTo>
                    <a:pt x="1131101" y="454535"/>
                    <a:pt x="1133640" y="453900"/>
                    <a:pt x="1134276" y="451997"/>
                  </a:cubicBezTo>
                  <a:cubicBezTo>
                    <a:pt x="1134911" y="450093"/>
                    <a:pt x="1134276" y="447555"/>
                    <a:pt x="1132370" y="446921"/>
                  </a:cubicBezTo>
                  <a:close/>
                </a:path>
              </a:pathLst>
            </a:custGeom>
            <a:grpFill/>
            <a:ln w="6350"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2845959E-E9D4-E84C-8FAB-56261D449AB9}"/>
                </a:ext>
              </a:extLst>
            </p:cNvPr>
            <p:cNvSpPr/>
            <p:nvPr/>
          </p:nvSpPr>
          <p:spPr>
            <a:xfrm>
              <a:off x="11050107" y="1391009"/>
              <a:ext cx="1138082" cy="245710"/>
            </a:xfrm>
            <a:custGeom>
              <a:avLst/>
              <a:gdLst>
                <a:gd name="connsiteX0" fmla="*/ 162 w 1138082"/>
                <a:gd name="connsiteY0" fmla="*/ 242376 h 245710"/>
                <a:gd name="connsiteX1" fmla="*/ 4607 w 1138082"/>
                <a:gd name="connsiteY1" fmla="*/ 245549 h 245710"/>
                <a:gd name="connsiteX2" fmla="*/ 1138082 w 1138082"/>
                <a:gd name="connsiteY2" fmla="*/ 7614 h 245710"/>
                <a:gd name="connsiteX3" fmla="*/ 1138082 w 1138082"/>
                <a:gd name="connsiteY3" fmla="*/ 0 h 245710"/>
                <a:gd name="connsiteX4" fmla="*/ 3337 w 1138082"/>
                <a:gd name="connsiteY4" fmla="*/ 237935 h 245710"/>
                <a:gd name="connsiteX5" fmla="*/ 162 w 1138082"/>
                <a:gd name="connsiteY5" fmla="*/ 242376 h 2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8082" h="245710">
                  <a:moveTo>
                    <a:pt x="162" y="242376"/>
                  </a:moveTo>
                  <a:cubicBezTo>
                    <a:pt x="797" y="244914"/>
                    <a:pt x="2702" y="246183"/>
                    <a:pt x="4607" y="245549"/>
                  </a:cubicBezTo>
                  <a:lnTo>
                    <a:pt x="1138082" y="7614"/>
                  </a:lnTo>
                  <a:lnTo>
                    <a:pt x="1138082" y="0"/>
                  </a:lnTo>
                  <a:lnTo>
                    <a:pt x="3337" y="237935"/>
                  </a:lnTo>
                  <a:cubicBezTo>
                    <a:pt x="797" y="238569"/>
                    <a:pt x="-473" y="240473"/>
                    <a:pt x="162" y="242376"/>
                  </a:cubicBezTo>
                  <a:close/>
                </a:path>
              </a:pathLst>
            </a:custGeom>
            <a:grpFill/>
            <a:ln w="6350"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467EE7-0C93-314F-AF92-56DAADBF579B}"/>
                </a:ext>
              </a:extLst>
            </p:cNvPr>
            <p:cNvSpPr/>
            <p:nvPr/>
          </p:nvSpPr>
          <p:spPr>
            <a:xfrm>
              <a:off x="12177156" y="2057861"/>
              <a:ext cx="11033" cy="25405"/>
            </a:xfrm>
            <a:custGeom>
              <a:avLst/>
              <a:gdLst>
                <a:gd name="connsiteX0" fmla="*/ 2143 w 11033"/>
                <a:gd name="connsiteY0" fmla="*/ 24745 h 25405"/>
                <a:gd name="connsiteX1" fmla="*/ 7224 w 11033"/>
                <a:gd name="connsiteY1" fmla="*/ 23476 h 25405"/>
                <a:gd name="connsiteX2" fmla="*/ 11034 w 11033"/>
                <a:gd name="connsiteY2" fmla="*/ 16497 h 25405"/>
                <a:gd name="connsiteX3" fmla="*/ 11034 w 11033"/>
                <a:gd name="connsiteY3" fmla="*/ 0 h 25405"/>
                <a:gd name="connsiteX4" fmla="*/ 238 w 11033"/>
                <a:gd name="connsiteY4" fmla="*/ 19669 h 25405"/>
                <a:gd name="connsiteX5" fmla="*/ 2143 w 11033"/>
                <a:gd name="connsiteY5" fmla="*/ 24745 h 2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3" h="25405">
                  <a:moveTo>
                    <a:pt x="2143" y="24745"/>
                  </a:moveTo>
                  <a:cubicBezTo>
                    <a:pt x="4049" y="26014"/>
                    <a:pt x="5953" y="25380"/>
                    <a:pt x="7224" y="23476"/>
                  </a:cubicBezTo>
                  <a:lnTo>
                    <a:pt x="11034" y="16497"/>
                  </a:lnTo>
                  <a:lnTo>
                    <a:pt x="11034" y="0"/>
                  </a:lnTo>
                  <a:lnTo>
                    <a:pt x="238" y="19669"/>
                  </a:lnTo>
                  <a:cubicBezTo>
                    <a:pt x="-397" y="21573"/>
                    <a:pt x="238" y="24111"/>
                    <a:pt x="2143" y="24745"/>
                  </a:cubicBezTo>
                  <a:close/>
                </a:path>
              </a:pathLst>
            </a:custGeom>
            <a:grpFill/>
            <a:ln w="6350"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3A87C578-153A-F440-A653-A3414C1B92CE}"/>
                </a:ext>
              </a:extLst>
            </p:cNvPr>
            <p:cNvSpPr/>
            <p:nvPr/>
          </p:nvSpPr>
          <p:spPr>
            <a:xfrm>
              <a:off x="12176759" y="2076261"/>
              <a:ext cx="11430" cy="72332"/>
            </a:xfrm>
            <a:custGeom>
              <a:avLst/>
              <a:gdLst>
                <a:gd name="connsiteX0" fmla="*/ 7620 w 11430"/>
                <a:gd name="connsiteY0" fmla="*/ 3172 h 72332"/>
                <a:gd name="connsiteX1" fmla="*/ 3175 w 11430"/>
                <a:gd name="connsiteY1" fmla="*/ 0 h 72332"/>
                <a:gd name="connsiteX2" fmla="*/ 0 w 11430"/>
                <a:gd name="connsiteY2" fmla="*/ 4441 h 72332"/>
                <a:gd name="connsiteX3" fmla="*/ 11430 w 11430"/>
                <a:gd name="connsiteY3" fmla="*/ 72332 h 72332"/>
                <a:gd name="connsiteX4" fmla="*/ 11430 w 11430"/>
                <a:gd name="connsiteY4" fmla="*/ 26014 h 72332"/>
                <a:gd name="connsiteX5" fmla="*/ 7620 w 11430"/>
                <a:gd name="connsiteY5" fmla="*/ 3172 h 7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 h="72332">
                  <a:moveTo>
                    <a:pt x="7620" y="3172"/>
                  </a:moveTo>
                  <a:cubicBezTo>
                    <a:pt x="6985" y="1269"/>
                    <a:pt x="5080" y="0"/>
                    <a:pt x="3175" y="0"/>
                  </a:cubicBezTo>
                  <a:cubicBezTo>
                    <a:pt x="1270" y="634"/>
                    <a:pt x="0" y="2538"/>
                    <a:pt x="0" y="4441"/>
                  </a:cubicBezTo>
                  <a:lnTo>
                    <a:pt x="11430" y="72332"/>
                  </a:lnTo>
                  <a:lnTo>
                    <a:pt x="11430" y="26014"/>
                  </a:lnTo>
                  <a:lnTo>
                    <a:pt x="7620" y="3172"/>
                  </a:lnTo>
                  <a:close/>
                </a:path>
              </a:pathLst>
            </a:custGeom>
            <a:grpFill/>
            <a:ln w="6350"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56E3D5A8-42D8-7541-AD31-741BA39B4FBE}"/>
                </a:ext>
              </a:extLst>
            </p:cNvPr>
            <p:cNvSpPr/>
            <p:nvPr/>
          </p:nvSpPr>
          <p:spPr>
            <a:xfrm>
              <a:off x="10989233" y="1571129"/>
              <a:ext cx="126702" cy="126685"/>
            </a:xfrm>
            <a:custGeom>
              <a:avLst/>
              <a:gdLst>
                <a:gd name="connsiteX0" fmla="*/ 29286 w 126702"/>
                <a:gd name="connsiteY0" fmla="*/ 9594 h 126685"/>
                <a:gd name="connsiteX1" fmla="*/ 9601 w 126702"/>
                <a:gd name="connsiteY1" fmla="*/ 97154 h 126685"/>
                <a:gd name="connsiteX2" fmla="*/ 97867 w 126702"/>
                <a:gd name="connsiteY2" fmla="*/ 116188 h 126685"/>
                <a:gd name="connsiteX3" fmla="*/ 116917 w 126702"/>
                <a:gd name="connsiteY3" fmla="*/ 29263 h 126685"/>
                <a:gd name="connsiteX4" fmla="*/ 29286 w 126702"/>
                <a:gd name="connsiteY4" fmla="*/ 9594 h 126685"/>
                <a:gd name="connsiteX5" fmla="*/ 93422 w 126702"/>
                <a:gd name="connsiteY5" fmla="*/ 110478 h 126685"/>
                <a:gd name="connsiteX6" fmla="*/ 15951 w 126702"/>
                <a:gd name="connsiteY6" fmla="*/ 93347 h 126685"/>
                <a:gd name="connsiteX7" fmla="*/ 33097 w 126702"/>
                <a:gd name="connsiteY7" fmla="*/ 15939 h 126685"/>
                <a:gd name="connsiteX8" fmla="*/ 110567 w 126702"/>
                <a:gd name="connsiteY8" fmla="*/ 33070 h 126685"/>
                <a:gd name="connsiteX9" fmla="*/ 93422 w 126702"/>
                <a:gd name="connsiteY9" fmla="*/ 110478 h 12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702" h="126685">
                  <a:moveTo>
                    <a:pt x="29286" y="9594"/>
                  </a:moveTo>
                  <a:cubicBezTo>
                    <a:pt x="76" y="28628"/>
                    <a:pt x="-8814" y="67333"/>
                    <a:pt x="9601" y="97154"/>
                  </a:cubicBezTo>
                  <a:cubicBezTo>
                    <a:pt x="28651" y="126975"/>
                    <a:pt x="68022" y="135858"/>
                    <a:pt x="97867" y="116188"/>
                  </a:cubicBezTo>
                  <a:cubicBezTo>
                    <a:pt x="127076" y="97154"/>
                    <a:pt x="135332" y="58450"/>
                    <a:pt x="116917" y="29263"/>
                  </a:cubicBezTo>
                  <a:cubicBezTo>
                    <a:pt x="97867" y="76"/>
                    <a:pt x="59132" y="-8807"/>
                    <a:pt x="29286" y="9594"/>
                  </a:cubicBezTo>
                  <a:close/>
                  <a:moveTo>
                    <a:pt x="93422" y="110478"/>
                  </a:moveTo>
                  <a:cubicBezTo>
                    <a:pt x="67386" y="126975"/>
                    <a:pt x="32461" y="119361"/>
                    <a:pt x="15951" y="93347"/>
                  </a:cubicBezTo>
                  <a:cubicBezTo>
                    <a:pt x="-558" y="67333"/>
                    <a:pt x="7061" y="32435"/>
                    <a:pt x="33097" y="15939"/>
                  </a:cubicBezTo>
                  <a:cubicBezTo>
                    <a:pt x="59132" y="-558"/>
                    <a:pt x="94057" y="7056"/>
                    <a:pt x="110567" y="33070"/>
                  </a:cubicBezTo>
                  <a:cubicBezTo>
                    <a:pt x="127076" y="59084"/>
                    <a:pt x="119457" y="93981"/>
                    <a:pt x="93422" y="110478"/>
                  </a:cubicBezTo>
                  <a:close/>
                </a:path>
              </a:pathLst>
            </a:custGeom>
            <a:grpFill/>
            <a:ln w="6350"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9264DF9A-6C17-DD4B-BBDC-640A745354C3}"/>
                </a:ext>
              </a:extLst>
            </p:cNvPr>
            <p:cNvSpPr/>
            <p:nvPr/>
          </p:nvSpPr>
          <p:spPr>
            <a:xfrm>
              <a:off x="10980490" y="1562393"/>
              <a:ext cx="144032" cy="143606"/>
            </a:xfrm>
            <a:custGeom>
              <a:avLst/>
              <a:gdLst>
                <a:gd name="connsiteX0" fmla="*/ 33584 w 144032"/>
                <a:gd name="connsiteY0" fmla="*/ 11350 h 143606"/>
                <a:gd name="connsiteX1" fmla="*/ 11359 w 144032"/>
                <a:gd name="connsiteY1" fmla="*/ 110331 h 143606"/>
                <a:gd name="connsiteX2" fmla="*/ 111054 w 144032"/>
                <a:gd name="connsiteY2" fmla="*/ 132538 h 143606"/>
                <a:gd name="connsiteX3" fmla="*/ 132644 w 144032"/>
                <a:gd name="connsiteY3" fmla="*/ 33557 h 143606"/>
                <a:gd name="connsiteX4" fmla="*/ 33584 w 144032"/>
                <a:gd name="connsiteY4" fmla="*/ 11350 h 143606"/>
                <a:gd name="connsiteX5" fmla="*/ 108514 w 144032"/>
                <a:gd name="connsiteY5" fmla="*/ 129365 h 143606"/>
                <a:gd name="connsiteX6" fmla="*/ 14534 w 144032"/>
                <a:gd name="connsiteY6" fmla="*/ 108427 h 143606"/>
                <a:gd name="connsiteX7" fmla="*/ 35489 w 144032"/>
                <a:gd name="connsiteY7" fmla="*/ 14522 h 143606"/>
                <a:gd name="connsiteX8" fmla="*/ 129469 w 144032"/>
                <a:gd name="connsiteY8" fmla="*/ 35461 h 143606"/>
                <a:gd name="connsiteX9" fmla="*/ 108514 w 144032"/>
                <a:gd name="connsiteY9" fmla="*/ 129365 h 14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32" h="143606">
                  <a:moveTo>
                    <a:pt x="33584" y="11350"/>
                  </a:moveTo>
                  <a:cubicBezTo>
                    <a:pt x="-71" y="32923"/>
                    <a:pt x="-10231" y="76703"/>
                    <a:pt x="11359" y="110331"/>
                  </a:cubicBezTo>
                  <a:cubicBezTo>
                    <a:pt x="32949" y="143959"/>
                    <a:pt x="76764" y="153476"/>
                    <a:pt x="111054" y="132538"/>
                  </a:cubicBezTo>
                  <a:cubicBezTo>
                    <a:pt x="144074" y="110965"/>
                    <a:pt x="154234" y="67185"/>
                    <a:pt x="132644" y="33557"/>
                  </a:cubicBezTo>
                  <a:cubicBezTo>
                    <a:pt x="111054" y="-71"/>
                    <a:pt x="67239" y="-10223"/>
                    <a:pt x="33584" y="11350"/>
                  </a:cubicBezTo>
                  <a:close/>
                  <a:moveTo>
                    <a:pt x="108514" y="129365"/>
                  </a:moveTo>
                  <a:cubicBezTo>
                    <a:pt x="76764" y="149035"/>
                    <a:pt x="34854" y="140152"/>
                    <a:pt x="14534" y="108427"/>
                  </a:cubicBezTo>
                  <a:cubicBezTo>
                    <a:pt x="-5151" y="76703"/>
                    <a:pt x="3739" y="34826"/>
                    <a:pt x="35489" y="14522"/>
                  </a:cubicBezTo>
                  <a:cubicBezTo>
                    <a:pt x="67239" y="-5147"/>
                    <a:pt x="109149" y="3736"/>
                    <a:pt x="129469" y="35461"/>
                  </a:cubicBezTo>
                  <a:cubicBezTo>
                    <a:pt x="149154" y="67185"/>
                    <a:pt x="140264" y="109062"/>
                    <a:pt x="108514" y="129365"/>
                  </a:cubicBezTo>
                  <a:close/>
                </a:path>
              </a:pathLst>
            </a:custGeom>
            <a:grpFill/>
            <a:ln w="6350"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C9DC62B9-159E-FD48-9E05-3787B0ECAC3D}"/>
                </a:ext>
              </a:extLst>
            </p:cNvPr>
            <p:cNvSpPr/>
            <p:nvPr/>
          </p:nvSpPr>
          <p:spPr>
            <a:xfrm>
              <a:off x="11025577" y="1607443"/>
              <a:ext cx="53830" cy="53787"/>
            </a:xfrm>
            <a:custGeom>
              <a:avLst/>
              <a:gdLst>
                <a:gd name="connsiteX0" fmla="*/ 12628 w 53830"/>
                <a:gd name="connsiteY0" fmla="*/ 4369 h 53787"/>
                <a:gd name="connsiteX1" fmla="*/ 4373 w 53830"/>
                <a:gd name="connsiteY1" fmla="*/ 41170 h 53787"/>
                <a:gd name="connsiteX2" fmla="*/ 41203 w 53830"/>
                <a:gd name="connsiteY2" fmla="*/ 49418 h 53787"/>
                <a:gd name="connsiteX3" fmla="*/ 49458 w 53830"/>
                <a:gd name="connsiteY3" fmla="*/ 12618 h 53787"/>
                <a:gd name="connsiteX4" fmla="*/ 12628 w 53830"/>
                <a:gd name="connsiteY4" fmla="*/ 4369 h 53787"/>
                <a:gd name="connsiteX5" fmla="*/ 39298 w 53830"/>
                <a:gd name="connsiteY5" fmla="*/ 46246 h 53787"/>
                <a:gd name="connsiteX6" fmla="*/ 7548 w 53830"/>
                <a:gd name="connsiteY6" fmla="*/ 39266 h 53787"/>
                <a:gd name="connsiteX7" fmla="*/ 14533 w 53830"/>
                <a:gd name="connsiteY7" fmla="*/ 7542 h 53787"/>
                <a:gd name="connsiteX8" fmla="*/ 46283 w 53830"/>
                <a:gd name="connsiteY8" fmla="*/ 14521 h 53787"/>
                <a:gd name="connsiteX9" fmla="*/ 39298 w 53830"/>
                <a:gd name="connsiteY9" fmla="*/ 46246 h 5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30" h="53787">
                  <a:moveTo>
                    <a:pt x="12628" y="4369"/>
                  </a:moveTo>
                  <a:cubicBezTo>
                    <a:pt x="-72" y="11983"/>
                    <a:pt x="-3883" y="28480"/>
                    <a:pt x="4373" y="41170"/>
                  </a:cubicBezTo>
                  <a:cubicBezTo>
                    <a:pt x="11992" y="53860"/>
                    <a:pt x="28503" y="57667"/>
                    <a:pt x="41203" y="49418"/>
                  </a:cubicBezTo>
                  <a:cubicBezTo>
                    <a:pt x="53903" y="41804"/>
                    <a:pt x="57713" y="25307"/>
                    <a:pt x="49458" y="12618"/>
                  </a:cubicBezTo>
                  <a:cubicBezTo>
                    <a:pt x="41838" y="-72"/>
                    <a:pt x="25328" y="-3879"/>
                    <a:pt x="12628" y="4369"/>
                  </a:cubicBezTo>
                  <a:close/>
                  <a:moveTo>
                    <a:pt x="39298" y="46246"/>
                  </a:moveTo>
                  <a:cubicBezTo>
                    <a:pt x="28503" y="53225"/>
                    <a:pt x="14533" y="50053"/>
                    <a:pt x="7548" y="39266"/>
                  </a:cubicBezTo>
                  <a:cubicBezTo>
                    <a:pt x="563" y="28480"/>
                    <a:pt x="3738" y="14521"/>
                    <a:pt x="14533" y="7542"/>
                  </a:cubicBezTo>
                  <a:cubicBezTo>
                    <a:pt x="25328" y="562"/>
                    <a:pt x="39298" y="3735"/>
                    <a:pt x="46283" y="14521"/>
                  </a:cubicBezTo>
                  <a:cubicBezTo>
                    <a:pt x="53267" y="25307"/>
                    <a:pt x="50092" y="39266"/>
                    <a:pt x="39298" y="46246"/>
                  </a:cubicBezTo>
                  <a:close/>
                </a:path>
              </a:pathLst>
            </a:custGeom>
            <a:grpFill/>
            <a:ln w="6350"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A9D722C1-594F-104E-80DF-D48CB553CB66}"/>
                </a:ext>
              </a:extLst>
            </p:cNvPr>
            <p:cNvSpPr/>
            <p:nvPr/>
          </p:nvSpPr>
          <p:spPr>
            <a:xfrm>
              <a:off x="7740650" y="1160689"/>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A5DCE0CB-0545-744E-AB7B-BC24970A04E0}"/>
                </a:ext>
              </a:extLst>
            </p:cNvPr>
            <p:cNvSpPr/>
            <p:nvPr/>
          </p:nvSpPr>
          <p:spPr>
            <a:xfrm>
              <a:off x="1139092" y="1960051"/>
              <a:ext cx="12895" cy="12885"/>
            </a:xfrm>
            <a:custGeom>
              <a:avLst/>
              <a:gdLst>
                <a:gd name="connsiteX0" fmla="*/ 5178 w 12895"/>
                <a:gd name="connsiteY0" fmla="*/ 98 h 12885"/>
                <a:gd name="connsiteX1" fmla="*/ 98 w 12895"/>
                <a:gd name="connsiteY1" fmla="*/ 7712 h 12885"/>
                <a:gd name="connsiteX2" fmla="*/ 7718 w 12895"/>
                <a:gd name="connsiteY2" fmla="*/ 12788 h 12885"/>
                <a:gd name="connsiteX3" fmla="*/ 12798 w 12895"/>
                <a:gd name="connsiteY3" fmla="*/ 5174 h 12885"/>
                <a:gd name="connsiteX4" fmla="*/ 5178 w 12895"/>
                <a:gd name="connsiteY4" fmla="*/ 98 h 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 h="12885">
                  <a:moveTo>
                    <a:pt x="5178" y="98"/>
                  </a:moveTo>
                  <a:cubicBezTo>
                    <a:pt x="2003" y="732"/>
                    <a:pt x="-537" y="3905"/>
                    <a:pt x="98" y="7712"/>
                  </a:cubicBezTo>
                  <a:cubicBezTo>
                    <a:pt x="733" y="10884"/>
                    <a:pt x="3908" y="13422"/>
                    <a:pt x="7718" y="12788"/>
                  </a:cubicBezTo>
                  <a:cubicBezTo>
                    <a:pt x="10893" y="12153"/>
                    <a:pt x="13433" y="8981"/>
                    <a:pt x="12798" y="5174"/>
                  </a:cubicBezTo>
                  <a:cubicBezTo>
                    <a:pt x="12163" y="2001"/>
                    <a:pt x="8353" y="-537"/>
                    <a:pt x="5178" y="98"/>
                  </a:cubicBezTo>
                  <a:close/>
                </a:path>
              </a:pathLst>
            </a:custGeom>
            <a:grpFill/>
            <a:ln w="6350"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BD000D41-5CCD-BC47-AB1A-AD719D609CCB}"/>
                </a:ext>
              </a:extLst>
            </p:cNvPr>
            <p:cNvSpPr/>
            <p:nvPr/>
          </p:nvSpPr>
          <p:spPr>
            <a:xfrm>
              <a:off x="11028680" y="1267283"/>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4" y="12690"/>
                    <a:pt x="0" y="9849"/>
                    <a:pt x="0" y="6345"/>
                  </a:cubicBezTo>
                  <a:cubicBezTo>
                    <a:pt x="0" y="2841"/>
                    <a:pt x="2844"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401AB9D3-E7D2-1242-82E1-78147E0DD207}"/>
                </a:ext>
              </a:extLst>
            </p:cNvPr>
            <p:cNvSpPr/>
            <p:nvPr/>
          </p:nvSpPr>
          <p:spPr>
            <a:xfrm>
              <a:off x="6328410" y="1430348"/>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010E147E-F0B0-6341-B02D-47EDB04AA232}"/>
                </a:ext>
              </a:extLst>
            </p:cNvPr>
            <p:cNvSpPr/>
            <p:nvPr/>
          </p:nvSpPr>
          <p:spPr>
            <a:xfrm>
              <a:off x="9768840" y="2610504"/>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6F004B57-CB92-8248-A512-A6BD2BAD167B}"/>
                </a:ext>
              </a:extLst>
            </p:cNvPr>
            <p:cNvSpPr/>
            <p:nvPr/>
          </p:nvSpPr>
          <p:spPr>
            <a:xfrm>
              <a:off x="3590925" y="2350362"/>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3F2FEF43-60AC-E046-BFA8-8468DFB5CDB4}"/>
                </a:ext>
              </a:extLst>
            </p:cNvPr>
            <p:cNvSpPr/>
            <p:nvPr/>
          </p:nvSpPr>
          <p:spPr>
            <a:xfrm>
              <a:off x="6519545" y="1818657"/>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6" y="12690"/>
                    <a:pt x="6350" y="12690"/>
                  </a:cubicBezTo>
                  <a:cubicBezTo>
                    <a:pt x="2843" y="12690"/>
                    <a:pt x="0" y="9849"/>
                    <a:pt x="0" y="6345"/>
                  </a:cubicBezTo>
                  <a:cubicBezTo>
                    <a:pt x="0" y="2841"/>
                    <a:pt x="2843" y="0"/>
                    <a:pt x="6350" y="0"/>
                  </a:cubicBezTo>
                  <a:cubicBezTo>
                    <a:pt x="9856" y="0"/>
                    <a:pt x="12700" y="2841"/>
                    <a:pt x="12700" y="6345"/>
                  </a:cubicBezTo>
                  <a:close/>
                </a:path>
              </a:pathLst>
            </a:custGeom>
            <a:grpFill/>
            <a:ln w="6350"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9EC4CFD0-84A8-C64C-A985-15D9E5CC06D2}"/>
                </a:ext>
              </a:extLst>
            </p:cNvPr>
            <p:cNvSpPr/>
            <p:nvPr/>
          </p:nvSpPr>
          <p:spPr>
            <a:xfrm>
              <a:off x="3042920" y="1498238"/>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D569F170-0CC2-6A41-8BC5-2DC4F90CA2F7}"/>
                </a:ext>
              </a:extLst>
            </p:cNvPr>
            <p:cNvSpPr/>
            <p:nvPr/>
          </p:nvSpPr>
          <p:spPr>
            <a:xfrm>
              <a:off x="11637645" y="1848478"/>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6" y="12690"/>
                    <a:pt x="6350" y="12690"/>
                  </a:cubicBezTo>
                  <a:cubicBezTo>
                    <a:pt x="2843" y="12690"/>
                    <a:pt x="0" y="9849"/>
                    <a:pt x="0" y="6345"/>
                  </a:cubicBezTo>
                  <a:cubicBezTo>
                    <a:pt x="0" y="2841"/>
                    <a:pt x="2843" y="0"/>
                    <a:pt x="6350" y="0"/>
                  </a:cubicBezTo>
                  <a:cubicBezTo>
                    <a:pt x="9856" y="0"/>
                    <a:pt x="12700" y="2841"/>
                    <a:pt x="12700" y="6345"/>
                  </a:cubicBezTo>
                  <a:close/>
                </a:path>
              </a:pathLst>
            </a:custGeom>
            <a:grpFill/>
            <a:ln w="6350"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85660D1C-CCA6-114C-9AB5-43B204CB3082}"/>
                </a:ext>
              </a:extLst>
            </p:cNvPr>
            <p:cNvSpPr/>
            <p:nvPr/>
          </p:nvSpPr>
          <p:spPr>
            <a:xfrm>
              <a:off x="2225040" y="2515964"/>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CA817CBD-C726-9646-88EF-85BB3ED098DF}"/>
                </a:ext>
              </a:extLst>
            </p:cNvPr>
            <p:cNvSpPr/>
            <p:nvPr/>
          </p:nvSpPr>
          <p:spPr>
            <a:xfrm>
              <a:off x="6494145" y="2529289"/>
              <a:ext cx="12699" cy="12689"/>
            </a:xfrm>
            <a:custGeom>
              <a:avLst/>
              <a:gdLst>
                <a:gd name="connsiteX0" fmla="*/ 6350 w 12699"/>
                <a:gd name="connsiteY0" fmla="*/ 0 h 12689"/>
                <a:gd name="connsiteX1" fmla="*/ 0 w 12699"/>
                <a:gd name="connsiteY1" fmla="*/ 6345 h 12689"/>
                <a:gd name="connsiteX2" fmla="*/ 6350 w 12699"/>
                <a:gd name="connsiteY2" fmla="*/ 12690 h 12689"/>
                <a:gd name="connsiteX3" fmla="*/ 12700 w 12699"/>
                <a:gd name="connsiteY3" fmla="*/ 6345 h 12689"/>
                <a:gd name="connsiteX4" fmla="*/ 6350 w 12699"/>
                <a:gd name="connsiteY4" fmla="*/ 0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9" h="12689">
                  <a:moveTo>
                    <a:pt x="6350" y="0"/>
                  </a:moveTo>
                  <a:cubicBezTo>
                    <a:pt x="2540" y="0"/>
                    <a:pt x="0" y="2538"/>
                    <a:pt x="0" y="6345"/>
                  </a:cubicBezTo>
                  <a:cubicBezTo>
                    <a:pt x="0" y="10152"/>
                    <a:pt x="2540" y="12690"/>
                    <a:pt x="6350" y="12690"/>
                  </a:cubicBezTo>
                  <a:cubicBezTo>
                    <a:pt x="10160" y="12690"/>
                    <a:pt x="12700" y="10152"/>
                    <a:pt x="12700" y="6345"/>
                  </a:cubicBezTo>
                  <a:cubicBezTo>
                    <a:pt x="12700" y="2538"/>
                    <a:pt x="10160" y="0"/>
                    <a:pt x="6350" y="0"/>
                  </a:cubicBezTo>
                  <a:close/>
                </a:path>
              </a:pathLst>
            </a:custGeom>
            <a:grpFill/>
            <a:ln w="6350"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1DB4E4D-B5E2-CE4E-8AD0-A814823ACF48}"/>
                </a:ext>
              </a:extLst>
            </p:cNvPr>
            <p:cNvSpPr/>
            <p:nvPr/>
          </p:nvSpPr>
          <p:spPr>
            <a:xfrm>
              <a:off x="3102610" y="2720905"/>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81953D1D-145B-5A40-AA40-74914DDF39C9}"/>
                </a:ext>
              </a:extLst>
            </p:cNvPr>
            <p:cNvSpPr/>
            <p:nvPr/>
          </p:nvSpPr>
          <p:spPr>
            <a:xfrm>
              <a:off x="10027920" y="1738077"/>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6" y="12690"/>
                    <a:pt x="6350" y="12690"/>
                  </a:cubicBezTo>
                  <a:cubicBezTo>
                    <a:pt x="2843" y="12690"/>
                    <a:pt x="0" y="9849"/>
                    <a:pt x="0" y="6345"/>
                  </a:cubicBezTo>
                  <a:cubicBezTo>
                    <a:pt x="0" y="2841"/>
                    <a:pt x="2843" y="0"/>
                    <a:pt x="6350" y="0"/>
                  </a:cubicBezTo>
                  <a:cubicBezTo>
                    <a:pt x="9856" y="0"/>
                    <a:pt x="12700" y="2841"/>
                    <a:pt x="12700" y="6345"/>
                  </a:cubicBezTo>
                  <a:close/>
                </a:path>
              </a:pathLst>
            </a:custGeom>
            <a:grpFill/>
            <a:ln w="6350"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FCD5D965-2B38-7548-9C81-0C9963B3640A}"/>
                </a:ext>
              </a:extLst>
            </p:cNvPr>
            <p:cNvSpPr/>
            <p:nvPr/>
          </p:nvSpPr>
          <p:spPr>
            <a:xfrm>
              <a:off x="7814945" y="1811043"/>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6" y="12690"/>
                    <a:pt x="6350" y="12690"/>
                  </a:cubicBezTo>
                  <a:cubicBezTo>
                    <a:pt x="2843" y="12690"/>
                    <a:pt x="0" y="9849"/>
                    <a:pt x="0" y="6345"/>
                  </a:cubicBezTo>
                  <a:cubicBezTo>
                    <a:pt x="0" y="2841"/>
                    <a:pt x="2843" y="0"/>
                    <a:pt x="6350" y="0"/>
                  </a:cubicBezTo>
                  <a:cubicBezTo>
                    <a:pt x="9856" y="0"/>
                    <a:pt x="12700" y="2841"/>
                    <a:pt x="12700" y="6345"/>
                  </a:cubicBezTo>
                  <a:close/>
                </a:path>
              </a:pathLst>
            </a:custGeom>
            <a:grpFill/>
            <a:ln w="6350"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EB8F2150-4732-4D4F-9647-B2C2461CC6A7}"/>
                </a:ext>
              </a:extLst>
            </p:cNvPr>
            <p:cNvSpPr/>
            <p:nvPr/>
          </p:nvSpPr>
          <p:spPr>
            <a:xfrm>
              <a:off x="10222865" y="1396085"/>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B41BB168-019C-A949-8C56-C1FA1D535E35}"/>
                </a:ext>
              </a:extLst>
            </p:cNvPr>
            <p:cNvSpPr/>
            <p:nvPr/>
          </p:nvSpPr>
          <p:spPr>
            <a:xfrm>
              <a:off x="6403975" y="2870646"/>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E3F22B45-16C1-144D-94B9-69C70738BB4F}"/>
                </a:ext>
              </a:extLst>
            </p:cNvPr>
            <p:cNvSpPr/>
            <p:nvPr/>
          </p:nvSpPr>
          <p:spPr>
            <a:xfrm>
              <a:off x="2227580" y="1540749"/>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0B2E5002-2CE9-2542-B515-B21E11ACBCEA}"/>
                </a:ext>
              </a:extLst>
            </p:cNvPr>
            <p:cNvSpPr/>
            <p:nvPr/>
          </p:nvSpPr>
          <p:spPr>
            <a:xfrm>
              <a:off x="7285355" y="2871915"/>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4" y="12690"/>
                    <a:pt x="0" y="9849"/>
                    <a:pt x="0" y="6345"/>
                  </a:cubicBezTo>
                  <a:cubicBezTo>
                    <a:pt x="0" y="2841"/>
                    <a:pt x="2844"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F8E68242-DECA-B945-988D-A6DB2AA8CD7E}"/>
                </a:ext>
              </a:extLst>
            </p:cNvPr>
            <p:cNvSpPr/>
            <p:nvPr/>
          </p:nvSpPr>
          <p:spPr>
            <a:xfrm>
              <a:off x="3602892" y="890297"/>
              <a:ext cx="12895" cy="12885"/>
            </a:xfrm>
            <a:custGeom>
              <a:avLst/>
              <a:gdLst>
                <a:gd name="connsiteX0" fmla="*/ 5178 w 12895"/>
                <a:gd name="connsiteY0" fmla="*/ 98 h 12885"/>
                <a:gd name="connsiteX1" fmla="*/ 98 w 12895"/>
                <a:gd name="connsiteY1" fmla="*/ 7712 h 12885"/>
                <a:gd name="connsiteX2" fmla="*/ 7718 w 12895"/>
                <a:gd name="connsiteY2" fmla="*/ 12788 h 12885"/>
                <a:gd name="connsiteX3" fmla="*/ 12798 w 12895"/>
                <a:gd name="connsiteY3" fmla="*/ 5174 h 12885"/>
                <a:gd name="connsiteX4" fmla="*/ 5178 w 12895"/>
                <a:gd name="connsiteY4" fmla="*/ 98 h 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 h="12885">
                  <a:moveTo>
                    <a:pt x="5178" y="98"/>
                  </a:moveTo>
                  <a:cubicBezTo>
                    <a:pt x="2003" y="732"/>
                    <a:pt x="-537" y="3905"/>
                    <a:pt x="98" y="7712"/>
                  </a:cubicBezTo>
                  <a:cubicBezTo>
                    <a:pt x="733" y="10884"/>
                    <a:pt x="3908" y="13422"/>
                    <a:pt x="7718" y="12788"/>
                  </a:cubicBezTo>
                  <a:cubicBezTo>
                    <a:pt x="10893" y="12153"/>
                    <a:pt x="13433" y="8981"/>
                    <a:pt x="12798" y="5174"/>
                  </a:cubicBezTo>
                  <a:cubicBezTo>
                    <a:pt x="12163" y="2001"/>
                    <a:pt x="8988" y="-537"/>
                    <a:pt x="5178" y="98"/>
                  </a:cubicBezTo>
                  <a:close/>
                </a:path>
              </a:pathLst>
            </a:custGeom>
            <a:grpFill/>
            <a:ln w="6350"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DFCAAA0D-CCE3-444D-8489-E77C822A21A0}"/>
                </a:ext>
              </a:extLst>
            </p:cNvPr>
            <p:cNvSpPr/>
            <p:nvPr/>
          </p:nvSpPr>
          <p:spPr>
            <a:xfrm>
              <a:off x="9283065" y="1760918"/>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85388FCB-34E1-EF48-B4E6-500147699809}"/>
                </a:ext>
              </a:extLst>
            </p:cNvPr>
            <p:cNvSpPr/>
            <p:nvPr/>
          </p:nvSpPr>
          <p:spPr>
            <a:xfrm>
              <a:off x="7567930" y="2924578"/>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4" y="12690"/>
                    <a:pt x="0" y="9849"/>
                    <a:pt x="0" y="6345"/>
                  </a:cubicBezTo>
                  <a:cubicBezTo>
                    <a:pt x="0" y="2841"/>
                    <a:pt x="2844"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07BEEE4-DF04-B348-B4AC-3E5BC45DE959}"/>
                </a:ext>
              </a:extLst>
            </p:cNvPr>
            <p:cNvSpPr/>
            <p:nvPr/>
          </p:nvSpPr>
          <p:spPr>
            <a:xfrm>
              <a:off x="4187825" y="2010908"/>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68A14F2B-3983-1A42-A763-9287C6FC541A}"/>
                </a:ext>
              </a:extLst>
            </p:cNvPr>
            <p:cNvSpPr/>
            <p:nvPr/>
          </p:nvSpPr>
          <p:spPr>
            <a:xfrm>
              <a:off x="10135235" y="2053419"/>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96C45468-A8B3-0F48-8D06-9674A8E7FA17}"/>
                </a:ext>
              </a:extLst>
            </p:cNvPr>
            <p:cNvSpPr/>
            <p:nvPr/>
          </p:nvSpPr>
          <p:spPr>
            <a:xfrm>
              <a:off x="10747375" y="1980453"/>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C23B11A-4D0D-354C-ADA8-17B5A86FDBDD}"/>
                </a:ext>
              </a:extLst>
            </p:cNvPr>
            <p:cNvSpPr/>
            <p:nvPr/>
          </p:nvSpPr>
          <p:spPr>
            <a:xfrm>
              <a:off x="7072630" y="3008965"/>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4" y="12690"/>
                    <a:pt x="0" y="9849"/>
                    <a:pt x="0" y="6345"/>
                  </a:cubicBezTo>
                  <a:cubicBezTo>
                    <a:pt x="0" y="2841"/>
                    <a:pt x="2844"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3B8BB1B-CC16-9043-A53E-4770AF8AE2AB}"/>
                </a:ext>
              </a:extLst>
            </p:cNvPr>
            <p:cNvSpPr/>
            <p:nvPr/>
          </p:nvSpPr>
          <p:spPr>
            <a:xfrm>
              <a:off x="5688965" y="2010274"/>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95EEA233-6409-AA49-B72E-7D2408B18450}"/>
                </a:ext>
              </a:extLst>
            </p:cNvPr>
            <p:cNvSpPr/>
            <p:nvPr/>
          </p:nvSpPr>
          <p:spPr>
            <a:xfrm>
              <a:off x="3097530" y="1806602"/>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CFE84F8E-0EF0-874F-BA52-4F7BFE7F5A96}"/>
                </a:ext>
              </a:extLst>
            </p:cNvPr>
            <p:cNvSpPr/>
            <p:nvPr/>
          </p:nvSpPr>
          <p:spPr>
            <a:xfrm>
              <a:off x="5255797" y="1918787"/>
              <a:ext cx="12895" cy="12907"/>
            </a:xfrm>
            <a:custGeom>
              <a:avLst/>
              <a:gdLst>
                <a:gd name="connsiteX0" fmla="*/ 5178 w 12895"/>
                <a:gd name="connsiteY0" fmla="*/ 120 h 12907"/>
                <a:gd name="connsiteX1" fmla="*/ 98 w 12895"/>
                <a:gd name="connsiteY1" fmla="*/ 7734 h 12907"/>
                <a:gd name="connsiteX2" fmla="*/ 7718 w 12895"/>
                <a:gd name="connsiteY2" fmla="*/ 12810 h 12907"/>
                <a:gd name="connsiteX3" fmla="*/ 12798 w 12895"/>
                <a:gd name="connsiteY3" fmla="*/ 5196 h 12907"/>
                <a:gd name="connsiteX4" fmla="*/ 5178 w 12895"/>
                <a:gd name="connsiteY4" fmla="*/ 120 h 1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 h="12907">
                  <a:moveTo>
                    <a:pt x="5178" y="120"/>
                  </a:moveTo>
                  <a:cubicBezTo>
                    <a:pt x="2003" y="755"/>
                    <a:pt x="-537" y="3927"/>
                    <a:pt x="98" y="7734"/>
                  </a:cubicBezTo>
                  <a:cubicBezTo>
                    <a:pt x="733" y="10907"/>
                    <a:pt x="3908" y="13445"/>
                    <a:pt x="7718" y="12810"/>
                  </a:cubicBezTo>
                  <a:cubicBezTo>
                    <a:pt x="10893" y="12176"/>
                    <a:pt x="13433" y="9003"/>
                    <a:pt x="12798" y="5196"/>
                  </a:cubicBezTo>
                  <a:cubicBezTo>
                    <a:pt x="12163" y="1389"/>
                    <a:pt x="8353" y="-514"/>
                    <a:pt x="5178" y="120"/>
                  </a:cubicBezTo>
                  <a:close/>
                </a:path>
              </a:pathLst>
            </a:custGeom>
            <a:grpFill/>
            <a:ln w="6350"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AE8AFA5-D33E-A243-B916-688B0461E443}"/>
                </a:ext>
              </a:extLst>
            </p:cNvPr>
            <p:cNvSpPr/>
            <p:nvPr/>
          </p:nvSpPr>
          <p:spPr>
            <a:xfrm>
              <a:off x="11050905" y="1624502"/>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4" y="12690"/>
                    <a:pt x="0" y="9849"/>
                    <a:pt x="0" y="6345"/>
                  </a:cubicBezTo>
                  <a:cubicBezTo>
                    <a:pt x="0" y="2841"/>
                    <a:pt x="2844"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27E22D5F-676C-0E4B-A0A2-FEA145A2DFAD}"/>
                </a:ext>
              </a:extLst>
            </p:cNvPr>
            <p:cNvSpPr/>
            <p:nvPr/>
          </p:nvSpPr>
          <p:spPr>
            <a:xfrm>
              <a:off x="1464212" y="1221502"/>
              <a:ext cx="12895" cy="12885"/>
            </a:xfrm>
            <a:custGeom>
              <a:avLst/>
              <a:gdLst>
                <a:gd name="connsiteX0" fmla="*/ 5178 w 12895"/>
                <a:gd name="connsiteY0" fmla="*/ 98 h 12885"/>
                <a:gd name="connsiteX1" fmla="*/ 98 w 12895"/>
                <a:gd name="connsiteY1" fmla="*/ 7712 h 12885"/>
                <a:gd name="connsiteX2" fmla="*/ 7718 w 12895"/>
                <a:gd name="connsiteY2" fmla="*/ 12788 h 12885"/>
                <a:gd name="connsiteX3" fmla="*/ 12798 w 12895"/>
                <a:gd name="connsiteY3" fmla="*/ 5174 h 12885"/>
                <a:gd name="connsiteX4" fmla="*/ 5178 w 12895"/>
                <a:gd name="connsiteY4" fmla="*/ 98 h 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 h="12885">
                  <a:moveTo>
                    <a:pt x="5178" y="98"/>
                  </a:moveTo>
                  <a:cubicBezTo>
                    <a:pt x="2003" y="732"/>
                    <a:pt x="-537" y="3905"/>
                    <a:pt x="98" y="7712"/>
                  </a:cubicBezTo>
                  <a:cubicBezTo>
                    <a:pt x="733" y="10884"/>
                    <a:pt x="3908" y="13422"/>
                    <a:pt x="7718" y="12788"/>
                  </a:cubicBezTo>
                  <a:cubicBezTo>
                    <a:pt x="10893" y="12153"/>
                    <a:pt x="13433" y="8981"/>
                    <a:pt x="12798" y="5174"/>
                  </a:cubicBezTo>
                  <a:cubicBezTo>
                    <a:pt x="12163" y="2001"/>
                    <a:pt x="8353" y="-537"/>
                    <a:pt x="5178" y="98"/>
                  </a:cubicBezTo>
                  <a:close/>
                </a:path>
              </a:pathLst>
            </a:custGeom>
            <a:grpFill/>
            <a:ln w="6350"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842659F3-CDA2-AF41-83C9-DB3476208B93}"/>
                </a:ext>
              </a:extLst>
            </p:cNvPr>
            <p:cNvSpPr/>
            <p:nvPr/>
          </p:nvSpPr>
          <p:spPr>
            <a:xfrm>
              <a:off x="4355367" y="1300179"/>
              <a:ext cx="12895" cy="12885"/>
            </a:xfrm>
            <a:custGeom>
              <a:avLst/>
              <a:gdLst>
                <a:gd name="connsiteX0" fmla="*/ 5178 w 12895"/>
                <a:gd name="connsiteY0" fmla="*/ 98 h 12885"/>
                <a:gd name="connsiteX1" fmla="*/ 98 w 12895"/>
                <a:gd name="connsiteY1" fmla="*/ 7712 h 12885"/>
                <a:gd name="connsiteX2" fmla="*/ 7718 w 12895"/>
                <a:gd name="connsiteY2" fmla="*/ 12788 h 12885"/>
                <a:gd name="connsiteX3" fmla="*/ 12798 w 12895"/>
                <a:gd name="connsiteY3" fmla="*/ 5174 h 12885"/>
                <a:gd name="connsiteX4" fmla="*/ 5178 w 12895"/>
                <a:gd name="connsiteY4" fmla="*/ 98 h 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 h="12885">
                  <a:moveTo>
                    <a:pt x="5178" y="98"/>
                  </a:moveTo>
                  <a:cubicBezTo>
                    <a:pt x="2003" y="732"/>
                    <a:pt x="-537" y="3905"/>
                    <a:pt x="98" y="7712"/>
                  </a:cubicBezTo>
                  <a:cubicBezTo>
                    <a:pt x="733" y="10884"/>
                    <a:pt x="3908" y="13422"/>
                    <a:pt x="7718" y="12788"/>
                  </a:cubicBezTo>
                  <a:cubicBezTo>
                    <a:pt x="10893" y="12153"/>
                    <a:pt x="13433" y="8981"/>
                    <a:pt x="12798" y="5174"/>
                  </a:cubicBezTo>
                  <a:cubicBezTo>
                    <a:pt x="12163" y="2001"/>
                    <a:pt x="8988" y="-537"/>
                    <a:pt x="5178" y="98"/>
                  </a:cubicBezTo>
                  <a:close/>
                </a:path>
              </a:pathLst>
            </a:custGeom>
            <a:grpFill/>
            <a:ln w="6350"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E93DB4E-E64B-5D46-8831-30A46251702E}"/>
                </a:ext>
              </a:extLst>
            </p:cNvPr>
            <p:cNvSpPr/>
            <p:nvPr/>
          </p:nvSpPr>
          <p:spPr>
            <a:xfrm>
              <a:off x="9514840" y="2821155"/>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9D25DCEC-0282-1B4C-9250-1F6494B0EE23}"/>
                </a:ext>
              </a:extLst>
            </p:cNvPr>
            <p:cNvSpPr/>
            <p:nvPr/>
          </p:nvSpPr>
          <p:spPr>
            <a:xfrm>
              <a:off x="1457325" y="3066704"/>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8E3414F-E6AE-7240-A030-41116AD52EC6}"/>
                </a:ext>
              </a:extLst>
            </p:cNvPr>
            <p:cNvSpPr/>
            <p:nvPr/>
          </p:nvSpPr>
          <p:spPr>
            <a:xfrm>
              <a:off x="8578215" y="2288182"/>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B20075D9-FB11-AD46-9011-5F225D4D8A69}"/>
                </a:ext>
              </a:extLst>
            </p:cNvPr>
            <p:cNvSpPr/>
            <p:nvPr/>
          </p:nvSpPr>
          <p:spPr>
            <a:xfrm>
              <a:off x="4349017" y="2181489"/>
              <a:ext cx="12895" cy="12885"/>
            </a:xfrm>
            <a:custGeom>
              <a:avLst/>
              <a:gdLst>
                <a:gd name="connsiteX0" fmla="*/ 5178 w 12895"/>
                <a:gd name="connsiteY0" fmla="*/ 98 h 12885"/>
                <a:gd name="connsiteX1" fmla="*/ 98 w 12895"/>
                <a:gd name="connsiteY1" fmla="*/ 7712 h 12885"/>
                <a:gd name="connsiteX2" fmla="*/ 7718 w 12895"/>
                <a:gd name="connsiteY2" fmla="*/ 12788 h 12885"/>
                <a:gd name="connsiteX3" fmla="*/ 12798 w 12895"/>
                <a:gd name="connsiteY3" fmla="*/ 5174 h 12885"/>
                <a:gd name="connsiteX4" fmla="*/ 5178 w 12895"/>
                <a:gd name="connsiteY4" fmla="*/ 98 h 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 h="12885">
                  <a:moveTo>
                    <a:pt x="5178" y="98"/>
                  </a:moveTo>
                  <a:cubicBezTo>
                    <a:pt x="2003" y="732"/>
                    <a:pt x="-537" y="3905"/>
                    <a:pt x="98" y="7712"/>
                  </a:cubicBezTo>
                  <a:cubicBezTo>
                    <a:pt x="733" y="10884"/>
                    <a:pt x="3908" y="13422"/>
                    <a:pt x="7718" y="12788"/>
                  </a:cubicBezTo>
                  <a:cubicBezTo>
                    <a:pt x="10893" y="12153"/>
                    <a:pt x="13433" y="8981"/>
                    <a:pt x="12798" y="5174"/>
                  </a:cubicBezTo>
                  <a:cubicBezTo>
                    <a:pt x="12163" y="2001"/>
                    <a:pt x="8988" y="-537"/>
                    <a:pt x="5178" y="98"/>
                  </a:cubicBezTo>
                  <a:close/>
                </a:path>
              </a:pathLst>
            </a:custGeom>
            <a:grpFill/>
            <a:ln w="6350"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E0ADC88A-8882-144A-BF93-4D1D0DB48513}"/>
                </a:ext>
              </a:extLst>
            </p:cNvPr>
            <p:cNvSpPr/>
            <p:nvPr/>
          </p:nvSpPr>
          <p:spPr>
            <a:xfrm>
              <a:off x="4493895" y="2860494"/>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283995F6-2FDD-064D-9655-E8AF0D989EF1}"/>
                </a:ext>
              </a:extLst>
            </p:cNvPr>
            <p:cNvSpPr/>
            <p:nvPr/>
          </p:nvSpPr>
          <p:spPr>
            <a:xfrm>
              <a:off x="7176134" y="783166"/>
              <a:ext cx="574097" cy="386785"/>
            </a:xfrm>
            <a:custGeom>
              <a:avLst/>
              <a:gdLst>
                <a:gd name="connsiteX0" fmla="*/ 573405 w 574097"/>
                <a:gd name="connsiteY0" fmla="*/ 385137 h 386785"/>
                <a:gd name="connsiteX1" fmla="*/ 572770 w 574097"/>
                <a:gd name="connsiteY1" fmla="*/ 380695 h 386785"/>
                <a:gd name="connsiteX2" fmla="*/ 11430 w 574097"/>
                <a:gd name="connsiteY2" fmla="*/ 0 h 386785"/>
                <a:gd name="connsiteX3" fmla="*/ 0 w 574097"/>
                <a:gd name="connsiteY3" fmla="*/ 0 h 386785"/>
                <a:gd name="connsiteX4" fmla="*/ 569595 w 574097"/>
                <a:gd name="connsiteY4" fmla="*/ 386406 h 386785"/>
                <a:gd name="connsiteX5" fmla="*/ 573405 w 574097"/>
                <a:gd name="connsiteY5" fmla="*/ 385137 h 38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097" h="386785">
                  <a:moveTo>
                    <a:pt x="573405" y="385137"/>
                  </a:moveTo>
                  <a:cubicBezTo>
                    <a:pt x="574675" y="383868"/>
                    <a:pt x="574040" y="381964"/>
                    <a:pt x="572770" y="380695"/>
                  </a:cubicBezTo>
                  <a:lnTo>
                    <a:pt x="11430" y="0"/>
                  </a:lnTo>
                  <a:lnTo>
                    <a:pt x="0" y="0"/>
                  </a:lnTo>
                  <a:lnTo>
                    <a:pt x="569595" y="386406"/>
                  </a:lnTo>
                  <a:cubicBezTo>
                    <a:pt x="570865" y="387040"/>
                    <a:pt x="572135" y="387040"/>
                    <a:pt x="573405" y="385137"/>
                  </a:cubicBezTo>
                  <a:close/>
                </a:path>
              </a:pathLst>
            </a:custGeom>
            <a:grpFill/>
            <a:ln w="6350"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E324F1CC-E444-5D4F-AB11-163CA7085FA6}"/>
                </a:ext>
              </a:extLst>
            </p:cNvPr>
            <p:cNvSpPr/>
            <p:nvPr/>
          </p:nvSpPr>
          <p:spPr>
            <a:xfrm>
              <a:off x="6332220" y="1163861"/>
              <a:ext cx="1417320" cy="276004"/>
            </a:xfrm>
            <a:custGeom>
              <a:avLst/>
              <a:gdLst>
                <a:gd name="connsiteX0" fmla="*/ 1414145 w 1417320"/>
                <a:gd name="connsiteY0" fmla="*/ 0 h 276004"/>
                <a:gd name="connsiteX1" fmla="*/ 1905 w 1417320"/>
                <a:gd name="connsiteY1" fmla="*/ 269659 h 276004"/>
                <a:gd name="connsiteX2" fmla="*/ 0 w 1417320"/>
                <a:gd name="connsiteY2" fmla="*/ 272832 h 276004"/>
                <a:gd name="connsiteX3" fmla="*/ 3175 w 1417320"/>
                <a:gd name="connsiteY3" fmla="*/ 276004 h 276004"/>
                <a:gd name="connsiteX4" fmla="*/ 1415415 w 1417320"/>
                <a:gd name="connsiteY4" fmla="*/ 6345 h 276004"/>
                <a:gd name="connsiteX5" fmla="*/ 1417320 w 1417320"/>
                <a:gd name="connsiteY5" fmla="*/ 3807 h 276004"/>
                <a:gd name="connsiteX6" fmla="*/ 1414145 w 1417320"/>
                <a:gd name="connsiteY6" fmla="*/ 0 h 2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20" h="276004">
                  <a:moveTo>
                    <a:pt x="1414145" y="0"/>
                  </a:moveTo>
                  <a:lnTo>
                    <a:pt x="1905" y="269659"/>
                  </a:lnTo>
                  <a:cubicBezTo>
                    <a:pt x="635" y="270294"/>
                    <a:pt x="0" y="271563"/>
                    <a:pt x="0" y="272832"/>
                  </a:cubicBezTo>
                  <a:cubicBezTo>
                    <a:pt x="0" y="274735"/>
                    <a:pt x="1270" y="276004"/>
                    <a:pt x="3175" y="276004"/>
                  </a:cubicBezTo>
                  <a:lnTo>
                    <a:pt x="1415415" y="6345"/>
                  </a:lnTo>
                  <a:cubicBezTo>
                    <a:pt x="1416685" y="5710"/>
                    <a:pt x="1417320" y="4441"/>
                    <a:pt x="1417320" y="3807"/>
                  </a:cubicBezTo>
                  <a:cubicBezTo>
                    <a:pt x="1417320" y="1903"/>
                    <a:pt x="1416050" y="0"/>
                    <a:pt x="1414145" y="0"/>
                  </a:cubicBezTo>
                  <a:close/>
                </a:path>
              </a:pathLst>
            </a:custGeom>
            <a:grpFill/>
            <a:ln w="6350"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BAB584C-C66F-5D4F-90E1-AB712553D20D}"/>
                </a:ext>
              </a:extLst>
            </p:cNvPr>
            <p:cNvSpPr/>
            <p:nvPr/>
          </p:nvSpPr>
          <p:spPr>
            <a:xfrm>
              <a:off x="10041890" y="783166"/>
              <a:ext cx="996975" cy="493660"/>
            </a:xfrm>
            <a:custGeom>
              <a:avLst/>
              <a:gdLst>
                <a:gd name="connsiteX0" fmla="*/ 996315 w 996975"/>
                <a:gd name="connsiteY0" fmla="*/ 491732 h 493660"/>
                <a:gd name="connsiteX1" fmla="*/ 995045 w 996975"/>
                <a:gd name="connsiteY1" fmla="*/ 487290 h 493660"/>
                <a:gd name="connsiteX2" fmla="*/ 14605 w 996975"/>
                <a:gd name="connsiteY2" fmla="*/ 0 h 493660"/>
                <a:gd name="connsiteX3" fmla="*/ 0 w 996975"/>
                <a:gd name="connsiteY3" fmla="*/ 0 h 493660"/>
                <a:gd name="connsiteX4" fmla="*/ 991870 w 996975"/>
                <a:gd name="connsiteY4" fmla="*/ 493001 h 493660"/>
                <a:gd name="connsiteX5" fmla="*/ 996315 w 996975"/>
                <a:gd name="connsiteY5" fmla="*/ 491732 h 4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975" h="493660">
                  <a:moveTo>
                    <a:pt x="996315" y="491732"/>
                  </a:moveTo>
                  <a:cubicBezTo>
                    <a:pt x="997585" y="489828"/>
                    <a:pt x="996950" y="487925"/>
                    <a:pt x="995045" y="487290"/>
                  </a:cubicBezTo>
                  <a:lnTo>
                    <a:pt x="14605" y="0"/>
                  </a:lnTo>
                  <a:lnTo>
                    <a:pt x="0" y="0"/>
                  </a:lnTo>
                  <a:lnTo>
                    <a:pt x="991870" y="493001"/>
                  </a:lnTo>
                  <a:cubicBezTo>
                    <a:pt x="993140" y="494270"/>
                    <a:pt x="995680" y="493635"/>
                    <a:pt x="996315" y="491732"/>
                  </a:cubicBezTo>
                  <a:close/>
                </a:path>
              </a:pathLst>
            </a:custGeom>
            <a:grpFill/>
            <a:ln w="6350"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2BA72E30-06CE-6048-9039-3627BB996054}"/>
                </a:ext>
              </a:extLst>
            </p:cNvPr>
            <p:cNvSpPr/>
            <p:nvPr/>
          </p:nvSpPr>
          <p:spPr>
            <a:xfrm>
              <a:off x="6522470" y="1163612"/>
              <a:ext cx="1227953" cy="664176"/>
            </a:xfrm>
            <a:custGeom>
              <a:avLst/>
              <a:gdLst>
                <a:gd name="connsiteX0" fmla="*/ 1223260 w 1227953"/>
                <a:gd name="connsiteY0" fmla="*/ 249 h 664176"/>
                <a:gd name="connsiteX1" fmla="*/ 1520 w 1227953"/>
                <a:gd name="connsiteY1" fmla="*/ 658218 h 664176"/>
                <a:gd name="connsiteX2" fmla="*/ 249 w 1227953"/>
                <a:gd name="connsiteY2" fmla="*/ 662659 h 664176"/>
                <a:gd name="connsiteX3" fmla="*/ 4695 w 1227953"/>
                <a:gd name="connsiteY3" fmla="*/ 663928 h 664176"/>
                <a:gd name="connsiteX4" fmla="*/ 1226435 w 1227953"/>
                <a:gd name="connsiteY4" fmla="*/ 5959 h 664176"/>
                <a:gd name="connsiteX5" fmla="*/ 1227704 w 1227953"/>
                <a:gd name="connsiteY5" fmla="*/ 1518 h 664176"/>
                <a:gd name="connsiteX6" fmla="*/ 1223260 w 1227953"/>
                <a:gd name="connsiteY6" fmla="*/ 249 h 66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953" h="664176">
                  <a:moveTo>
                    <a:pt x="1223260" y="249"/>
                  </a:moveTo>
                  <a:lnTo>
                    <a:pt x="1520" y="658218"/>
                  </a:lnTo>
                  <a:cubicBezTo>
                    <a:pt x="249" y="659487"/>
                    <a:pt x="-386" y="661390"/>
                    <a:pt x="249" y="662659"/>
                  </a:cubicBezTo>
                  <a:cubicBezTo>
                    <a:pt x="885" y="663928"/>
                    <a:pt x="3424" y="664563"/>
                    <a:pt x="4695" y="663928"/>
                  </a:cubicBezTo>
                  <a:lnTo>
                    <a:pt x="1226435" y="5959"/>
                  </a:lnTo>
                  <a:cubicBezTo>
                    <a:pt x="1227704" y="5325"/>
                    <a:pt x="1228339" y="3421"/>
                    <a:pt x="1227704" y="1518"/>
                  </a:cubicBezTo>
                  <a:cubicBezTo>
                    <a:pt x="1227070" y="249"/>
                    <a:pt x="1225164" y="-386"/>
                    <a:pt x="1223260" y="249"/>
                  </a:cubicBezTo>
                  <a:close/>
                </a:path>
              </a:pathLst>
            </a:custGeom>
            <a:grpFill/>
            <a:ln w="6350"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101971C1-5F68-134E-A1F8-594EB97AF7E4}"/>
                </a:ext>
              </a:extLst>
            </p:cNvPr>
            <p:cNvSpPr/>
            <p:nvPr/>
          </p:nvSpPr>
          <p:spPr>
            <a:xfrm>
              <a:off x="6331527" y="783166"/>
              <a:ext cx="394391" cy="656314"/>
            </a:xfrm>
            <a:custGeom>
              <a:avLst/>
              <a:gdLst>
                <a:gd name="connsiteX0" fmla="*/ 1327 w 394391"/>
                <a:gd name="connsiteY0" fmla="*/ 656065 h 656314"/>
                <a:gd name="connsiteX1" fmla="*/ 5772 w 394391"/>
                <a:gd name="connsiteY1" fmla="*/ 654796 h 656314"/>
                <a:gd name="connsiteX2" fmla="*/ 394392 w 394391"/>
                <a:gd name="connsiteY2" fmla="*/ 0 h 656314"/>
                <a:gd name="connsiteX3" fmla="*/ 387407 w 394391"/>
                <a:gd name="connsiteY3" fmla="*/ 0 h 656314"/>
                <a:gd name="connsiteX4" fmla="*/ 692 w 394391"/>
                <a:gd name="connsiteY4" fmla="*/ 651624 h 656314"/>
                <a:gd name="connsiteX5" fmla="*/ 1327 w 394391"/>
                <a:gd name="connsiteY5" fmla="*/ 656065 h 65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391" h="656314">
                  <a:moveTo>
                    <a:pt x="1327" y="656065"/>
                  </a:moveTo>
                  <a:cubicBezTo>
                    <a:pt x="2597" y="656700"/>
                    <a:pt x="5137" y="656065"/>
                    <a:pt x="5772" y="654796"/>
                  </a:cubicBezTo>
                  <a:lnTo>
                    <a:pt x="394392" y="0"/>
                  </a:lnTo>
                  <a:lnTo>
                    <a:pt x="387407" y="0"/>
                  </a:lnTo>
                  <a:lnTo>
                    <a:pt x="692" y="651624"/>
                  </a:lnTo>
                  <a:cubicBezTo>
                    <a:pt x="-578" y="653527"/>
                    <a:pt x="57" y="655431"/>
                    <a:pt x="1327" y="656065"/>
                  </a:cubicBezTo>
                  <a:close/>
                </a:path>
              </a:pathLst>
            </a:custGeom>
            <a:grpFill/>
            <a:ln w="6350"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092C5851-437E-D74A-AB30-6583F84E0167}"/>
                </a:ext>
              </a:extLst>
            </p:cNvPr>
            <p:cNvSpPr/>
            <p:nvPr/>
          </p:nvSpPr>
          <p:spPr>
            <a:xfrm>
              <a:off x="1142115" y="1963073"/>
              <a:ext cx="1092687" cy="562300"/>
            </a:xfrm>
            <a:custGeom>
              <a:avLst/>
              <a:gdLst>
                <a:gd name="connsiteX0" fmla="*/ 1090544 w 1092687"/>
                <a:gd name="connsiteY0" fmla="*/ 556064 h 562300"/>
                <a:gd name="connsiteX1" fmla="*/ 4694 w 1092687"/>
                <a:gd name="connsiteY1" fmla="*/ 249 h 562300"/>
                <a:gd name="connsiteX2" fmla="*/ 249 w 1092687"/>
                <a:gd name="connsiteY2" fmla="*/ 1518 h 562300"/>
                <a:gd name="connsiteX3" fmla="*/ 1519 w 1092687"/>
                <a:gd name="connsiteY3" fmla="*/ 5959 h 562300"/>
                <a:gd name="connsiteX4" fmla="*/ 1088004 w 1092687"/>
                <a:gd name="connsiteY4" fmla="*/ 561775 h 562300"/>
                <a:gd name="connsiteX5" fmla="*/ 1092449 w 1092687"/>
                <a:gd name="connsiteY5" fmla="*/ 560506 h 562300"/>
                <a:gd name="connsiteX6" fmla="*/ 1090544 w 1092687"/>
                <a:gd name="connsiteY6" fmla="*/ 556064 h 5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687" h="562300">
                  <a:moveTo>
                    <a:pt x="1090544" y="556064"/>
                  </a:moveTo>
                  <a:lnTo>
                    <a:pt x="4694" y="249"/>
                  </a:lnTo>
                  <a:cubicBezTo>
                    <a:pt x="2789" y="-386"/>
                    <a:pt x="884" y="249"/>
                    <a:pt x="249" y="1518"/>
                  </a:cubicBezTo>
                  <a:cubicBezTo>
                    <a:pt x="-386" y="3421"/>
                    <a:pt x="249" y="5325"/>
                    <a:pt x="1519" y="5959"/>
                  </a:cubicBezTo>
                  <a:lnTo>
                    <a:pt x="1088004" y="561775"/>
                  </a:lnTo>
                  <a:cubicBezTo>
                    <a:pt x="1089909" y="563044"/>
                    <a:pt x="1091814" y="561775"/>
                    <a:pt x="1092449" y="560506"/>
                  </a:cubicBezTo>
                  <a:cubicBezTo>
                    <a:pt x="1093084" y="558602"/>
                    <a:pt x="1092449" y="556699"/>
                    <a:pt x="1090544" y="556064"/>
                  </a:cubicBezTo>
                  <a:close/>
                </a:path>
              </a:pathLst>
            </a:custGeom>
            <a:grpFill/>
            <a:ln w="6350"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5618CF6-BB0D-D845-8CE5-B9763B93905F}"/>
                </a:ext>
              </a:extLst>
            </p:cNvPr>
            <p:cNvSpPr/>
            <p:nvPr/>
          </p:nvSpPr>
          <p:spPr>
            <a:xfrm>
              <a:off x="7743190" y="1163861"/>
              <a:ext cx="80644" cy="656699"/>
            </a:xfrm>
            <a:custGeom>
              <a:avLst/>
              <a:gdLst>
                <a:gd name="connsiteX0" fmla="*/ 3175 w 80644"/>
                <a:gd name="connsiteY0" fmla="*/ 0 h 656699"/>
                <a:gd name="connsiteX1" fmla="*/ 0 w 80644"/>
                <a:gd name="connsiteY1" fmla="*/ 3172 h 656699"/>
                <a:gd name="connsiteX2" fmla="*/ 73660 w 80644"/>
                <a:gd name="connsiteY2" fmla="*/ 653527 h 656699"/>
                <a:gd name="connsiteX3" fmla="*/ 77470 w 80644"/>
                <a:gd name="connsiteY3" fmla="*/ 656700 h 656699"/>
                <a:gd name="connsiteX4" fmla="*/ 80645 w 80644"/>
                <a:gd name="connsiteY4" fmla="*/ 652893 h 656699"/>
                <a:gd name="connsiteX5" fmla="*/ 6985 w 80644"/>
                <a:gd name="connsiteY5" fmla="*/ 2538 h 656699"/>
                <a:gd name="connsiteX6" fmla="*/ 3175 w 80644"/>
                <a:gd name="connsiteY6" fmla="*/ 0 h 65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44" h="656699">
                  <a:moveTo>
                    <a:pt x="3175" y="0"/>
                  </a:moveTo>
                  <a:cubicBezTo>
                    <a:pt x="1905" y="0"/>
                    <a:pt x="0" y="1269"/>
                    <a:pt x="0" y="3172"/>
                  </a:cubicBezTo>
                  <a:lnTo>
                    <a:pt x="73660" y="653527"/>
                  </a:lnTo>
                  <a:cubicBezTo>
                    <a:pt x="74295" y="655431"/>
                    <a:pt x="75565" y="656700"/>
                    <a:pt x="77470" y="656700"/>
                  </a:cubicBezTo>
                  <a:cubicBezTo>
                    <a:pt x="79375" y="656065"/>
                    <a:pt x="80645" y="654796"/>
                    <a:pt x="80645" y="652893"/>
                  </a:cubicBezTo>
                  <a:lnTo>
                    <a:pt x="6985" y="2538"/>
                  </a:lnTo>
                  <a:cubicBezTo>
                    <a:pt x="6350" y="1269"/>
                    <a:pt x="5715" y="634"/>
                    <a:pt x="3175" y="0"/>
                  </a:cubicBezTo>
                  <a:close/>
                </a:path>
              </a:pathLst>
            </a:custGeom>
            <a:grpFill/>
            <a:ln w="6350"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1BDFEADA-EF1C-7F43-9231-4706CF87B6E4}"/>
                </a:ext>
              </a:extLst>
            </p:cNvPr>
            <p:cNvSpPr/>
            <p:nvPr/>
          </p:nvSpPr>
          <p:spPr>
            <a:xfrm>
              <a:off x="7723505" y="783166"/>
              <a:ext cx="26669" cy="386405"/>
            </a:xfrm>
            <a:custGeom>
              <a:avLst/>
              <a:gdLst>
                <a:gd name="connsiteX0" fmla="*/ 23495 w 26669"/>
                <a:gd name="connsiteY0" fmla="*/ 386406 h 386405"/>
                <a:gd name="connsiteX1" fmla="*/ 26670 w 26669"/>
                <a:gd name="connsiteY1" fmla="*/ 383233 h 386405"/>
                <a:gd name="connsiteX2" fmla="*/ 6350 w 26669"/>
                <a:gd name="connsiteY2" fmla="*/ 0 h 386405"/>
                <a:gd name="connsiteX3" fmla="*/ 0 w 26669"/>
                <a:gd name="connsiteY3" fmla="*/ 0 h 386405"/>
                <a:gd name="connsiteX4" fmla="*/ 20320 w 26669"/>
                <a:gd name="connsiteY4" fmla="*/ 383868 h 386405"/>
                <a:gd name="connsiteX5" fmla="*/ 23495 w 26669"/>
                <a:gd name="connsiteY5" fmla="*/ 386406 h 38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69" h="386405">
                  <a:moveTo>
                    <a:pt x="23495" y="386406"/>
                  </a:moveTo>
                  <a:cubicBezTo>
                    <a:pt x="24764" y="386406"/>
                    <a:pt x="26670" y="385137"/>
                    <a:pt x="26670" y="383233"/>
                  </a:cubicBezTo>
                  <a:lnTo>
                    <a:pt x="6350" y="0"/>
                  </a:lnTo>
                  <a:lnTo>
                    <a:pt x="0" y="0"/>
                  </a:lnTo>
                  <a:lnTo>
                    <a:pt x="20320" y="383868"/>
                  </a:lnTo>
                  <a:cubicBezTo>
                    <a:pt x="20955" y="385137"/>
                    <a:pt x="22225" y="386406"/>
                    <a:pt x="23495" y="386406"/>
                  </a:cubicBezTo>
                  <a:close/>
                </a:path>
              </a:pathLst>
            </a:custGeom>
            <a:grpFill/>
            <a:ln w="6350"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B072DB7-45BF-904A-8EDB-E86F7744C865}"/>
                </a:ext>
              </a:extLst>
            </p:cNvPr>
            <p:cNvSpPr/>
            <p:nvPr/>
          </p:nvSpPr>
          <p:spPr>
            <a:xfrm>
              <a:off x="6331970" y="1433271"/>
              <a:ext cx="196713" cy="394648"/>
            </a:xfrm>
            <a:custGeom>
              <a:avLst/>
              <a:gdLst>
                <a:gd name="connsiteX0" fmla="*/ 5964 w 196713"/>
                <a:gd name="connsiteY0" fmla="*/ 1518 h 394648"/>
                <a:gd name="connsiteX1" fmla="*/ 1519 w 196713"/>
                <a:gd name="connsiteY1" fmla="*/ 249 h 394648"/>
                <a:gd name="connsiteX2" fmla="*/ 249 w 196713"/>
                <a:gd name="connsiteY2" fmla="*/ 4690 h 394648"/>
                <a:gd name="connsiteX3" fmla="*/ 190749 w 196713"/>
                <a:gd name="connsiteY3" fmla="*/ 393000 h 394648"/>
                <a:gd name="connsiteX4" fmla="*/ 195194 w 196713"/>
                <a:gd name="connsiteY4" fmla="*/ 394269 h 394648"/>
                <a:gd name="connsiteX5" fmla="*/ 196464 w 196713"/>
                <a:gd name="connsiteY5" fmla="*/ 389827 h 394648"/>
                <a:gd name="connsiteX6" fmla="*/ 5964 w 196713"/>
                <a:gd name="connsiteY6" fmla="*/ 1518 h 39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713" h="394648">
                  <a:moveTo>
                    <a:pt x="5964" y="1518"/>
                  </a:moveTo>
                  <a:cubicBezTo>
                    <a:pt x="4694" y="249"/>
                    <a:pt x="2789" y="-386"/>
                    <a:pt x="1519" y="249"/>
                  </a:cubicBezTo>
                  <a:cubicBezTo>
                    <a:pt x="249" y="1518"/>
                    <a:pt x="-386" y="3421"/>
                    <a:pt x="249" y="4690"/>
                  </a:cubicBezTo>
                  <a:lnTo>
                    <a:pt x="190749" y="393000"/>
                  </a:lnTo>
                  <a:cubicBezTo>
                    <a:pt x="191384" y="394903"/>
                    <a:pt x="193924" y="394903"/>
                    <a:pt x="195194" y="394269"/>
                  </a:cubicBezTo>
                  <a:cubicBezTo>
                    <a:pt x="196464" y="393634"/>
                    <a:pt x="197099" y="391731"/>
                    <a:pt x="196464" y="389827"/>
                  </a:cubicBezTo>
                  <a:lnTo>
                    <a:pt x="5964" y="1518"/>
                  </a:lnTo>
                  <a:close/>
                </a:path>
              </a:pathLst>
            </a:custGeom>
            <a:grpFill/>
            <a:ln w="6350"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ECB7599B-30A9-4B45-BB88-784837D5A970}"/>
                </a:ext>
              </a:extLst>
            </p:cNvPr>
            <p:cNvSpPr/>
            <p:nvPr/>
          </p:nvSpPr>
          <p:spPr>
            <a:xfrm>
              <a:off x="1142126" y="1543753"/>
              <a:ext cx="1094592" cy="426078"/>
            </a:xfrm>
            <a:custGeom>
              <a:avLst/>
              <a:gdLst>
                <a:gd name="connsiteX0" fmla="*/ 1090533 w 1094592"/>
                <a:gd name="connsiteY0" fmla="*/ 169 h 426078"/>
                <a:gd name="connsiteX1" fmla="*/ 2143 w 1094592"/>
                <a:gd name="connsiteY1" fmla="*/ 419568 h 426078"/>
                <a:gd name="connsiteX2" fmla="*/ 238 w 1094592"/>
                <a:gd name="connsiteY2" fmla="*/ 423375 h 426078"/>
                <a:gd name="connsiteX3" fmla="*/ 4048 w 1094592"/>
                <a:gd name="connsiteY3" fmla="*/ 425913 h 426078"/>
                <a:gd name="connsiteX4" fmla="*/ 1093073 w 1094592"/>
                <a:gd name="connsiteY4" fmla="*/ 6514 h 426078"/>
                <a:gd name="connsiteX5" fmla="*/ 1094343 w 1094592"/>
                <a:gd name="connsiteY5" fmla="*/ 2072 h 426078"/>
                <a:gd name="connsiteX6" fmla="*/ 1090533 w 1094592"/>
                <a:gd name="connsiteY6" fmla="*/ 169 h 42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592" h="426078">
                  <a:moveTo>
                    <a:pt x="1090533" y="169"/>
                  </a:moveTo>
                  <a:lnTo>
                    <a:pt x="2143" y="419568"/>
                  </a:lnTo>
                  <a:cubicBezTo>
                    <a:pt x="238" y="420203"/>
                    <a:pt x="-397" y="422106"/>
                    <a:pt x="238" y="423375"/>
                  </a:cubicBezTo>
                  <a:cubicBezTo>
                    <a:pt x="238" y="425279"/>
                    <a:pt x="2143" y="426548"/>
                    <a:pt x="4048" y="425913"/>
                  </a:cubicBezTo>
                  <a:lnTo>
                    <a:pt x="1093073" y="6514"/>
                  </a:lnTo>
                  <a:cubicBezTo>
                    <a:pt x="1094343" y="5245"/>
                    <a:pt x="1094978" y="3976"/>
                    <a:pt x="1094343" y="2072"/>
                  </a:cubicBezTo>
                  <a:cubicBezTo>
                    <a:pt x="1094343" y="803"/>
                    <a:pt x="1092438" y="-466"/>
                    <a:pt x="1090533" y="169"/>
                  </a:cubicBezTo>
                  <a:close/>
                </a:path>
              </a:pathLst>
            </a:custGeom>
            <a:grpFill/>
            <a:ln w="6350"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FD2BBFB4-E826-7140-A600-2D317BBF9524}"/>
                </a:ext>
              </a:extLst>
            </p:cNvPr>
            <p:cNvSpPr/>
            <p:nvPr/>
          </p:nvSpPr>
          <p:spPr>
            <a:xfrm>
              <a:off x="11032172" y="1270138"/>
              <a:ext cx="615314" cy="588424"/>
            </a:xfrm>
            <a:custGeom>
              <a:avLst/>
              <a:gdLst>
                <a:gd name="connsiteX0" fmla="*/ 5397 w 615314"/>
                <a:gd name="connsiteY0" fmla="*/ 952 h 588424"/>
                <a:gd name="connsiteX1" fmla="*/ 952 w 615314"/>
                <a:gd name="connsiteY1" fmla="*/ 952 h 588424"/>
                <a:gd name="connsiteX2" fmla="*/ 952 w 615314"/>
                <a:gd name="connsiteY2" fmla="*/ 5393 h 588424"/>
                <a:gd name="connsiteX3" fmla="*/ 609917 w 615314"/>
                <a:gd name="connsiteY3" fmla="*/ 587223 h 588424"/>
                <a:gd name="connsiteX4" fmla="*/ 614362 w 615314"/>
                <a:gd name="connsiteY4" fmla="*/ 587223 h 588424"/>
                <a:gd name="connsiteX5" fmla="*/ 614362 w 615314"/>
                <a:gd name="connsiteY5" fmla="*/ 582781 h 588424"/>
                <a:gd name="connsiteX6" fmla="*/ 5397 w 615314"/>
                <a:gd name="connsiteY6" fmla="*/ 952 h 58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314" h="588424">
                  <a:moveTo>
                    <a:pt x="5397" y="952"/>
                  </a:moveTo>
                  <a:cubicBezTo>
                    <a:pt x="4127" y="-317"/>
                    <a:pt x="2222" y="-317"/>
                    <a:pt x="952" y="952"/>
                  </a:cubicBezTo>
                  <a:cubicBezTo>
                    <a:pt x="-317" y="2221"/>
                    <a:pt x="-317" y="4124"/>
                    <a:pt x="952" y="5393"/>
                  </a:cubicBezTo>
                  <a:lnTo>
                    <a:pt x="609917" y="587223"/>
                  </a:lnTo>
                  <a:cubicBezTo>
                    <a:pt x="611187" y="589126"/>
                    <a:pt x="613092" y="588492"/>
                    <a:pt x="614362" y="587223"/>
                  </a:cubicBezTo>
                  <a:cubicBezTo>
                    <a:pt x="615633" y="585954"/>
                    <a:pt x="615633" y="584050"/>
                    <a:pt x="614362" y="582781"/>
                  </a:cubicBezTo>
                  <a:lnTo>
                    <a:pt x="5397" y="952"/>
                  </a:lnTo>
                  <a:close/>
                </a:path>
              </a:pathLst>
            </a:custGeom>
            <a:grpFill/>
            <a:ln w="6350"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8BCF0C23-B7FC-C64A-BCE4-43D8EA33BC0F}"/>
                </a:ext>
              </a:extLst>
            </p:cNvPr>
            <p:cNvSpPr/>
            <p:nvPr/>
          </p:nvSpPr>
          <p:spPr>
            <a:xfrm>
              <a:off x="3045402" y="1501354"/>
              <a:ext cx="555426" cy="858551"/>
            </a:xfrm>
            <a:custGeom>
              <a:avLst/>
              <a:gdLst>
                <a:gd name="connsiteX0" fmla="*/ 6407 w 555426"/>
                <a:gd name="connsiteY0" fmla="*/ 1326 h 858551"/>
                <a:gd name="connsiteX1" fmla="*/ 1327 w 555426"/>
                <a:gd name="connsiteY1" fmla="*/ 692 h 858551"/>
                <a:gd name="connsiteX2" fmla="*/ 692 w 555426"/>
                <a:gd name="connsiteY2" fmla="*/ 5133 h 858551"/>
                <a:gd name="connsiteX3" fmla="*/ 549332 w 555426"/>
                <a:gd name="connsiteY3" fmla="*/ 856622 h 858551"/>
                <a:gd name="connsiteX4" fmla="*/ 553777 w 555426"/>
                <a:gd name="connsiteY4" fmla="*/ 857891 h 858551"/>
                <a:gd name="connsiteX5" fmla="*/ 555047 w 555426"/>
                <a:gd name="connsiteY5" fmla="*/ 853450 h 858551"/>
                <a:gd name="connsiteX6" fmla="*/ 6407 w 555426"/>
                <a:gd name="connsiteY6" fmla="*/ 1326 h 85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426" h="858551">
                  <a:moveTo>
                    <a:pt x="6407" y="1326"/>
                  </a:moveTo>
                  <a:cubicBezTo>
                    <a:pt x="5137" y="57"/>
                    <a:pt x="3232" y="-577"/>
                    <a:pt x="1327" y="692"/>
                  </a:cubicBezTo>
                  <a:cubicBezTo>
                    <a:pt x="57" y="1961"/>
                    <a:pt x="-578" y="3864"/>
                    <a:pt x="692" y="5133"/>
                  </a:cubicBezTo>
                  <a:lnTo>
                    <a:pt x="549332" y="856622"/>
                  </a:lnTo>
                  <a:cubicBezTo>
                    <a:pt x="549967" y="858526"/>
                    <a:pt x="552507" y="859160"/>
                    <a:pt x="553777" y="857891"/>
                  </a:cubicBezTo>
                  <a:cubicBezTo>
                    <a:pt x="555682" y="857257"/>
                    <a:pt x="555682" y="854719"/>
                    <a:pt x="555047" y="853450"/>
                  </a:cubicBezTo>
                  <a:lnTo>
                    <a:pt x="6407" y="1326"/>
                  </a:lnTo>
                  <a:close/>
                </a:path>
              </a:pathLst>
            </a:custGeom>
            <a:grpFill/>
            <a:ln w="6350"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3871A377-1021-8748-9F07-71128015C23C}"/>
                </a:ext>
              </a:extLst>
            </p:cNvPr>
            <p:cNvSpPr/>
            <p:nvPr/>
          </p:nvSpPr>
          <p:spPr>
            <a:xfrm>
              <a:off x="10006330" y="783166"/>
              <a:ext cx="226297" cy="622437"/>
            </a:xfrm>
            <a:custGeom>
              <a:avLst/>
              <a:gdLst>
                <a:gd name="connsiteX0" fmla="*/ 224155 w 226297"/>
                <a:gd name="connsiteY0" fmla="*/ 622437 h 622437"/>
                <a:gd name="connsiteX1" fmla="*/ 226060 w 226297"/>
                <a:gd name="connsiteY1" fmla="*/ 617996 h 622437"/>
                <a:gd name="connsiteX2" fmla="*/ 6985 w 226297"/>
                <a:gd name="connsiteY2" fmla="*/ 0 h 622437"/>
                <a:gd name="connsiteX3" fmla="*/ 0 w 226297"/>
                <a:gd name="connsiteY3" fmla="*/ 0 h 622437"/>
                <a:gd name="connsiteX4" fmla="*/ 219710 w 226297"/>
                <a:gd name="connsiteY4" fmla="*/ 619899 h 622437"/>
                <a:gd name="connsiteX5" fmla="*/ 224155 w 226297"/>
                <a:gd name="connsiteY5" fmla="*/ 622437 h 62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97" h="622437">
                  <a:moveTo>
                    <a:pt x="224155" y="622437"/>
                  </a:moveTo>
                  <a:cubicBezTo>
                    <a:pt x="226060" y="621803"/>
                    <a:pt x="226695" y="619899"/>
                    <a:pt x="226060" y="617996"/>
                  </a:cubicBezTo>
                  <a:lnTo>
                    <a:pt x="6985" y="0"/>
                  </a:lnTo>
                  <a:lnTo>
                    <a:pt x="0" y="0"/>
                  </a:lnTo>
                  <a:lnTo>
                    <a:pt x="219710" y="619899"/>
                  </a:lnTo>
                  <a:cubicBezTo>
                    <a:pt x="220345" y="621803"/>
                    <a:pt x="222250" y="622437"/>
                    <a:pt x="224155" y="622437"/>
                  </a:cubicBezTo>
                  <a:close/>
                </a:path>
              </a:pathLst>
            </a:custGeom>
            <a:grpFill/>
            <a:ln w="6350"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01C2ACDA-8FD0-0248-A394-8818FF30D8C2}"/>
                </a:ext>
              </a:extLst>
            </p:cNvPr>
            <p:cNvSpPr/>
            <p:nvPr/>
          </p:nvSpPr>
          <p:spPr>
            <a:xfrm>
              <a:off x="6332220" y="1433520"/>
              <a:ext cx="171449" cy="1105285"/>
            </a:xfrm>
            <a:custGeom>
              <a:avLst/>
              <a:gdLst>
                <a:gd name="connsiteX0" fmla="*/ 2540 w 171449"/>
                <a:gd name="connsiteY0" fmla="*/ 0 h 1105285"/>
                <a:gd name="connsiteX1" fmla="*/ 0 w 171449"/>
                <a:gd name="connsiteY1" fmla="*/ 3807 h 1105285"/>
                <a:gd name="connsiteX2" fmla="*/ 165100 w 171449"/>
                <a:gd name="connsiteY2" fmla="*/ 1102748 h 1105285"/>
                <a:gd name="connsiteX3" fmla="*/ 168910 w 171449"/>
                <a:gd name="connsiteY3" fmla="*/ 1105286 h 1105285"/>
                <a:gd name="connsiteX4" fmla="*/ 171450 w 171449"/>
                <a:gd name="connsiteY4" fmla="*/ 1101479 h 1105285"/>
                <a:gd name="connsiteX5" fmla="*/ 6350 w 171449"/>
                <a:gd name="connsiteY5" fmla="*/ 2538 h 1105285"/>
                <a:gd name="connsiteX6" fmla="*/ 2540 w 171449"/>
                <a:gd name="connsiteY6" fmla="*/ 0 h 110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49" h="1105285">
                  <a:moveTo>
                    <a:pt x="2540" y="0"/>
                  </a:moveTo>
                  <a:cubicBezTo>
                    <a:pt x="1270" y="634"/>
                    <a:pt x="0" y="1903"/>
                    <a:pt x="0" y="3807"/>
                  </a:cubicBezTo>
                  <a:lnTo>
                    <a:pt x="165100" y="1102748"/>
                  </a:lnTo>
                  <a:cubicBezTo>
                    <a:pt x="165100" y="1104017"/>
                    <a:pt x="167005" y="1105286"/>
                    <a:pt x="168910" y="1105286"/>
                  </a:cubicBezTo>
                  <a:cubicBezTo>
                    <a:pt x="170180" y="1104651"/>
                    <a:pt x="171450" y="1103382"/>
                    <a:pt x="171450" y="1101479"/>
                  </a:cubicBezTo>
                  <a:lnTo>
                    <a:pt x="6350" y="2538"/>
                  </a:lnTo>
                  <a:cubicBezTo>
                    <a:pt x="5715" y="634"/>
                    <a:pt x="4445" y="0"/>
                    <a:pt x="2540" y="0"/>
                  </a:cubicBezTo>
                  <a:close/>
                </a:path>
              </a:pathLst>
            </a:custGeom>
            <a:grpFill/>
            <a:ln w="6350"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44EB1E39-9719-A14B-830D-F8C7F96912D1}"/>
                </a:ext>
              </a:extLst>
            </p:cNvPr>
            <p:cNvSpPr/>
            <p:nvPr/>
          </p:nvSpPr>
          <p:spPr>
            <a:xfrm>
              <a:off x="10031491" y="1270207"/>
              <a:ext cx="1007348" cy="477625"/>
            </a:xfrm>
            <a:custGeom>
              <a:avLst/>
              <a:gdLst>
                <a:gd name="connsiteX0" fmla="*/ 1002903 w 1007348"/>
                <a:gd name="connsiteY0" fmla="*/ 249 h 477625"/>
                <a:gd name="connsiteX1" fmla="*/ 2143 w 1007348"/>
                <a:gd name="connsiteY1" fmla="*/ 471042 h 477625"/>
                <a:gd name="connsiteX2" fmla="*/ 238 w 1007348"/>
                <a:gd name="connsiteY2" fmla="*/ 475484 h 477625"/>
                <a:gd name="connsiteX3" fmla="*/ 4683 w 1007348"/>
                <a:gd name="connsiteY3" fmla="*/ 477387 h 477625"/>
                <a:gd name="connsiteX4" fmla="*/ 1004808 w 1007348"/>
                <a:gd name="connsiteY4" fmla="*/ 5959 h 477625"/>
                <a:gd name="connsiteX5" fmla="*/ 1007348 w 1007348"/>
                <a:gd name="connsiteY5" fmla="*/ 1518 h 477625"/>
                <a:gd name="connsiteX6" fmla="*/ 1002903 w 1007348"/>
                <a:gd name="connsiteY6" fmla="*/ 249 h 47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48" h="477625">
                  <a:moveTo>
                    <a:pt x="1002903" y="249"/>
                  </a:moveTo>
                  <a:lnTo>
                    <a:pt x="2143" y="471042"/>
                  </a:lnTo>
                  <a:cubicBezTo>
                    <a:pt x="238" y="471677"/>
                    <a:pt x="-397" y="473580"/>
                    <a:pt x="238" y="475484"/>
                  </a:cubicBezTo>
                  <a:cubicBezTo>
                    <a:pt x="873" y="477387"/>
                    <a:pt x="2778" y="478022"/>
                    <a:pt x="4683" y="477387"/>
                  </a:cubicBezTo>
                  <a:lnTo>
                    <a:pt x="1004808" y="5959"/>
                  </a:lnTo>
                  <a:cubicBezTo>
                    <a:pt x="1006713" y="5325"/>
                    <a:pt x="1007348" y="3421"/>
                    <a:pt x="1007348" y="1518"/>
                  </a:cubicBezTo>
                  <a:cubicBezTo>
                    <a:pt x="1006713" y="249"/>
                    <a:pt x="1004808" y="-386"/>
                    <a:pt x="1002903" y="249"/>
                  </a:cubicBezTo>
                  <a:close/>
                </a:path>
              </a:pathLst>
            </a:custGeom>
            <a:grpFill/>
            <a:ln w="6350"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4CF7A8DF-20D9-3245-BC39-FDE4E90CA429}"/>
                </a:ext>
              </a:extLst>
            </p:cNvPr>
            <p:cNvSpPr/>
            <p:nvPr/>
          </p:nvSpPr>
          <p:spPr>
            <a:xfrm>
              <a:off x="9815194" y="783166"/>
              <a:ext cx="222415" cy="965063"/>
            </a:xfrm>
            <a:custGeom>
              <a:avLst/>
              <a:gdLst>
                <a:gd name="connsiteX0" fmla="*/ 219711 w 222415"/>
                <a:gd name="connsiteY0" fmla="*/ 965063 h 965063"/>
                <a:gd name="connsiteX1" fmla="*/ 222250 w 222415"/>
                <a:gd name="connsiteY1" fmla="*/ 961256 h 965063"/>
                <a:gd name="connsiteX2" fmla="*/ 6350 w 222415"/>
                <a:gd name="connsiteY2" fmla="*/ 0 h 965063"/>
                <a:gd name="connsiteX3" fmla="*/ 0 w 222415"/>
                <a:gd name="connsiteY3" fmla="*/ 0 h 965063"/>
                <a:gd name="connsiteX4" fmla="*/ 216536 w 222415"/>
                <a:gd name="connsiteY4" fmla="*/ 961891 h 965063"/>
                <a:gd name="connsiteX5" fmla="*/ 219711 w 222415"/>
                <a:gd name="connsiteY5" fmla="*/ 965063 h 96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415" h="965063">
                  <a:moveTo>
                    <a:pt x="219711" y="965063"/>
                  </a:moveTo>
                  <a:cubicBezTo>
                    <a:pt x="221615" y="964429"/>
                    <a:pt x="222886" y="963160"/>
                    <a:pt x="222250" y="961256"/>
                  </a:cubicBezTo>
                  <a:lnTo>
                    <a:pt x="6350" y="0"/>
                  </a:lnTo>
                  <a:lnTo>
                    <a:pt x="0" y="0"/>
                  </a:lnTo>
                  <a:lnTo>
                    <a:pt x="216536" y="961891"/>
                  </a:lnTo>
                  <a:cubicBezTo>
                    <a:pt x="216536" y="963794"/>
                    <a:pt x="218440" y="965063"/>
                    <a:pt x="219711" y="965063"/>
                  </a:cubicBezTo>
                  <a:close/>
                </a:path>
              </a:pathLst>
            </a:custGeom>
            <a:grpFill/>
            <a:ln w="6350"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F45DDF0A-B49B-F041-A335-1C9F9AED6DFA}"/>
                </a:ext>
              </a:extLst>
            </p:cNvPr>
            <p:cNvSpPr/>
            <p:nvPr/>
          </p:nvSpPr>
          <p:spPr>
            <a:xfrm>
              <a:off x="9771777" y="1741646"/>
              <a:ext cx="265905" cy="878613"/>
            </a:xfrm>
            <a:custGeom>
              <a:avLst/>
              <a:gdLst>
                <a:gd name="connsiteX0" fmla="*/ 263763 w 265905"/>
                <a:gd name="connsiteY0" fmla="*/ 238 h 878613"/>
                <a:gd name="connsiteX1" fmla="*/ 259953 w 265905"/>
                <a:gd name="connsiteY1" fmla="*/ 2141 h 878613"/>
                <a:gd name="connsiteX2" fmla="*/ 238 w 265905"/>
                <a:gd name="connsiteY2" fmla="*/ 874568 h 878613"/>
                <a:gd name="connsiteX3" fmla="*/ 2143 w 265905"/>
                <a:gd name="connsiteY3" fmla="*/ 878375 h 878613"/>
                <a:gd name="connsiteX4" fmla="*/ 5953 w 265905"/>
                <a:gd name="connsiteY4" fmla="*/ 876472 h 878613"/>
                <a:gd name="connsiteX5" fmla="*/ 265668 w 265905"/>
                <a:gd name="connsiteY5" fmla="*/ 4045 h 878613"/>
                <a:gd name="connsiteX6" fmla="*/ 263763 w 265905"/>
                <a:gd name="connsiteY6" fmla="*/ 238 h 87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05" h="878613">
                  <a:moveTo>
                    <a:pt x="263763" y="238"/>
                  </a:moveTo>
                  <a:cubicBezTo>
                    <a:pt x="262493" y="-397"/>
                    <a:pt x="260588" y="238"/>
                    <a:pt x="259953" y="2141"/>
                  </a:cubicBezTo>
                  <a:lnTo>
                    <a:pt x="238" y="874568"/>
                  </a:lnTo>
                  <a:cubicBezTo>
                    <a:pt x="-397" y="876472"/>
                    <a:pt x="238" y="877741"/>
                    <a:pt x="2143" y="878375"/>
                  </a:cubicBezTo>
                  <a:cubicBezTo>
                    <a:pt x="3413" y="879010"/>
                    <a:pt x="5318" y="878375"/>
                    <a:pt x="5953" y="876472"/>
                  </a:cubicBezTo>
                  <a:lnTo>
                    <a:pt x="265668" y="4045"/>
                  </a:lnTo>
                  <a:cubicBezTo>
                    <a:pt x="266303" y="2141"/>
                    <a:pt x="265668" y="238"/>
                    <a:pt x="263763" y="238"/>
                  </a:cubicBezTo>
                  <a:close/>
                </a:path>
              </a:pathLst>
            </a:custGeom>
            <a:grpFill/>
            <a:ln w="6350"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4D52879A-2004-2F45-8AC7-42D322597FF0}"/>
                </a:ext>
              </a:extLst>
            </p:cNvPr>
            <p:cNvSpPr/>
            <p:nvPr/>
          </p:nvSpPr>
          <p:spPr>
            <a:xfrm>
              <a:off x="10226040" y="1270456"/>
              <a:ext cx="812330" cy="135146"/>
            </a:xfrm>
            <a:custGeom>
              <a:avLst/>
              <a:gdLst>
                <a:gd name="connsiteX0" fmla="*/ 808355 w 812330"/>
                <a:gd name="connsiteY0" fmla="*/ 0 h 135146"/>
                <a:gd name="connsiteX1" fmla="*/ 2540 w 812330"/>
                <a:gd name="connsiteY1" fmla="*/ 128802 h 135146"/>
                <a:gd name="connsiteX2" fmla="*/ 0 w 812330"/>
                <a:gd name="connsiteY2" fmla="*/ 132609 h 135146"/>
                <a:gd name="connsiteX3" fmla="*/ 3810 w 812330"/>
                <a:gd name="connsiteY3" fmla="*/ 135147 h 135146"/>
                <a:gd name="connsiteX4" fmla="*/ 809625 w 812330"/>
                <a:gd name="connsiteY4" fmla="*/ 6345 h 135146"/>
                <a:gd name="connsiteX5" fmla="*/ 812165 w 812330"/>
                <a:gd name="connsiteY5" fmla="*/ 2538 h 135146"/>
                <a:gd name="connsiteX6" fmla="*/ 808355 w 812330"/>
                <a:gd name="connsiteY6" fmla="*/ 0 h 13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330" h="135146">
                  <a:moveTo>
                    <a:pt x="808355" y="0"/>
                  </a:moveTo>
                  <a:lnTo>
                    <a:pt x="2540" y="128802"/>
                  </a:lnTo>
                  <a:cubicBezTo>
                    <a:pt x="635" y="129436"/>
                    <a:pt x="0" y="130705"/>
                    <a:pt x="0" y="132609"/>
                  </a:cubicBezTo>
                  <a:cubicBezTo>
                    <a:pt x="635" y="134512"/>
                    <a:pt x="1905" y="135147"/>
                    <a:pt x="3810" y="135147"/>
                  </a:cubicBezTo>
                  <a:lnTo>
                    <a:pt x="809625" y="6345"/>
                  </a:lnTo>
                  <a:cubicBezTo>
                    <a:pt x="811530" y="5710"/>
                    <a:pt x="812800" y="4441"/>
                    <a:pt x="812165" y="2538"/>
                  </a:cubicBezTo>
                  <a:cubicBezTo>
                    <a:pt x="811530" y="1269"/>
                    <a:pt x="810260" y="0"/>
                    <a:pt x="808355" y="0"/>
                  </a:cubicBezTo>
                  <a:close/>
                </a:path>
              </a:pathLst>
            </a:custGeom>
            <a:grpFill/>
            <a:ln w="6350"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DFF4C269-D842-F845-BE30-1B76DFC666BA}"/>
                </a:ext>
              </a:extLst>
            </p:cNvPr>
            <p:cNvSpPr/>
            <p:nvPr/>
          </p:nvSpPr>
          <p:spPr>
            <a:xfrm>
              <a:off x="9818369" y="783166"/>
              <a:ext cx="414712" cy="622052"/>
            </a:xfrm>
            <a:custGeom>
              <a:avLst/>
              <a:gdLst>
                <a:gd name="connsiteX0" fmla="*/ 413386 w 414712"/>
                <a:gd name="connsiteY0" fmla="*/ 621168 h 622052"/>
                <a:gd name="connsiteX1" fmla="*/ 414020 w 414712"/>
                <a:gd name="connsiteY1" fmla="*/ 616727 h 622052"/>
                <a:gd name="connsiteX2" fmla="*/ 8255 w 414712"/>
                <a:gd name="connsiteY2" fmla="*/ 0 h 622052"/>
                <a:gd name="connsiteX3" fmla="*/ 0 w 414712"/>
                <a:gd name="connsiteY3" fmla="*/ 0 h 622052"/>
                <a:gd name="connsiteX4" fmla="*/ 407670 w 414712"/>
                <a:gd name="connsiteY4" fmla="*/ 620534 h 622052"/>
                <a:gd name="connsiteX5" fmla="*/ 413386 w 414712"/>
                <a:gd name="connsiteY5" fmla="*/ 621168 h 62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712" h="622052">
                  <a:moveTo>
                    <a:pt x="413386" y="621168"/>
                  </a:moveTo>
                  <a:cubicBezTo>
                    <a:pt x="414655" y="619899"/>
                    <a:pt x="415290" y="617996"/>
                    <a:pt x="414020" y="616727"/>
                  </a:cubicBezTo>
                  <a:lnTo>
                    <a:pt x="8255" y="0"/>
                  </a:lnTo>
                  <a:lnTo>
                    <a:pt x="0" y="0"/>
                  </a:lnTo>
                  <a:lnTo>
                    <a:pt x="407670" y="620534"/>
                  </a:lnTo>
                  <a:cubicBezTo>
                    <a:pt x="408940" y="622437"/>
                    <a:pt x="410845" y="622437"/>
                    <a:pt x="413386" y="621168"/>
                  </a:cubicBezTo>
                  <a:close/>
                </a:path>
              </a:pathLst>
            </a:custGeom>
            <a:grpFill/>
            <a:ln w="6350"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72671FAA-50A2-4645-8E09-7E7B95B1A441}"/>
                </a:ext>
              </a:extLst>
            </p:cNvPr>
            <p:cNvSpPr/>
            <p:nvPr/>
          </p:nvSpPr>
          <p:spPr>
            <a:xfrm>
              <a:off x="3106002" y="2352843"/>
              <a:ext cx="494504" cy="377637"/>
            </a:xfrm>
            <a:custGeom>
              <a:avLst/>
              <a:gdLst>
                <a:gd name="connsiteX0" fmla="*/ 489367 w 494504"/>
                <a:gd name="connsiteY0" fmla="*/ 692 h 377637"/>
                <a:gd name="connsiteX1" fmla="*/ 1052 w 494504"/>
                <a:gd name="connsiteY1" fmla="*/ 371870 h 377637"/>
                <a:gd name="connsiteX2" fmla="*/ 417 w 494504"/>
                <a:gd name="connsiteY2" fmla="*/ 376311 h 377637"/>
                <a:gd name="connsiteX3" fmla="*/ 4862 w 494504"/>
                <a:gd name="connsiteY3" fmla="*/ 376946 h 377637"/>
                <a:gd name="connsiteX4" fmla="*/ 493177 w 494504"/>
                <a:gd name="connsiteY4" fmla="*/ 5768 h 377637"/>
                <a:gd name="connsiteX5" fmla="*/ 493812 w 494504"/>
                <a:gd name="connsiteY5" fmla="*/ 1326 h 377637"/>
                <a:gd name="connsiteX6" fmla="*/ 489367 w 494504"/>
                <a:gd name="connsiteY6" fmla="*/ 692 h 37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504" h="377637">
                  <a:moveTo>
                    <a:pt x="489367" y="692"/>
                  </a:moveTo>
                  <a:lnTo>
                    <a:pt x="1052" y="371870"/>
                  </a:lnTo>
                  <a:cubicBezTo>
                    <a:pt x="-218" y="373139"/>
                    <a:pt x="-218" y="375042"/>
                    <a:pt x="417" y="376311"/>
                  </a:cubicBezTo>
                  <a:cubicBezTo>
                    <a:pt x="1687" y="377580"/>
                    <a:pt x="3592" y="378215"/>
                    <a:pt x="4862" y="376946"/>
                  </a:cubicBezTo>
                  <a:lnTo>
                    <a:pt x="493177" y="5768"/>
                  </a:lnTo>
                  <a:cubicBezTo>
                    <a:pt x="494447" y="4499"/>
                    <a:pt x="495082" y="2595"/>
                    <a:pt x="493812" y="1326"/>
                  </a:cubicBezTo>
                  <a:cubicBezTo>
                    <a:pt x="492542" y="57"/>
                    <a:pt x="490637" y="-577"/>
                    <a:pt x="489367" y="692"/>
                  </a:cubicBezTo>
                  <a:close/>
                </a:path>
              </a:pathLst>
            </a:custGeom>
            <a:grpFill/>
            <a:ln w="6350"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5606CA56-2C64-9640-AC31-88036157C9DD}"/>
                </a:ext>
              </a:extLst>
            </p:cNvPr>
            <p:cNvSpPr/>
            <p:nvPr/>
          </p:nvSpPr>
          <p:spPr>
            <a:xfrm>
              <a:off x="2259964" y="783166"/>
              <a:ext cx="792162" cy="724273"/>
            </a:xfrm>
            <a:custGeom>
              <a:avLst/>
              <a:gdLst>
                <a:gd name="connsiteX0" fmla="*/ 791210 w 792162"/>
                <a:gd name="connsiteY0" fmla="*/ 723321 h 724273"/>
                <a:gd name="connsiteX1" fmla="*/ 791210 w 792162"/>
                <a:gd name="connsiteY1" fmla="*/ 718880 h 724273"/>
                <a:gd name="connsiteX2" fmla="*/ 10160 w 792162"/>
                <a:gd name="connsiteY2" fmla="*/ 0 h 724273"/>
                <a:gd name="connsiteX3" fmla="*/ 0 w 792162"/>
                <a:gd name="connsiteY3" fmla="*/ 0 h 724273"/>
                <a:gd name="connsiteX4" fmla="*/ 786765 w 792162"/>
                <a:gd name="connsiteY4" fmla="*/ 723321 h 724273"/>
                <a:gd name="connsiteX5" fmla="*/ 791210 w 792162"/>
                <a:gd name="connsiteY5" fmla="*/ 723321 h 7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162" h="724273">
                  <a:moveTo>
                    <a:pt x="791210" y="723321"/>
                  </a:moveTo>
                  <a:cubicBezTo>
                    <a:pt x="792480" y="722052"/>
                    <a:pt x="792480" y="720149"/>
                    <a:pt x="791210" y="718880"/>
                  </a:cubicBezTo>
                  <a:lnTo>
                    <a:pt x="10160" y="0"/>
                  </a:lnTo>
                  <a:lnTo>
                    <a:pt x="0" y="0"/>
                  </a:lnTo>
                  <a:lnTo>
                    <a:pt x="786765" y="723321"/>
                  </a:lnTo>
                  <a:cubicBezTo>
                    <a:pt x="788035" y="724590"/>
                    <a:pt x="789940" y="724590"/>
                    <a:pt x="791210" y="723321"/>
                  </a:cubicBezTo>
                  <a:close/>
                </a:path>
              </a:pathLst>
            </a:custGeom>
            <a:grpFill/>
            <a:ln w="6350"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CA523C2-F484-434D-9D97-F3D44070A188}"/>
                </a:ext>
              </a:extLst>
            </p:cNvPr>
            <p:cNvSpPr/>
            <p:nvPr/>
          </p:nvSpPr>
          <p:spPr>
            <a:xfrm>
              <a:off x="6496684" y="1821830"/>
              <a:ext cx="31750" cy="716976"/>
            </a:xfrm>
            <a:custGeom>
              <a:avLst/>
              <a:gdLst>
                <a:gd name="connsiteX0" fmla="*/ 28575 w 31750"/>
                <a:gd name="connsiteY0" fmla="*/ 0 h 716976"/>
                <a:gd name="connsiteX1" fmla="*/ 25400 w 31750"/>
                <a:gd name="connsiteY1" fmla="*/ 3172 h 716976"/>
                <a:gd name="connsiteX2" fmla="*/ 0 w 31750"/>
                <a:gd name="connsiteY2" fmla="*/ 713804 h 716976"/>
                <a:gd name="connsiteX3" fmla="*/ 3175 w 31750"/>
                <a:gd name="connsiteY3" fmla="*/ 716977 h 716976"/>
                <a:gd name="connsiteX4" fmla="*/ 6350 w 31750"/>
                <a:gd name="connsiteY4" fmla="*/ 713804 h 716976"/>
                <a:gd name="connsiteX5" fmla="*/ 31750 w 31750"/>
                <a:gd name="connsiteY5" fmla="*/ 3172 h 716976"/>
                <a:gd name="connsiteX6" fmla="*/ 28575 w 31750"/>
                <a:gd name="connsiteY6" fmla="*/ 0 h 71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716976">
                  <a:moveTo>
                    <a:pt x="28575" y="0"/>
                  </a:moveTo>
                  <a:cubicBezTo>
                    <a:pt x="26670" y="0"/>
                    <a:pt x="25400" y="1269"/>
                    <a:pt x="25400" y="3172"/>
                  </a:cubicBezTo>
                  <a:lnTo>
                    <a:pt x="0" y="713804"/>
                  </a:lnTo>
                  <a:cubicBezTo>
                    <a:pt x="0" y="715708"/>
                    <a:pt x="1270" y="716977"/>
                    <a:pt x="3175" y="716977"/>
                  </a:cubicBezTo>
                  <a:cubicBezTo>
                    <a:pt x="4445" y="716977"/>
                    <a:pt x="6350" y="715708"/>
                    <a:pt x="6350" y="713804"/>
                  </a:cubicBezTo>
                  <a:lnTo>
                    <a:pt x="31750" y="3172"/>
                  </a:lnTo>
                  <a:cubicBezTo>
                    <a:pt x="31750" y="1269"/>
                    <a:pt x="30480" y="0"/>
                    <a:pt x="28575" y="0"/>
                  </a:cubicBezTo>
                  <a:close/>
                </a:path>
              </a:pathLst>
            </a:custGeom>
            <a:grpFill/>
            <a:ln w="6350"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FC8AABAB-12CD-0049-8CE7-8BB06272F7F4}"/>
                </a:ext>
              </a:extLst>
            </p:cNvPr>
            <p:cNvSpPr/>
            <p:nvPr/>
          </p:nvSpPr>
          <p:spPr>
            <a:xfrm>
              <a:off x="3046095" y="1502511"/>
              <a:ext cx="66675" cy="1228546"/>
            </a:xfrm>
            <a:custGeom>
              <a:avLst/>
              <a:gdLst>
                <a:gd name="connsiteX0" fmla="*/ 3175 w 66675"/>
                <a:gd name="connsiteY0" fmla="*/ 169 h 1228546"/>
                <a:gd name="connsiteX1" fmla="*/ 0 w 66675"/>
                <a:gd name="connsiteY1" fmla="*/ 3341 h 1228546"/>
                <a:gd name="connsiteX2" fmla="*/ 60325 w 66675"/>
                <a:gd name="connsiteY2" fmla="*/ 1226008 h 1228546"/>
                <a:gd name="connsiteX3" fmla="*/ 63500 w 66675"/>
                <a:gd name="connsiteY3" fmla="*/ 1228546 h 1228546"/>
                <a:gd name="connsiteX4" fmla="*/ 66675 w 66675"/>
                <a:gd name="connsiteY4" fmla="*/ 1225374 h 1228546"/>
                <a:gd name="connsiteX5" fmla="*/ 6350 w 66675"/>
                <a:gd name="connsiteY5" fmla="*/ 2072 h 1228546"/>
                <a:gd name="connsiteX6" fmla="*/ 3175 w 66675"/>
                <a:gd name="connsiteY6" fmla="*/ 169 h 122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1228546">
                  <a:moveTo>
                    <a:pt x="3175" y="169"/>
                  </a:moveTo>
                  <a:cubicBezTo>
                    <a:pt x="1905" y="169"/>
                    <a:pt x="0" y="1438"/>
                    <a:pt x="0" y="3341"/>
                  </a:cubicBezTo>
                  <a:lnTo>
                    <a:pt x="60325" y="1226008"/>
                  </a:lnTo>
                  <a:cubicBezTo>
                    <a:pt x="60325" y="1227277"/>
                    <a:pt x="61595" y="1228546"/>
                    <a:pt x="63500" y="1228546"/>
                  </a:cubicBezTo>
                  <a:cubicBezTo>
                    <a:pt x="65405" y="1228546"/>
                    <a:pt x="66675" y="1227277"/>
                    <a:pt x="66675" y="1225374"/>
                  </a:cubicBezTo>
                  <a:lnTo>
                    <a:pt x="6350" y="2072"/>
                  </a:lnTo>
                  <a:cubicBezTo>
                    <a:pt x="5715" y="803"/>
                    <a:pt x="4445" y="-466"/>
                    <a:pt x="3175" y="169"/>
                  </a:cubicBezTo>
                  <a:close/>
                </a:path>
              </a:pathLst>
            </a:custGeom>
            <a:grpFill/>
            <a:ln w="6350"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2AFF69AB-7ABC-F54B-BF97-34A0EF8D619D}"/>
                </a:ext>
              </a:extLst>
            </p:cNvPr>
            <p:cNvSpPr/>
            <p:nvPr/>
          </p:nvSpPr>
          <p:spPr>
            <a:xfrm>
              <a:off x="9286214" y="783166"/>
              <a:ext cx="528345" cy="986884"/>
            </a:xfrm>
            <a:custGeom>
              <a:avLst/>
              <a:gdLst>
                <a:gd name="connsiteX0" fmla="*/ 1930 w 528345"/>
                <a:gd name="connsiteY0" fmla="*/ 986636 h 986884"/>
                <a:gd name="connsiteX1" fmla="*/ 6376 w 528345"/>
                <a:gd name="connsiteY1" fmla="*/ 985367 h 986884"/>
                <a:gd name="connsiteX2" fmla="*/ 528345 w 528345"/>
                <a:gd name="connsiteY2" fmla="*/ 0 h 986884"/>
                <a:gd name="connsiteX3" fmla="*/ 520726 w 528345"/>
                <a:gd name="connsiteY3" fmla="*/ 0 h 986884"/>
                <a:gd name="connsiteX4" fmla="*/ 661 w 528345"/>
                <a:gd name="connsiteY4" fmla="*/ 982194 h 986884"/>
                <a:gd name="connsiteX5" fmla="*/ 1930 w 528345"/>
                <a:gd name="connsiteY5" fmla="*/ 986636 h 98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345" h="986884">
                  <a:moveTo>
                    <a:pt x="1930" y="986636"/>
                  </a:moveTo>
                  <a:cubicBezTo>
                    <a:pt x="3836" y="987270"/>
                    <a:pt x="5741" y="986636"/>
                    <a:pt x="6376" y="985367"/>
                  </a:cubicBezTo>
                  <a:lnTo>
                    <a:pt x="528345" y="0"/>
                  </a:lnTo>
                  <a:lnTo>
                    <a:pt x="520726" y="0"/>
                  </a:lnTo>
                  <a:lnTo>
                    <a:pt x="661" y="982194"/>
                  </a:lnTo>
                  <a:cubicBezTo>
                    <a:pt x="-609" y="984098"/>
                    <a:pt x="26" y="986001"/>
                    <a:pt x="1930" y="986636"/>
                  </a:cubicBezTo>
                  <a:close/>
                </a:path>
              </a:pathLst>
            </a:custGeom>
            <a:grpFill/>
            <a:ln w="6350"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A21E18D3-2376-0647-BEDA-64613E31522F}"/>
                </a:ext>
              </a:extLst>
            </p:cNvPr>
            <p:cNvSpPr/>
            <p:nvPr/>
          </p:nvSpPr>
          <p:spPr>
            <a:xfrm>
              <a:off x="6522719" y="1814216"/>
              <a:ext cx="1301750" cy="13958"/>
            </a:xfrm>
            <a:custGeom>
              <a:avLst/>
              <a:gdLst>
                <a:gd name="connsiteX0" fmla="*/ 1298575 w 1301750"/>
                <a:gd name="connsiteY0" fmla="*/ 0 h 13958"/>
                <a:gd name="connsiteX1" fmla="*/ 3175 w 1301750"/>
                <a:gd name="connsiteY1" fmla="*/ 7614 h 13958"/>
                <a:gd name="connsiteX2" fmla="*/ 0 w 1301750"/>
                <a:gd name="connsiteY2" fmla="*/ 10786 h 13958"/>
                <a:gd name="connsiteX3" fmla="*/ 3175 w 1301750"/>
                <a:gd name="connsiteY3" fmla="*/ 13959 h 13958"/>
                <a:gd name="connsiteX4" fmla="*/ 1298575 w 1301750"/>
                <a:gd name="connsiteY4" fmla="*/ 6345 h 13958"/>
                <a:gd name="connsiteX5" fmla="*/ 1301750 w 1301750"/>
                <a:gd name="connsiteY5" fmla="*/ 3172 h 13958"/>
                <a:gd name="connsiteX6" fmla="*/ 1298575 w 1301750"/>
                <a:gd name="connsiteY6" fmla="*/ 0 h 1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750" h="13958">
                  <a:moveTo>
                    <a:pt x="1298575" y="0"/>
                  </a:moveTo>
                  <a:lnTo>
                    <a:pt x="3175" y="7614"/>
                  </a:lnTo>
                  <a:cubicBezTo>
                    <a:pt x="1270" y="7614"/>
                    <a:pt x="0" y="8883"/>
                    <a:pt x="0" y="10786"/>
                  </a:cubicBezTo>
                  <a:cubicBezTo>
                    <a:pt x="0" y="12690"/>
                    <a:pt x="1270" y="13959"/>
                    <a:pt x="3175" y="13959"/>
                  </a:cubicBezTo>
                  <a:lnTo>
                    <a:pt x="1298575" y="6345"/>
                  </a:lnTo>
                  <a:cubicBezTo>
                    <a:pt x="1299846" y="6345"/>
                    <a:pt x="1301115" y="5076"/>
                    <a:pt x="1301750" y="3172"/>
                  </a:cubicBezTo>
                  <a:cubicBezTo>
                    <a:pt x="1301750" y="1269"/>
                    <a:pt x="1300480" y="0"/>
                    <a:pt x="1298575" y="0"/>
                  </a:cubicBezTo>
                  <a:close/>
                </a:path>
              </a:pathLst>
            </a:custGeom>
            <a:grpFill/>
            <a:ln w="6350"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141B40DD-8B28-0B44-BCCD-FD183735790F}"/>
                </a:ext>
              </a:extLst>
            </p:cNvPr>
            <p:cNvSpPr/>
            <p:nvPr/>
          </p:nvSpPr>
          <p:spPr>
            <a:xfrm>
              <a:off x="9285860" y="1763711"/>
              <a:ext cx="492249" cy="856558"/>
            </a:xfrm>
            <a:custGeom>
              <a:avLst/>
              <a:gdLst>
                <a:gd name="connsiteX0" fmla="*/ 6095 w 492249"/>
                <a:gd name="connsiteY0" fmla="*/ 1648 h 856558"/>
                <a:gd name="connsiteX1" fmla="*/ 1649 w 492249"/>
                <a:gd name="connsiteY1" fmla="*/ 380 h 856558"/>
                <a:gd name="connsiteX2" fmla="*/ 380 w 492249"/>
                <a:gd name="connsiteY2" fmla="*/ 4821 h 856558"/>
                <a:gd name="connsiteX3" fmla="*/ 486155 w 492249"/>
                <a:gd name="connsiteY3" fmla="*/ 855041 h 856558"/>
                <a:gd name="connsiteX4" fmla="*/ 490599 w 492249"/>
                <a:gd name="connsiteY4" fmla="*/ 856310 h 856558"/>
                <a:gd name="connsiteX5" fmla="*/ 491870 w 492249"/>
                <a:gd name="connsiteY5" fmla="*/ 851868 h 856558"/>
                <a:gd name="connsiteX6" fmla="*/ 6095 w 492249"/>
                <a:gd name="connsiteY6" fmla="*/ 1648 h 85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249" h="856558">
                  <a:moveTo>
                    <a:pt x="6095" y="1648"/>
                  </a:moveTo>
                  <a:cubicBezTo>
                    <a:pt x="4824" y="-255"/>
                    <a:pt x="2920" y="-255"/>
                    <a:pt x="1649" y="380"/>
                  </a:cubicBezTo>
                  <a:cubicBezTo>
                    <a:pt x="-255" y="1648"/>
                    <a:pt x="-255" y="3552"/>
                    <a:pt x="380" y="4821"/>
                  </a:cubicBezTo>
                  <a:lnTo>
                    <a:pt x="486155" y="855041"/>
                  </a:lnTo>
                  <a:cubicBezTo>
                    <a:pt x="486790" y="856310"/>
                    <a:pt x="489330" y="856944"/>
                    <a:pt x="490599" y="856310"/>
                  </a:cubicBezTo>
                  <a:cubicBezTo>
                    <a:pt x="492505" y="855675"/>
                    <a:pt x="492505" y="853772"/>
                    <a:pt x="491870" y="851868"/>
                  </a:cubicBezTo>
                  <a:lnTo>
                    <a:pt x="6095" y="1648"/>
                  </a:lnTo>
                  <a:close/>
                </a:path>
              </a:pathLst>
            </a:custGeom>
            <a:grpFill/>
            <a:ln w="6350"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9BE044CA-4D24-6A43-B986-B83DEC6089CA}"/>
                </a:ext>
              </a:extLst>
            </p:cNvPr>
            <p:cNvSpPr/>
            <p:nvPr/>
          </p:nvSpPr>
          <p:spPr>
            <a:xfrm>
              <a:off x="10925809" y="783166"/>
              <a:ext cx="112395" cy="493635"/>
            </a:xfrm>
            <a:custGeom>
              <a:avLst/>
              <a:gdLst>
                <a:gd name="connsiteX0" fmla="*/ 109855 w 112395"/>
                <a:gd name="connsiteY0" fmla="*/ 493635 h 493635"/>
                <a:gd name="connsiteX1" fmla="*/ 112395 w 112395"/>
                <a:gd name="connsiteY1" fmla="*/ 489828 h 493635"/>
                <a:gd name="connsiteX2" fmla="*/ 6350 w 112395"/>
                <a:gd name="connsiteY2" fmla="*/ 0 h 493635"/>
                <a:gd name="connsiteX3" fmla="*/ 0 w 112395"/>
                <a:gd name="connsiteY3" fmla="*/ 0 h 493635"/>
                <a:gd name="connsiteX4" fmla="*/ 106680 w 112395"/>
                <a:gd name="connsiteY4" fmla="*/ 491097 h 493635"/>
                <a:gd name="connsiteX5" fmla="*/ 109855 w 112395"/>
                <a:gd name="connsiteY5" fmla="*/ 493635 h 4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95" h="493635">
                  <a:moveTo>
                    <a:pt x="109855" y="493635"/>
                  </a:moveTo>
                  <a:cubicBezTo>
                    <a:pt x="111125" y="493001"/>
                    <a:pt x="112395" y="491732"/>
                    <a:pt x="112395" y="489828"/>
                  </a:cubicBezTo>
                  <a:lnTo>
                    <a:pt x="6350" y="0"/>
                  </a:lnTo>
                  <a:lnTo>
                    <a:pt x="0" y="0"/>
                  </a:lnTo>
                  <a:lnTo>
                    <a:pt x="106680" y="491097"/>
                  </a:lnTo>
                  <a:cubicBezTo>
                    <a:pt x="106680" y="492366"/>
                    <a:pt x="107950" y="493635"/>
                    <a:pt x="109855" y="493635"/>
                  </a:cubicBezTo>
                  <a:close/>
                </a:path>
              </a:pathLst>
            </a:custGeom>
            <a:grpFill/>
            <a:ln w="6350"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C6BC567A-58B6-2343-9B14-7D18582615A6}"/>
                </a:ext>
              </a:extLst>
            </p:cNvPr>
            <p:cNvSpPr/>
            <p:nvPr/>
          </p:nvSpPr>
          <p:spPr>
            <a:xfrm>
              <a:off x="7744107" y="783166"/>
              <a:ext cx="669007" cy="386785"/>
            </a:xfrm>
            <a:custGeom>
              <a:avLst/>
              <a:gdLst>
                <a:gd name="connsiteX0" fmla="*/ 353 w 669007"/>
                <a:gd name="connsiteY0" fmla="*/ 385137 h 386785"/>
                <a:gd name="connsiteX1" fmla="*/ 4798 w 669007"/>
                <a:gd name="connsiteY1" fmla="*/ 386406 h 386785"/>
                <a:gd name="connsiteX2" fmla="*/ 669008 w 669007"/>
                <a:gd name="connsiteY2" fmla="*/ 0 h 386785"/>
                <a:gd name="connsiteX3" fmla="*/ 656308 w 669007"/>
                <a:gd name="connsiteY3" fmla="*/ 0 h 386785"/>
                <a:gd name="connsiteX4" fmla="*/ 2258 w 669007"/>
                <a:gd name="connsiteY4" fmla="*/ 380695 h 386785"/>
                <a:gd name="connsiteX5" fmla="*/ 353 w 669007"/>
                <a:gd name="connsiteY5" fmla="*/ 385137 h 38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007" h="386785">
                  <a:moveTo>
                    <a:pt x="353" y="385137"/>
                  </a:moveTo>
                  <a:cubicBezTo>
                    <a:pt x="988" y="387040"/>
                    <a:pt x="2893" y="387040"/>
                    <a:pt x="4798" y="386406"/>
                  </a:cubicBezTo>
                  <a:lnTo>
                    <a:pt x="669008" y="0"/>
                  </a:lnTo>
                  <a:lnTo>
                    <a:pt x="656308" y="0"/>
                  </a:lnTo>
                  <a:lnTo>
                    <a:pt x="2258" y="380695"/>
                  </a:lnTo>
                  <a:cubicBezTo>
                    <a:pt x="-282" y="381330"/>
                    <a:pt x="-282" y="383233"/>
                    <a:pt x="353" y="385137"/>
                  </a:cubicBezTo>
                  <a:close/>
                </a:path>
              </a:pathLst>
            </a:custGeom>
            <a:grpFill/>
            <a:ln w="6350"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88F2CFE5-8EBC-C04F-9B6C-37760B66DBDA}"/>
                </a:ext>
              </a:extLst>
            </p:cNvPr>
            <p:cNvSpPr/>
            <p:nvPr/>
          </p:nvSpPr>
          <p:spPr>
            <a:xfrm>
              <a:off x="3594100" y="894037"/>
              <a:ext cx="18415" cy="1465842"/>
            </a:xfrm>
            <a:custGeom>
              <a:avLst/>
              <a:gdLst>
                <a:gd name="connsiteX0" fmla="*/ 15240 w 18415"/>
                <a:gd name="connsiteY0" fmla="*/ 165 h 1465842"/>
                <a:gd name="connsiteX1" fmla="*/ 12065 w 18415"/>
                <a:gd name="connsiteY1" fmla="*/ 3338 h 1465842"/>
                <a:gd name="connsiteX2" fmla="*/ 0 w 18415"/>
                <a:gd name="connsiteY2" fmla="*/ 1462670 h 1465842"/>
                <a:gd name="connsiteX3" fmla="*/ 3175 w 18415"/>
                <a:gd name="connsiteY3" fmla="*/ 1465843 h 1465842"/>
                <a:gd name="connsiteX4" fmla="*/ 6350 w 18415"/>
                <a:gd name="connsiteY4" fmla="*/ 1462670 h 1465842"/>
                <a:gd name="connsiteX5" fmla="*/ 18415 w 18415"/>
                <a:gd name="connsiteY5" fmla="*/ 2703 h 1465842"/>
                <a:gd name="connsiteX6" fmla="*/ 15240 w 18415"/>
                <a:gd name="connsiteY6" fmla="*/ 165 h 146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 h="1465842">
                  <a:moveTo>
                    <a:pt x="15240" y="165"/>
                  </a:moveTo>
                  <a:cubicBezTo>
                    <a:pt x="13335" y="165"/>
                    <a:pt x="12065" y="1434"/>
                    <a:pt x="12065" y="3338"/>
                  </a:cubicBezTo>
                  <a:lnTo>
                    <a:pt x="0" y="1462670"/>
                  </a:lnTo>
                  <a:cubicBezTo>
                    <a:pt x="0" y="1464574"/>
                    <a:pt x="1270" y="1465843"/>
                    <a:pt x="3175" y="1465843"/>
                  </a:cubicBezTo>
                  <a:cubicBezTo>
                    <a:pt x="5080" y="1465843"/>
                    <a:pt x="6350" y="1464574"/>
                    <a:pt x="6350" y="1462670"/>
                  </a:cubicBezTo>
                  <a:lnTo>
                    <a:pt x="18415" y="2703"/>
                  </a:lnTo>
                  <a:cubicBezTo>
                    <a:pt x="18415" y="800"/>
                    <a:pt x="17145" y="-469"/>
                    <a:pt x="15240" y="165"/>
                  </a:cubicBezTo>
                  <a:close/>
                </a:path>
              </a:pathLst>
            </a:custGeom>
            <a:grpFill/>
            <a:ln w="6350"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DC0F86E3-8C8E-3F41-B403-1F1B34CE3BB0}"/>
                </a:ext>
              </a:extLst>
            </p:cNvPr>
            <p:cNvSpPr/>
            <p:nvPr/>
          </p:nvSpPr>
          <p:spPr>
            <a:xfrm>
              <a:off x="10031094" y="1741249"/>
              <a:ext cx="1616075" cy="116911"/>
            </a:xfrm>
            <a:custGeom>
              <a:avLst/>
              <a:gdLst>
                <a:gd name="connsiteX0" fmla="*/ 1612900 w 1616075"/>
                <a:gd name="connsiteY0" fmla="*/ 110402 h 116911"/>
                <a:gd name="connsiteX1" fmla="*/ 3175 w 1616075"/>
                <a:gd name="connsiteY1" fmla="*/ 0 h 116911"/>
                <a:gd name="connsiteX2" fmla="*/ 0 w 1616075"/>
                <a:gd name="connsiteY2" fmla="*/ 3172 h 116911"/>
                <a:gd name="connsiteX3" fmla="*/ 3175 w 1616075"/>
                <a:gd name="connsiteY3" fmla="*/ 6345 h 116911"/>
                <a:gd name="connsiteX4" fmla="*/ 1612900 w 1616075"/>
                <a:gd name="connsiteY4" fmla="*/ 116747 h 116911"/>
                <a:gd name="connsiteX5" fmla="*/ 1616075 w 1616075"/>
                <a:gd name="connsiteY5" fmla="*/ 114209 h 116911"/>
                <a:gd name="connsiteX6" fmla="*/ 1612900 w 1616075"/>
                <a:gd name="connsiteY6" fmla="*/ 110402 h 11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6075" h="116911">
                  <a:moveTo>
                    <a:pt x="1612900" y="110402"/>
                  </a:moveTo>
                  <a:lnTo>
                    <a:pt x="3175" y="0"/>
                  </a:lnTo>
                  <a:cubicBezTo>
                    <a:pt x="1905" y="0"/>
                    <a:pt x="0" y="1269"/>
                    <a:pt x="0" y="3172"/>
                  </a:cubicBezTo>
                  <a:cubicBezTo>
                    <a:pt x="0" y="4441"/>
                    <a:pt x="1270" y="6345"/>
                    <a:pt x="3175" y="6345"/>
                  </a:cubicBezTo>
                  <a:lnTo>
                    <a:pt x="1612900" y="116747"/>
                  </a:lnTo>
                  <a:cubicBezTo>
                    <a:pt x="1614805" y="117381"/>
                    <a:pt x="1616075" y="116112"/>
                    <a:pt x="1616075" y="114209"/>
                  </a:cubicBezTo>
                  <a:cubicBezTo>
                    <a:pt x="1616075" y="112305"/>
                    <a:pt x="1614805" y="110402"/>
                    <a:pt x="1612900" y="110402"/>
                  </a:cubicBezTo>
                  <a:close/>
                </a:path>
              </a:pathLst>
            </a:custGeom>
            <a:grpFill/>
            <a:ln w="6350"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BE667691-19D5-CA4F-A8FE-A9107C8D4E6B}"/>
                </a:ext>
              </a:extLst>
            </p:cNvPr>
            <p:cNvSpPr/>
            <p:nvPr/>
          </p:nvSpPr>
          <p:spPr>
            <a:xfrm>
              <a:off x="10750381" y="1270218"/>
              <a:ext cx="288062" cy="719990"/>
            </a:xfrm>
            <a:custGeom>
              <a:avLst/>
              <a:gdLst>
                <a:gd name="connsiteX0" fmla="*/ 285919 w 288062"/>
                <a:gd name="connsiteY0" fmla="*/ 238 h 719990"/>
                <a:gd name="connsiteX1" fmla="*/ 281474 w 288062"/>
                <a:gd name="connsiteY1" fmla="*/ 2141 h 719990"/>
                <a:gd name="connsiteX2" fmla="*/ 169 w 288062"/>
                <a:gd name="connsiteY2" fmla="*/ 715311 h 719990"/>
                <a:gd name="connsiteX3" fmla="*/ 2074 w 288062"/>
                <a:gd name="connsiteY3" fmla="*/ 719752 h 719990"/>
                <a:gd name="connsiteX4" fmla="*/ 6519 w 288062"/>
                <a:gd name="connsiteY4" fmla="*/ 717849 h 719990"/>
                <a:gd name="connsiteX5" fmla="*/ 287824 w 288062"/>
                <a:gd name="connsiteY5" fmla="*/ 4679 h 719990"/>
                <a:gd name="connsiteX6" fmla="*/ 285919 w 288062"/>
                <a:gd name="connsiteY6" fmla="*/ 238 h 7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62" h="719990">
                  <a:moveTo>
                    <a:pt x="285919" y="238"/>
                  </a:moveTo>
                  <a:cubicBezTo>
                    <a:pt x="284014" y="-397"/>
                    <a:pt x="282109" y="238"/>
                    <a:pt x="281474" y="2141"/>
                  </a:cubicBezTo>
                  <a:lnTo>
                    <a:pt x="169" y="715311"/>
                  </a:lnTo>
                  <a:cubicBezTo>
                    <a:pt x="-466" y="716580"/>
                    <a:pt x="804" y="718483"/>
                    <a:pt x="2074" y="719752"/>
                  </a:cubicBezTo>
                  <a:cubicBezTo>
                    <a:pt x="3979" y="720387"/>
                    <a:pt x="5884" y="719752"/>
                    <a:pt x="6519" y="717849"/>
                  </a:cubicBezTo>
                  <a:lnTo>
                    <a:pt x="287824" y="4679"/>
                  </a:lnTo>
                  <a:cubicBezTo>
                    <a:pt x="288459" y="2776"/>
                    <a:pt x="287824" y="872"/>
                    <a:pt x="285919" y="238"/>
                  </a:cubicBezTo>
                  <a:close/>
                </a:path>
              </a:pathLst>
            </a:custGeom>
            <a:grpFill/>
            <a:ln w="6350"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05FC656F-BEEE-F741-81C7-DA43F23A56B0}"/>
                </a:ext>
              </a:extLst>
            </p:cNvPr>
            <p:cNvSpPr/>
            <p:nvPr/>
          </p:nvSpPr>
          <p:spPr>
            <a:xfrm>
              <a:off x="9771957" y="2056535"/>
              <a:ext cx="372584" cy="563543"/>
            </a:xfrm>
            <a:custGeom>
              <a:avLst/>
              <a:gdLst>
                <a:gd name="connsiteX0" fmla="*/ 367087 w 372584"/>
                <a:gd name="connsiteY0" fmla="*/ 1326 h 563543"/>
                <a:gd name="connsiteX1" fmla="*/ 692 w 372584"/>
                <a:gd name="connsiteY1" fmla="*/ 558411 h 563543"/>
                <a:gd name="connsiteX2" fmla="*/ 1327 w 372584"/>
                <a:gd name="connsiteY2" fmla="*/ 562852 h 563543"/>
                <a:gd name="connsiteX3" fmla="*/ 5772 w 372584"/>
                <a:gd name="connsiteY3" fmla="*/ 562217 h 563543"/>
                <a:gd name="connsiteX4" fmla="*/ 372167 w 372584"/>
                <a:gd name="connsiteY4" fmla="*/ 5133 h 563543"/>
                <a:gd name="connsiteX5" fmla="*/ 371532 w 372584"/>
                <a:gd name="connsiteY5" fmla="*/ 692 h 563543"/>
                <a:gd name="connsiteX6" fmla="*/ 367087 w 372584"/>
                <a:gd name="connsiteY6" fmla="*/ 1326 h 5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584" h="563543">
                  <a:moveTo>
                    <a:pt x="367087" y="1326"/>
                  </a:moveTo>
                  <a:lnTo>
                    <a:pt x="692" y="558411"/>
                  </a:lnTo>
                  <a:cubicBezTo>
                    <a:pt x="-578" y="560314"/>
                    <a:pt x="57" y="561583"/>
                    <a:pt x="1327" y="562852"/>
                  </a:cubicBezTo>
                  <a:cubicBezTo>
                    <a:pt x="2597" y="564121"/>
                    <a:pt x="4502" y="563487"/>
                    <a:pt x="5772" y="562217"/>
                  </a:cubicBezTo>
                  <a:lnTo>
                    <a:pt x="372167" y="5133"/>
                  </a:lnTo>
                  <a:cubicBezTo>
                    <a:pt x="372802" y="3864"/>
                    <a:pt x="372802" y="1961"/>
                    <a:pt x="371532" y="692"/>
                  </a:cubicBezTo>
                  <a:cubicBezTo>
                    <a:pt x="370262" y="-577"/>
                    <a:pt x="368357" y="57"/>
                    <a:pt x="367087" y="1326"/>
                  </a:cubicBezTo>
                  <a:close/>
                </a:path>
              </a:pathLst>
            </a:custGeom>
            <a:grpFill/>
            <a:ln w="6350"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7F5B3F43-0A0A-354E-A697-5D41B94DBDE8}"/>
                </a:ext>
              </a:extLst>
            </p:cNvPr>
            <p:cNvSpPr/>
            <p:nvPr/>
          </p:nvSpPr>
          <p:spPr>
            <a:xfrm>
              <a:off x="2228214" y="2519137"/>
              <a:ext cx="883920" cy="211920"/>
            </a:xfrm>
            <a:custGeom>
              <a:avLst/>
              <a:gdLst>
                <a:gd name="connsiteX0" fmla="*/ 881380 w 883920"/>
                <a:gd name="connsiteY0" fmla="*/ 205576 h 211920"/>
                <a:gd name="connsiteX1" fmla="*/ 3810 w 883920"/>
                <a:gd name="connsiteY1" fmla="*/ 0 h 211920"/>
                <a:gd name="connsiteX2" fmla="*/ 0 w 883920"/>
                <a:gd name="connsiteY2" fmla="*/ 2538 h 211920"/>
                <a:gd name="connsiteX3" fmla="*/ 2540 w 883920"/>
                <a:gd name="connsiteY3" fmla="*/ 6345 h 211920"/>
                <a:gd name="connsiteX4" fmla="*/ 880110 w 883920"/>
                <a:gd name="connsiteY4" fmla="*/ 211920 h 211920"/>
                <a:gd name="connsiteX5" fmla="*/ 883920 w 883920"/>
                <a:gd name="connsiteY5" fmla="*/ 209383 h 211920"/>
                <a:gd name="connsiteX6" fmla="*/ 881380 w 883920"/>
                <a:gd name="connsiteY6" fmla="*/ 205576 h 2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920" h="211920">
                  <a:moveTo>
                    <a:pt x="881380" y="205576"/>
                  </a:moveTo>
                  <a:lnTo>
                    <a:pt x="3810" y="0"/>
                  </a:lnTo>
                  <a:cubicBezTo>
                    <a:pt x="1905" y="0"/>
                    <a:pt x="635" y="635"/>
                    <a:pt x="0" y="2538"/>
                  </a:cubicBezTo>
                  <a:cubicBezTo>
                    <a:pt x="0" y="4441"/>
                    <a:pt x="635" y="5710"/>
                    <a:pt x="2540" y="6345"/>
                  </a:cubicBezTo>
                  <a:lnTo>
                    <a:pt x="880110" y="211920"/>
                  </a:lnTo>
                  <a:cubicBezTo>
                    <a:pt x="882015" y="211920"/>
                    <a:pt x="883920" y="210651"/>
                    <a:pt x="883920" y="209383"/>
                  </a:cubicBezTo>
                  <a:cubicBezTo>
                    <a:pt x="883920" y="207479"/>
                    <a:pt x="883285" y="206210"/>
                    <a:pt x="881380" y="205576"/>
                  </a:cubicBezTo>
                  <a:close/>
                </a:path>
              </a:pathLst>
            </a:custGeom>
            <a:grpFill/>
            <a:ln w="6350"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890C5B39-98B2-6742-A8D2-88EAF7F5EBFB}"/>
                </a:ext>
              </a:extLst>
            </p:cNvPr>
            <p:cNvSpPr/>
            <p:nvPr/>
          </p:nvSpPr>
          <p:spPr>
            <a:xfrm>
              <a:off x="6407150" y="1821195"/>
              <a:ext cx="122555" cy="1058967"/>
            </a:xfrm>
            <a:custGeom>
              <a:avLst/>
              <a:gdLst>
                <a:gd name="connsiteX0" fmla="*/ 119380 w 122555"/>
                <a:gd name="connsiteY0" fmla="*/ 0 h 1058967"/>
                <a:gd name="connsiteX1" fmla="*/ 115570 w 122555"/>
                <a:gd name="connsiteY1" fmla="*/ 3172 h 1058967"/>
                <a:gd name="connsiteX2" fmla="*/ 0 w 122555"/>
                <a:gd name="connsiteY2" fmla="*/ 1055161 h 1058967"/>
                <a:gd name="connsiteX3" fmla="*/ 2540 w 122555"/>
                <a:gd name="connsiteY3" fmla="*/ 1058968 h 1058967"/>
                <a:gd name="connsiteX4" fmla="*/ 6350 w 122555"/>
                <a:gd name="connsiteY4" fmla="*/ 1055795 h 1058967"/>
                <a:gd name="connsiteX5" fmla="*/ 122555 w 122555"/>
                <a:gd name="connsiteY5" fmla="*/ 3807 h 1058967"/>
                <a:gd name="connsiteX6" fmla="*/ 119380 w 122555"/>
                <a:gd name="connsiteY6" fmla="*/ 0 h 105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55" h="1058967">
                  <a:moveTo>
                    <a:pt x="119380" y="0"/>
                  </a:moveTo>
                  <a:cubicBezTo>
                    <a:pt x="117475" y="0"/>
                    <a:pt x="115570" y="1269"/>
                    <a:pt x="115570" y="3172"/>
                  </a:cubicBezTo>
                  <a:lnTo>
                    <a:pt x="0" y="1055161"/>
                  </a:lnTo>
                  <a:cubicBezTo>
                    <a:pt x="0" y="1057065"/>
                    <a:pt x="1270" y="1058968"/>
                    <a:pt x="2540" y="1058968"/>
                  </a:cubicBezTo>
                  <a:cubicBezTo>
                    <a:pt x="4445" y="1058968"/>
                    <a:pt x="6350" y="1057699"/>
                    <a:pt x="6350" y="1055795"/>
                  </a:cubicBezTo>
                  <a:lnTo>
                    <a:pt x="122555" y="3807"/>
                  </a:lnTo>
                  <a:cubicBezTo>
                    <a:pt x="122555" y="1903"/>
                    <a:pt x="121285" y="0"/>
                    <a:pt x="119380" y="0"/>
                  </a:cubicBezTo>
                  <a:close/>
                </a:path>
              </a:pathLst>
            </a:custGeom>
            <a:grpFill/>
            <a:ln w="6350"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27BF2C45-53DF-5A40-9130-154CCD2FF08D}"/>
                </a:ext>
              </a:extLst>
            </p:cNvPr>
            <p:cNvSpPr/>
            <p:nvPr/>
          </p:nvSpPr>
          <p:spPr>
            <a:xfrm>
              <a:off x="9771957" y="1982965"/>
              <a:ext cx="985321" cy="637716"/>
            </a:xfrm>
            <a:custGeom>
              <a:avLst/>
              <a:gdLst>
                <a:gd name="connsiteX0" fmla="*/ 980497 w 985321"/>
                <a:gd name="connsiteY0" fmla="*/ 660 h 637716"/>
                <a:gd name="connsiteX1" fmla="*/ 1327 w 985321"/>
                <a:gd name="connsiteY1" fmla="*/ 631346 h 637716"/>
                <a:gd name="connsiteX2" fmla="*/ 692 w 985321"/>
                <a:gd name="connsiteY2" fmla="*/ 635787 h 637716"/>
                <a:gd name="connsiteX3" fmla="*/ 5137 w 985321"/>
                <a:gd name="connsiteY3" fmla="*/ 637056 h 637716"/>
                <a:gd name="connsiteX4" fmla="*/ 983672 w 985321"/>
                <a:gd name="connsiteY4" fmla="*/ 6371 h 637716"/>
                <a:gd name="connsiteX5" fmla="*/ 984942 w 985321"/>
                <a:gd name="connsiteY5" fmla="*/ 1929 h 637716"/>
                <a:gd name="connsiteX6" fmla="*/ 980497 w 985321"/>
                <a:gd name="connsiteY6" fmla="*/ 660 h 63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321" h="637716">
                  <a:moveTo>
                    <a:pt x="980497" y="660"/>
                  </a:moveTo>
                  <a:lnTo>
                    <a:pt x="1327" y="631346"/>
                  </a:lnTo>
                  <a:cubicBezTo>
                    <a:pt x="57" y="631980"/>
                    <a:pt x="-578" y="634518"/>
                    <a:pt x="692" y="635787"/>
                  </a:cubicBezTo>
                  <a:cubicBezTo>
                    <a:pt x="1327" y="637691"/>
                    <a:pt x="3867" y="638325"/>
                    <a:pt x="5137" y="637056"/>
                  </a:cubicBezTo>
                  <a:lnTo>
                    <a:pt x="983672" y="6371"/>
                  </a:lnTo>
                  <a:cubicBezTo>
                    <a:pt x="985577" y="5102"/>
                    <a:pt x="985577" y="3198"/>
                    <a:pt x="984942" y="1929"/>
                  </a:cubicBezTo>
                  <a:cubicBezTo>
                    <a:pt x="984307" y="26"/>
                    <a:pt x="981767" y="-609"/>
                    <a:pt x="980497" y="660"/>
                  </a:cubicBezTo>
                  <a:close/>
                </a:path>
              </a:pathLst>
            </a:custGeom>
            <a:grpFill/>
            <a:ln w="6350"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379901EF-1F15-8E4B-8BD1-C7FC98BD1353}"/>
                </a:ext>
              </a:extLst>
            </p:cNvPr>
            <p:cNvSpPr/>
            <p:nvPr/>
          </p:nvSpPr>
          <p:spPr>
            <a:xfrm>
              <a:off x="10226436" y="1398385"/>
              <a:ext cx="1420971" cy="459839"/>
            </a:xfrm>
            <a:custGeom>
              <a:avLst/>
              <a:gdLst>
                <a:gd name="connsiteX0" fmla="*/ 1418828 w 1420971"/>
                <a:gd name="connsiteY0" fmla="*/ 453266 h 459839"/>
                <a:gd name="connsiteX1" fmla="*/ 4048 w 1420971"/>
                <a:gd name="connsiteY1" fmla="*/ 238 h 459839"/>
                <a:gd name="connsiteX2" fmla="*/ 238 w 1420971"/>
                <a:gd name="connsiteY2" fmla="*/ 2141 h 459839"/>
                <a:gd name="connsiteX3" fmla="*/ 2143 w 1420971"/>
                <a:gd name="connsiteY3" fmla="*/ 6583 h 459839"/>
                <a:gd name="connsiteX4" fmla="*/ 1416923 w 1420971"/>
                <a:gd name="connsiteY4" fmla="*/ 459610 h 459839"/>
                <a:gd name="connsiteX5" fmla="*/ 1420733 w 1420971"/>
                <a:gd name="connsiteY5" fmla="*/ 457073 h 459839"/>
                <a:gd name="connsiteX6" fmla="*/ 1418828 w 1420971"/>
                <a:gd name="connsiteY6" fmla="*/ 453266 h 4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971" h="459839">
                  <a:moveTo>
                    <a:pt x="1418828" y="453266"/>
                  </a:moveTo>
                  <a:lnTo>
                    <a:pt x="4048" y="238"/>
                  </a:lnTo>
                  <a:cubicBezTo>
                    <a:pt x="2778" y="-397"/>
                    <a:pt x="873" y="238"/>
                    <a:pt x="238" y="2141"/>
                  </a:cubicBezTo>
                  <a:cubicBezTo>
                    <a:pt x="-397" y="4045"/>
                    <a:pt x="238" y="5948"/>
                    <a:pt x="2143" y="6583"/>
                  </a:cubicBezTo>
                  <a:lnTo>
                    <a:pt x="1416923" y="459610"/>
                  </a:lnTo>
                  <a:cubicBezTo>
                    <a:pt x="1418193" y="460245"/>
                    <a:pt x="1420098" y="459610"/>
                    <a:pt x="1420733" y="457073"/>
                  </a:cubicBezTo>
                  <a:cubicBezTo>
                    <a:pt x="1421368" y="455804"/>
                    <a:pt x="1420733" y="453900"/>
                    <a:pt x="1418828" y="453266"/>
                  </a:cubicBezTo>
                  <a:close/>
                </a:path>
              </a:pathLst>
            </a:custGeom>
            <a:grpFill/>
            <a:ln w="6350"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19ABBCB4-FA94-4645-9AB2-C2D4EA6380FF}"/>
                </a:ext>
              </a:extLst>
            </p:cNvPr>
            <p:cNvSpPr/>
            <p:nvPr/>
          </p:nvSpPr>
          <p:spPr>
            <a:xfrm>
              <a:off x="2229954" y="1501246"/>
              <a:ext cx="822655" cy="49186"/>
            </a:xfrm>
            <a:custGeom>
              <a:avLst/>
              <a:gdLst>
                <a:gd name="connsiteX0" fmla="*/ 818680 w 822655"/>
                <a:gd name="connsiteY0" fmla="*/ 165 h 49186"/>
                <a:gd name="connsiteX1" fmla="*/ 3340 w 822655"/>
                <a:gd name="connsiteY1" fmla="*/ 42676 h 49186"/>
                <a:gd name="connsiteX2" fmla="*/ 2705 w 822655"/>
                <a:gd name="connsiteY2" fmla="*/ 42676 h 49186"/>
                <a:gd name="connsiteX3" fmla="*/ 165 w 822655"/>
                <a:gd name="connsiteY3" fmla="*/ 46483 h 49186"/>
                <a:gd name="connsiteX4" fmla="*/ 3975 w 822655"/>
                <a:gd name="connsiteY4" fmla="*/ 49021 h 49186"/>
                <a:gd name="connsiteX5" fmla="*/ 819315 w 822655"/>
                <a:gd name="connsiteY5" fmla="*/ 6510 h 49186"/>
                <a:gd name="connsiteX6" fmla="*/ 819950 w 822655"/>
                <a:gd name="connsiteY6" fmla="*/ 6510 h 49186"/>
                <a:gd name="connsiteX7" fmla="*/ 822490 w 822655"/>
                <a:gd name="connsiteY7" fmla="*/ 2703 h 49186"/>
                <a:gd name="connsiteX8" fmla="*/ 818680 w 822655"/>
                <a:gd name="connsiteY8" fmla="*/ 165 h 4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655" h="49186">
                  <a:moveTo>
                    <a:pt x="818680" y="165"/>
                  </a:moveTo>
                  <a:lnTo>
                    <a:pt x="3340" y="42676"/>
                  </a:lnTo>
                  <a:cubicBezTo>
                    <a:pt x="3340" y="42676"/>
                    <a:pt x="3340" y="42676"/>
                    <a:pt x="2705" y="42676"/>
                  </a:cubicBezTo>
                  <a:cubicBezTo>
                    <a:pt x="800" y="43311"/>
                    <a:pt x="-470" y="44580"/>
                    <a:pt x="165" y="46483"/>
                  </a:cubicBezTo>
                  <a:cubicBezTo>
                    <a:pt x="800" y="48387"/>
                    <a:pt x="2070" y="49655"/>
                    <a:pt x="3975" y="49021"/>
                  </a:cubicBezTo>
                  <a:lnTo>
                    <a:pt x="819315" y="6510"/>
                  </a:lnTo>
                  <a:lnTo>
                    <a:pt x="819950" y="6510"/>
                  </a:lnTo>
                  <a:cubicBezTo>
                    <a:pt x="821855" y="5875"/>
                    <a:pt x="823125" y="4607"/>
                    <a:pt x="822490" y="2703"/>
                  </a:cubicBezTo>
                  <a:cubicBezTo>
                    <a:pt x="821855" y="800"/>
                    <a:pt x="820585" y="-469"/>
                    <a:pt x="818680" y="165"/>
                  </a:cubicBezTo>
                  <a:close/>
                </a:path>
              </a:pathLst>
            </a:custGeom>
            <a:grpFill/>
            <a:ln w="6350"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6186CC1F-54B7-A443-BC65-3BF396D8A53C}"/>
                </a:ext>
              </a:extLst>
            </p:cNvPr>
            <p:cNvSpPr/>
            <p:nvPr/>
          </p:nvSpPr>
          <p:spPr>
            <a:xfrm>
              <a:off x="3594355" y="2014336"/>
              <a:ext cx="603243" cy="345288"/>
            </a:xfrm>
            <a:custGeom>
              <a:avLst/>
              <a:gdLst>
                <a:gd name="connsiteX0" fmla="*/ 598550 w 603243"/>
                <a:gd name="connsiteY0" fmla="*/ 380 h 345288"/>
                <a:gd name="connsiteX1" fmla="*/ 1650 w 603243"/>
                <a:gd name="connsiteY1" fmla="*/ 339198 h 345288"/>
                <a:gd name="connsiteX2" fmla="*/ 380 w 603243"/>
                <a:gd name="connsiteY2" fmla="*/ 343640 h 345288"/>
                <a:gd name="connsiteX3" fmla="*/ 4825 w 603243"/>
                <a:gd name="connsiteY3" fmla="*/ 344909 h 345288"/>
                <a:gd name="connsiteX4" fmla="*/ 601725 w 603243"/>
                <a:gd name="connsiteY4" fmla="*/ 6090 h 345288"/>
                <a:gd name="connsiteX5" fmla="*/ 602995 w 603243"/>
                <a:gd name="connsiteY5" fmla="*/ 1648 h 345288"/>
                <a:gd name="connsiteX6" fmla="*/ 598550 w 603243"/>
                <a:gd name="connsiteY6" fmla="*/ 380 h 34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243" h="345288">
                  <a:moveTo>
                    <a:pt x="598550" y="380"/>
                  </a:moveTo>
                  <a:lnTo>
                    <a:pt x="1650" y="339198"/>
                  </a:lnTo>
                  <a:cubicBezTo>
                    <a:pt x="-255" y="340467"/>
                    <a:pt x="-255" y="342371"/>
                    <a:pt x="380" y="343640"/>
                  </a:cubicBezTo>
                  <a:cubicBezTo>
                    <a:pt x="1015" y="345543"/>
                    <a:pt x="3555" y="345543"/>
                    <a:pt x="4825" y="344909"/>
                  </a:cubicBezTo>
                  <a:lnTo>
                    <a:pt x="601725" y="6090"/>
                  </a:lnTo>
                  <a:cubicBezTo>
                    <a:pt x="602995" y="4821"/>
                    <a:pt x="603630" y="2917"/>
                    <a:pt x="602995" y="1648"/>
                  </a:cubicBezTo>
                  <a:cubicBezTo>
                    <a:pt x="602360" y="-255"/>
                    <a:pt x="599820" y="-255"/>
                    <a:pt x="598550" y="380"/>
                  </a:cubicBezTo>
                  <a:close/>
                </a:path>
              </a:pathLst>
            </a:custGeom>
            <a:grpFill/>
            <a:ln w="6350"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04B76CD2-CB54-7944-8711-A8A1886A8789}"/>
                </a:ext>
              </a:extLst>
            </p:cNvPr>
            <p:cNvSpPr/>
            <p:nvPr/>
          </p:nvSpPr>
          <p:spPr>
            <a:xfrm>
              <a:off x="6522662" y="1821580"/>
              <a:ext cx="772909" cy="1060543"/>
            </a:xfrm>
            <a:custGeom>
              <a:avLst/>
              <a:gdLst>
                <a:gd name="connsiteX0" fmla="*/ 5772 w 772909"/>
                <a:gd name="connsiteY0" fmla="*/ 1519 h 1060543"/>
                <a:gd name="connsiteX1" fmla="*/ 1327 w 772909"/>
                <a:gd name="connsiteY1" fmla="*/ 884 h 1060543"/>
                <a:gd name="connsiteX2" fmla="*/ 693 w 772909"/>
                <a:gd name="connsiteY2" fmla="*/ 5326 h 1060543"/>
                <a:gd name="connsiteX3" fmla="*/ 767137 w 772909"/>
                <a:gd name="connsiteY3" fmla="*/ 1059218 h 1060543"/>
                <a:gd name="connsiteX4" fmla="*/ 771582 w 772909"/>
                <a:gd name="connsiteY4" fmla="*/ 1059852 h 1060543"/>
                <a:gd name="connsiteX5" fmla="*/ 772218 w 772909"/>
                <a:gd name="connsiteY5" fmla="*/ 1055411 h 1060543"/>
                <a:gd name="connsiteX6" fmla="*/ 5772 w 772909"/>
                <a:gd name="connsiteY6" fmla="*/ 1519 h 106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909" h="1060543">
                  <a:moveTo>
                    <a:pt x="5772" y="1519"/>
                  </a:moveTo>
                  <a:cubicBezTo>
                    <a:pt x="4502" y="-385"/>
                    <a:pt x="2597" y="-385"/>
                    <a:pt x="1327" y="884"/>
                  </a:cubicBezTo>
                  <a:cubicBezTo>
                    <a:pt x="57" y="2153"/>
                    <a:pt x="-578" y="4057"/>
                    <a:pt x="693" y="5326"/>
                  </a:cubicBezTo>
                  <a:lnTo>
                    <a:pt x="767137" y="1059218"/>
                  </a:lnTo>
                  <a:cubicBezTo>
                    <a:pt x="768407" y="1060487"/>
                    <a:pt x="770312" y="1061121"/>
                    <a:pt x="771582" y="1059852"/>
                  </a:cubicBezTo>
                  <a:cubicBezTo>
                    <a:pt x="772853" y="1058583"/>
                    <a:pt x="773487" y="1056680"/>
                    <a:pt x="772218" y="1055411"/>
                  </a:cubicBezTo>
                  <a:lnTo>
                    <a:pt x="5772" y="1519"/>
                  </a:lnTo>
                  <a:close/>
                </a:path>
              </a:pathLst>
            </a:custGeom>
            <a:grpFill/>
            <a:ln w="6350"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F751F999-0139-1247-94EE-6FF782F380CA}"/>
                </a:ext>
              </a:extLst>
            </p:cNvPr>
            <p:cNvSpPr/>
            <p:nvPr/>
          </p:nvSpPr>
          <p:spPr>
            <a:xfrm>
              <a:off x="3046412" y="893250"/>
              <a:ext cx="566352" cy="614823"/>
            </a:xfrm>
            <a:custGeom>
              <a:avLst/>
              <a:gdLst>
                <a:gd name="connsiteX0" fmla="*/ 564833 w 566352"/>
                <a:gd name="connsiteY0" fmla="*/ 952 h 614823"/>
                <a:gd name="connsiteX1" fmla="*/ 560387 w 566352"/>
                <a:gd name="connsiteY1" fmla="*/ 952 h 614823"/>
                <a:gd name="connsiteX2" fmla="*/ 952 w 566352"/>
                <a:gd name="connsiteY2" fmla="*/ 609430 h 614823"/>
                <a:gd name="connsiteX3" fmla="*/ 952 w 566352"/>
                <a:gd name="connsiteY3" fmla="*/ 613871 h 614823"/>
                <a:gd name="connsiteX4" fmla="*/ 5397 w 566352"/>
                <a:gd name="connsiteY4" fmla="*/ 613871 h 614823"/>
                <a:gd name="connsiteX5" fmla="*/ 565467 w 566352"/>
                <a:gd name="connsiteY5" fmla="*/ 5393 h 614823"/>
                <a:gd name="connsiteX6" fmla="*/ 564833 w 566352"/>
                <a:gd name="connsiteY6" fmla="*/ 952 h 61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352" h="614823">
                  <a:moveTo>
                    <a:pt x="564833" y="952"/>
                  </a:moveTo>
                  <a:cubicBezTo>
                    <a:pt x="563562" y="-317"/>
                    <a:pt x="561658" y="-317"/>
                    <a:pt x="560387" y="952"/>
                  </a:cubicBezTo>
                  <a:lnTo>
                    <a:pt x="952" y="609430"/>
                  </a:lnTo>
                  <a:cubicBezTo>
                    <a:pt x="-317" y="610699"/>
                    <a:pt x="-317" y="612603"/>
                    <a:pt x="952" y="613871"/>
                  </a:cubicBezTo>
                  <a:cubicBezTo>
                    <a:pt x="2222" y="615140"/>
                    <a:pt x="4127" y="615140"/>
                    <a:pt x="5397" y="613871"/>
                  </a:cubicBezTo>
                  <a:lnTo>
                    <a:pt x="565467" y="5393"/>
                  </a:lnTo>
                  <a:cubicBezTo>
                    <a:pt x="566737" y="4124"/>
                    <a:pt x="566737" y="2221"/>
                    <a:pt x="564833" y="952"/>
                  </a:cubicBezTo>
                  <a:close/>
                </a:path>
              </a:pathLst>
            </a:custGeom>
            <a:grpFill/>
            <a:ln w="6350"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401FD483-6772-D340-A786-A4EFAA4242BA}"/>
                </a:ext>
              </a:extLst>
            </p:cNvPr>
            <p:cNvSpPr/>
            <p:nvPr/>
          </p:nvSpPr>
          <p:spPr>
            <a:xfrm>
              <a:off x="563244" y="783166"/>
              <a:ext cx="585084" cy="1186245"/>
            </a:xfrm>
            <a:custGeom>
              <a:avLst/>
              <a:gdLst>
                <a:gd name="connsiteX0" fmla="*/ 583565 w 585084"/>
                <a:gd name="connsiteY0" fmla="*/ 1185866 h 1186245"/>
                <a:gd name="connsiteX1" fmla="*/ 584835 w 585084"/>
                <a:gd name="connsiteY1" fmla="*/ 1181425 h 1186245"/>
                <a:gd name="connsiteX2" fmla="*/ 6985 w 585084"/>
                <a:gd name="connsiteY2" fmla="*/ 0 h 1186245"/>
                <a:gd name="connsiteX3" fmla="*/ 0 w 585084"/>
                <a:gd name="connsiteY3" fmla="*/ 0 h 1186245"/>
                <a:gd name="connsiteX4" fmla="*/ 579755 w 585084"/>
                <a:gd name="connsiteY4" fmla="*/ 1184597 h 1186245"/>
                <a:gd name="connsiteX5" fmla="*/ 583565 w 585084"/>
                <a:gd name="connsiteY5" fmla="*/ 1185866 h 118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084" h="1186245">
                  <a:moveTo>
                    <a:pt x="583565" y="1185866"/>
                  </a:moveTo>
                  <a:cubicBezTo>
                    <a:pt x="584835" y="1185232"/>
                    <a:pt x="585470" y="1183328"/>
                    <a:pt x="584835" y="1181425"/>
                  </a:cubicBezTo>
                  <a:lnTo>
                    <a:pt x="6985" y="0"/>
                  </a:lnTo>
                  <a:lnTo>
                    <a:pt x="0" y="0"/>
                  </a:lnTo>
                  <a:lnTo>
                    <a:pt x="579755" y="1184597"/>
                  </a:lnTo>
                  <a:cubicBezTo>
                    <a:pt x="579755" y="1186501"/>
                    <a:pt x="582295" y="1186501"/>
                    <a:pt x="583565" y="1185866"/>
                  </a:cubicBezTo>
                  <a:close/>
                </a:path>
              </a:pathLst>
            </a:custGeom>
            <a:grpFill/>
            <a:ln w="6350"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A38525D5-3819-3B41-B8A1-0D1804E3FAA4}"/>
                </a:ext>
              </a:extLst>
            </p:cNvPr>
            <p:cNvSpPr/>
            <p:nvPr/>
          </p:nvSpPr>
          <p:spPr>
            <a:xfrm>
              <a:off x="10031480" y="1398374"/>
              <a:ext cx="200934" cy="349276"/>
            </a:xfrm>
            <a:custGeom>
              <a:avLst/>
              <a:gdLst>
                <a:gd name="connsiteX0" fmla="*/ 199004 w 200934"/>
                <a:gd name="connsiteY0" fmla="*/ 249 h 349276"/>
                <a:gd name="connsiteX1" fmla="*/ 194559 w 200934"/>
                <a:gd name="connsiteY1" fmla="*/ 1518 h 349276"/>
                <a:gd name="connsiteX2" fmla="*/ 249 w 200934"/>
                <a:gd name="connsiteY2" fmla="*/ 344144 h 349276"/>
                <a:gd name="connsiteX3" fmla="*/ 1519 w 200934"/>
                <a:gd name="connsiteY3" fmla="*/ 348585 h 349276"/>
                <a:gd name="connsiteX4" fmla="*/ 5964 w 200934"/>
                <a:gd name="connsiteY4" fmla="*/ 347951 h 349276"/>
                <a:gd name="connsiteX5" fmla="*/ 200274 w 200934"/>
                <a:gd name="connsiteY5" fmla="*/ 5325 h 349276"/>
                <a:gd name="connsiteX6" fmla="*/ 199004 w 200934"/>
                <a:gd name="connsiteY6" fmla="*/ 249 h 34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349276">
                  <a:moveTo>
                    <a:pt x="199004" y="249"/>
                  </a:moveTo>
                  <a:cubicBezTo>
                    <a:pt x="197099" y="-386"/>
                    <a:pt x="195194" y="249"/>
                    <a:pt x="194559" y="1518"/>
                  </a:cubicBezTo>
                  <a:lnTo>
                    <a:pt x="249" y="344144"/>
                  </a:lnTo>
                  <a:cubicBezTo>
                    <a:pt x="-386" y="346047"/>
                    <a:pt x="249" y="347951"/>
                    <a:pt x="1519" y="348585"/>
                  </a:cubicBezTo>
                  <a:cubicBezTo>
                    <a:pt x="2789" y="349854"/>
                    <a:pt x="4694" y="349220"/>
                    <a:pt x="5964" y="347951"/>
                  </a:cubicBezTo>
                  <a:lnTo>
                    <a:pt x="200274" y="5325"/>
                  </a:lnTo>
                  <a:cubicBezTo>
                    <a:pt x="201544" y="3421"/>
                    <a:pt x="200909" y="1518"/>
                    <a:pt x="199004" y="249"/>
                  </a:cubicBezTo>
                  <a:close/>
                </a:path>
              </a:pathLst>
            </a:custGeom>
            <a:grpFill/>
            <a:ln w="6350"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B4E6E97A-C167-1648-B3EA-CE377D8EA3A7}"/>
                </a:ext>
              </a:extLst>
            </p:cNvPr>
            <p:cNvSpPr/>
            <p:nvPr/>
          </p:nvSpPr>
          <p:spPr>
            <a:xfrm>
              <a:off x="2230120" y="783166"/>
              <a:ext cx="10794" cy="767101"/>
            </a:xfrm>
            <a:custGeom>
              <a:avLst/>
              <a:gdLst>
                <a:gd name="connsiteX0" fmla="*/ 3175 w 10794"/>
                <a:gd name="connsiteY0" fmla="*/ 767101 h 767101"/>
                <a:gd name="connsiteX1" fmla="*/ 6350 w 10794"/>
                <a:gd name="connsiteY1" fmla="*/ 763929 h 767101"/>
                <a:gd name="connsiteX2" fmla="*/ 10795 w 10794"/>
                <a:gd name="connsiteY2" fmla="*/ 0 h 767101"/>
                <a:gd name="connsiteX3" fmla="*/ 4445 w 10794"/>
                <a:gd name="connsiteY3" fmla="*/ 0 h 767101"/>
                <a:gd name="connsiteX4" fmla="*/ 0 w 10794"/>
                <a:gd name="connsiteY4" fmla="*/ 763929 h 767101"/>
                <a:gd name="connsiteX5" fmla="*/ 3175 w 10794"/>
                <a:gd name="connsiteY5" fmla="*/ 767101 h 76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4" h="767101">
                  <a:moveTo>
                    <a:pt x="3175" y="767101"/>
                  </a:moveTo>
                  <a:cubicBezTo>
                    <a:pt x="5080" y="767101"/>
                    <a:pt x="6350" y="765832"/>
                    <a:pt x="6350" y="763929"/>
                  </a:cubicBezTo>
                  <a:lnTo>
                    <a:pt x="10795" y="0"/>
                  </a:lnTo>
                  <a:lnTo>
                    <a:pt x="4445" y="0"/>
                  </a:lnTo>
                  <a:lnTo>
                    <a:pt x="0" y="763929"/>
                  </a:lnTo>
                  <a:cubicBezTo>
                    <a:pt x="0" y="765832"/>
                    <a:pt x="1270" y="767101"/>
                    <a:pt x="3175" y="767101"/>
                  </a:cubicBezTo>
                  <a:close/>
                </a:path>
              </a:pathLst>
            </a:custGeom>
            <a:grpFill/>
            <a:ln w="6350"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377B9F60-C1A6-FE4F-965E-4A997986555B}"/>
                </a:ext>
              </a:extLst>
            </p:cNvPr>
            <p:cNvSpPr/>
            <p:nvPr/>
          </p:nvSpPr>
          <p:spPr>
            <a:xfrm>
              <a:off x="6407150" y="2531827"/>
              <a:ext cx="96519" cy="347305"/>
            </a:xfrm>
            <a:custGeom>
              <a:avLst/>
              <a:gdLst>
                <a:gd name="connsiteX0" fmla="*/ 93980 w 96519"/>
                <a:gd name="connsiteY0" fmla="*/ 0 h 347305"/>
                <a:gd name="connsiteX1" fmla="*/ 90170 w 96519"/>
                <a:gd name="connsiteY1" fmla="*/ 2538 h 347305"/>
                <a:gd name="connsiteX2" fmla="*/ 0 w 96519"/>
                <a:gd name="connsiteY2" fmla="*/ 343895 h 347305"/>
                <a:gd name="connsiteX3" fmla="*/ 1905 w 96519"/>
                <a:gd name="connsiteY3" fmla="*/ 347067 h 347305"/>
                <a:gd name="connsiteX4" fmla="*/ 6350 w 96519"/>
                <a:gd name="connsiteY4" fmla="*/ 345164 h 347305"/>
                <a:gd name="connsiteX5" fmla="*/ 96520 w 96519"/>
                <a:gd name="connsiteY5" fmla="*/ 3807 h 347305"/>
                <a:gd name="connsiteX6" fmla="*/ 93980 w 96519"/>
                <a:gd name="connsiteY6" fmla="*/ 0 h 34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19" h="347305">
                  <a:moveTo>
                    <a:pt x="93980" y="0"/>
                  </a:moveTo>
                  <a:cubicBezTo>
                    <a:pt x="92710" y="0"/>
                    <a:pt x="90805" y="635"/>
                    <a:pt x="90170" y="2538"/>
                  </a:cubicBezTo>
                  <a:lnTo>
                    <a:pt x="0" y="343895"/>
                  </a:lnTo>
                  <a:cubicBezTo>
                    <a:pt x="0" y="345798"/>
                    <a:pt x="635" y="347067"/>
                    <a:pt x="1905" y="347067"/>
                  </a:cubicBezTo>
                  <a:cubicBezTo>
                    <a:pt x="3810" y="347702"/>
                    <a:pt x="5715" y="347067"/>
                    <a:pt x="6350" y="345164"/>
                  </a:cubicBezTo>
                  <a:lnTo>
                    <a:pt x="96520" y="3807"/>
                  </a:lnTo>
                  <a:cubicBezTo>
                    <a:pt x="96520" y="2538"/>
                    <a:pt x="95885" y="635"/>
                    <a:pt x="93980" y="0"/>
                  </a:cubicBezTo>
                  <a:close/>
                </a:path>
              </a:pathLst>
            </a:custGeom>
            <a:grpFill/>
            <a:ln w="6350"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EFE97F2C-3D02-DD46-9508-9F43A84AE9B6}"/>
                </a:ext>
              </a:extLst>
            </p:cNvPr>
            <p:cNvSpPr/>
            <p:nvPr/>
          </p:nvSpPr>
          <p:spPr>
            <a:xfrm>
              <a:off x="2451100" y="783166"/>
              <a:ext cx="1161415" cy="116746"/>
            </a:xfrm>
            <a:custGeom>
              <a:avLst/>
              <a:gdLst>
                <a:gd name="connsiteX0" fmla="*/ 1161415 w 1161415"/>
                <a:gd name="connsiteY0" fmla="*/ 113574 h 116746"/>
                <a:gd name="connsiteX1" fmla="*/ 1158240 w 1161415"/>
                <a:gd name="connsiteY1" fmla="*/ 109767 h 116746"/>
                <a:gd name="connsiteX2" fmla="*/ 69850 w 1161415"/>
                <a:gd name="connsiteY2" fmla="*/ 0 h 116746"/>
                <a:gd name="connsiteX3" fmla="*/ 0 w 1161415"/>
                <a:gd name="connsiteY3" fmla="*/ 0 h 116746"/>
                <a:gd name="connsiteX4" fmla="*/ 1157605 w 1161415"/>
                <a:gd name="connsiteY4" fmla="*/ 116747 h 116746"/>
                <a:gd name="connsiteX5" fmla="*/ 1161415 w 1161415"/>
                <a:gd name="connsiteY5" fmla="*/ 113574 h 11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415" h="116746">
                  <a:moveTo>
                    <a:pt x="1161415" y="113574"/>
                  </a:moveTo>
                  <a:cubicBezTo>
                    <a:pt x="1161415" y="111671"/>
                    <a:pt x="1160145" y="109767"/>
                    <a:pt x="1158240" y="109767"/>
                  </a:cubicBezTo>
                  <a:lnTo>
                    <a:pt x="69850" y="0"/>
                  </a:lnTo>
                  <a:lnTo>
                    <a:pt x="0" y="0"/>
                  </a:lnTo>
                  <a:lnTo>
                    <a:pt x="1157605" y="116747"/>
                  </a:lnTo>
                  <a:cubicBezTo>
                    <a:pt x="1159510" y="116747"/>
                    <a:pt x="1161415" y="115478"/>
                    <a:pt x="1161415" y="113574"/>
                  </a:cubicBezTo>
                  <a:close/>
                </a:path>
              </a:pathLst>
            </a:custGeom>
            <a:grpFill/>
            <a:ln w="6350"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7469A902-8522-3B4D-AC94-299FE23E2589}"/>
                </a:ext>
              </a:extLst>
            </p:cNvPr>
            <p:cNvSpPr/>
            <p:nvPr/>
          </p:nvSpPr>
          <p:spPr>
            <a:xfrm>
              <a:off x="5691822" y="1432569"/>
              <a:ext cx="646430" cy="586838"/>
            </a:xfrm>
            <a:custGeom>
              <a:avLst/>
              <a:gdLst>
                <a:gd name="connsiteX0" fmla="*/ 641033 w 646430"/>
                <a:gd name="connsiteY0" fmla="*/ 952 h 586838"/>
                <a:gd name="connsiteX1" fmla="*/ 953 w 646430"/>
                <a:gd name="connsiteY1" fmla="*/ 580878 h 586838"/>
                <a:gd name="connsiteX2" fmla="*/ 953 w 646430"/>
                <a:gd name="connsiteY2" fmla="*/ 585319 h 586838"/>
                <a:gd name="connsiteX3" fmla="*/ 5398 w 646430"/>
                <a:gd name="connsiteY3" fmla="*/ 585954 h 586838"/>
                <a:gd name="connsiteX4" fmla="*/ 645478 w 646430"/>
                <a:gd name="connsiteY4" fmla="*/ 6028 h 586838"/>
                <a:gd name="connsiteX5" fmla="*/ 645478 w 646430"/>
                <a:gd name="connsiteY5" fmla="*/ 952 h 586838"/>
                <a:gd name="connsiteX6" fmla="*/ 641033 w 646430"/>
                <a:gd name="connsiteY6" fmla="*/ 952 h 58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430" h="586838">
                  <a:moveTo>
                    <a:pt x="641033" y="952"/>
                  </a:moveTo>
                  <a:lnTo>
                    <a:pt x="953" y="580878"/>
                  </a:lnTo>
                  <a:cubicBezTo>
                    <a:pt x="-318" y="582147"/>
                    <a:pt x="-318" y="584050"/>
                    <a:pt x="953" y="585319"/>
                  </a:cubicBezTo>
                  <a:cubicBezTo>
                    <a:pt x="2223" y="587223"/>
                    <a:pt x="4128" y="587223"/>
                    <a:pt x="5398" y="585954"/>
                  </a:cubicBezTo>
                  <a:lnTo>
                    <a:pt x="645478" y="6028"/>
                  </a:lnTo>
                  <a:cubicBezTo>
                    <a:pt x="646748" y="4759"/>
                    <a:pt x="646748" y="2855"/>
                    <a:pt x="645478" y="952"/>
                  </a:cubicBezTo>
                  <a:cubicBezTo>
                    <a:pt x="644208" y="-317"/>
                    <a:pt x="642303" y="-317"/>
                    <a:pt x="641033" y="952"/>
                  </a:cubicBezTo>
                  <a:close/>
                </a:path>
              </a:pathLst>
            </a:custGeom>
            <a:grpFill/>
            <a:ln w="6350"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C166875E-5F11-8340-B4F4-C4C66E2FFD99}"/>
                </a:ext>
              </a:extLst>
            </p:cNvPr>
            <p:cNvSpPr/>
            <p:nvPr/>
          </p:nvSpPr>
          <p:spPr>
            <a:xfrm>
              <a:off x="2228850" y="1544391"/>
              <a:ext cx="8254" cy="981090"/>
            </a:xfrm>
            <a:custGeom>
              <a:avLst/>
              <a:gdLst>
                <a:gd name="connsiteX0" fmla="*/ 5715 w 8254"/>
                <a:gd name="connsiteY0" fmla="*/ 165 h 981090"/>
                <a:gd name="connsiteX1" fmla="*/ 1905 w 8254"/>
                <a:gd name="connsiteY1" fmla="*/ 2703 h 981090"/>
                <a:gd name="connsiteX2" fmla="*/ 0 w 8254"/>
                <a:gd name="connsiteY2" fmla="*/ 977918 h 981090"/>
                <a:gd name="connsiteX3" fmla="*/ 3175 w 8254"/>
                <a:gd name="connsiteY3" fmla="*/ 981090 h 981090"/>
                <a:gd name="connsiteX4" fmla="*/ 6350 w 8254"/>
                <a:gd name="connsiteY4" fmla="*/ 977918 h 981090"/>
                <a:gd name="connsiteX5" fmla="*/ 8255 w 8254"/>
                <a:gd name="connsiteY5" fmla="*/ 2703 h 981090"/>
                <a:gd name="connsiteX6" fmla="*/ 5715 w 8254"/>
                <a:gd name="connsiteY6" fmla="*/ 165 h 98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4" h="981090">
                  <a:moveTo>
                    <a:pt x="5715" y="165"/>
                  </a:moveTo>
                  <a:cubicBezTo>
                    <a:pt x="3810" y="-469"/>
                    <a:pt x="2540" y="800"/>
                    <a:pt x="1905" y="2703"/>
                  </a:cubicBezTo>
                  <a:lnTo>
                    <a:pt x="0" y="977918"/>
                  </a:lnTo>
                  <a:cubicBezTo>
                    <a:pt x="0" y="979821"/>
                    <a:pt x="1270" y="981090"/>
                    <a:pt x="3175" y="981090"/>
                  </a:cubicBezTo>
                  <a:cubicBezTo>
                    <a:pt x="5080" y="981090"/>
                    <a:pt x="6350" y="979821"/>
                    <a:pt x="6350" y="977918"/>
                  </a:cubicBezTo>
                  <a:lnTo>
                    <a:pt x="8255" y="2703"/>
                  </a:lnTo>
                  <a:cubicBezTo>
                    <a:pt x="7620" y="1434"/>
                    <a:pt x="6985" y="165"/>
                    <a:pt x="5715" y="165"/>
                  </a:cubicBezTo>
                  <a:close/>
                </a:path>
              </a:pathLst>
            </a:custGeom>
            <a:grpFill/>
            <a:ln w="6350"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CD2A4D0F-40F5-7242-B819-56ABE6921E7A}"/>
                </a:ext>
              </a:extLst>
            </p:cNvPr>
            <p:cNvSpPr/>
            <p:nvPr/>
          </p:nvSpPr>
          <p:spPr>
            <a:xfrm>
              <a:off x="6497081" y="2532223"/>
              <a:ext cx="798458" cy="349457"/>
            </a:xfrm>
            <a:custGeom>
              <a:avLst/>
              <a:gdLst>
                <a:gd name="connsiteX0" fmla="*/ 796528 w 798458"/>
                <a:gd name="connsiteY0" fmla="*/ 343498 h 349457"/>
                <a:gd name="connsiteX1" fmla="*/ 4683 w 798458"/>
                <a:gd name="connsiteY1" fmla="*/ 238 h 349457"/>
                <a:gd name="connsiteX2" fmla="*/ 238 w 798458"/>
                <a:gd name="connsiteY2" fmla="*/ 2141 h 349457"/>
                <a:gd name="connsiteX3" fmla="*/ 2143 w 798458"/>
                <a:gd name="connsiteY3" fmla="*/ 6583 h 349457"/>
                <a:gd name="connsiteX4" fmla="*/ 793988 w 798458"/>
                <a:gd name="connsiteY4" fmla="*/ 349209 h 349457"/>
                <a:gd name="connsiteX5" fmla="*/ 797798 w 798458"/>
                <a:gd name="connsiteY5" fmla="*/ 347940 h 349457"/>
                <a:gd name="connsiteX6" fmla="*/ 796528 w 798458"/>
                <a:gd name="connsiteY6" fmla="*/ 343498 h 34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58" h="349457">
                  <a:moveTo>
                    <a:pt x="796528" y="343498"/>
                  </a:moveTo>
                  <a:lnTo>
                    <a:pt x="4683" y="238"/>
                  </a:lnTo>
                  <a:cubicBezTo>
                    <a:pt x="2778" y="-397"/>
                    <a:pt x="873" y="238"/>
                    <a:pt x="238" y="2141"/>
                  </a:cubicBezTo>
                  <a:cubicBezTo>
                    <a:pt x="-397" y="4045"/>
                    <a:pt x="238" y="5948"/>
                    <a:pt x="2143" y="6583"/>
                  </a:cubicBezTo>
                  <a:lnTo>
                    <a:pt x="793988" y="349209"/>
                  </a:lnTo>
                  <a:cubicBezTo>
                    <a:pt x="795258" y="349843"/>
                    <a:pt x="797163" y="349209"/>
                    <a:pt x="797798" y="347940"/>
                  </a:cubicBezTo>
                  <a:cubicBezTo>
                    <a:pt x="799068" y="346036"/>
                    <a:pt x="798433" y="344133"/>
                    <a:pt x="796528" y="343498"/>
                  </a:cubicBezTo>
                  <a:close/>
                </a:path>
              </a:pathLst>
            </a:custGeom>
            <a:grpFill/>
            <a:ln w="6350"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8A0F7355-B5D9-7A49-AE10-B7AFEE8F82D4}"/>
                </a:ext>
              </a:extLst>
            </p:cNvPr>
            <p:cNvSpPr/>
            <p:nvPr/>
          </p:nvSpPr>
          <p:spPr>
            <a:xfrm>
              <a:off x="2230697" y="1543672"/>
              <a:ext cx="881182" cy="1187167"/>
            </a:xfrm>
            <a:custGeom>
              <a:avLst/>
              <a:gdLst>
                <a:gd name="connsiteX0" fmla="*/ 5772 w 881182"/>
                <a:gd name="connsiteY0" fmla="*/ 1519 h 1187167"/>
                <a:gd name="connsiteX1" fmla="*/ 1327 w 881182"/>
                <a:gd name="connsiteY1" fmla="*/ 884 h 1187167"/>
                <a:gd name="connsiteX2" fmla="*/ 692 w 881182"/>
                <a:gd name="connsiteY2" fmla="*/ 5326 h 1187167"/>
                <a:gd name="connsiteX3" fmla="*/ 875722 w 881182"/>
                <a:gd name="connsiteY3" fmla="*/ 1186116 h 1187167"/>
                <a:gd name="connsiteX4" fmla="*/ 879532 w 881182"/>
                <a:gd name="connsiteY4" fmla="*/ 1186751 h 1187167"/>
                <a:gd name="connsiteX5" fmla="*/ 880802 w 881182"/>
                <a:gd name="connsiteY5" fmla="*/ 1182309 h 1187167"/>
                <a:gd name="connsiteX6" fmla="*/ 5772 w 881182"/>
                <a:gd name="connsiteY6" fmla="*/ 1519 h 118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182" h="1187167">
                  <a:moveTo>
                    <a:pt x="5772" y="1519"/>
                  </a:moveTo>
                  <a:cubicBezTo>
                    <a:pt x="4502" y="-385"/>
                    <a:pt x="2597" y="-385"/>
                    <a:pt x="1327" y="884"/>
                  </a:cubicBezTo>
                  <a:cubicBezTo>
                    <a:pt x="57" y="2153"/>
                    <a:pt x="-578" y="4057"/>
                    <a:pt x="692" y="5326"/>
                  </a:cubicBezTo>
                  <a:lnTo>
                    <a:pt x="875722" y="1186116"/>
                  </a:lnTo>
                  <a:cubicBezTo>
                    <a:pt x="876357" y="1187385"/>
                    <a:pt x="878262" y="1187385"/>
                    <a:pt x="879532" y="1186751"/>
                  </a:cubicBezTo>
                  <a:cubicBezTo>
                    <a:pt x="881437" y="1186116"/>
                    <a:pt x="881437" y="1183578"/>
                    <a:pt x="880802" y="1182309"/>
                  </a:cubicBezTo>
                  <a:lnTo>
                    <a:pt x="5772" y="1519"/>
                  </a:lnTo>
                  <a:close/>
                </a:path>
              </a:pathLst>
            </a:custGeom>
            <a:grpFill/>
            <a:ln w="6350"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9106391A-1051-DD45-B1A3-39F4CB267821}"/>
                </a:ext>
              </a:extLst>
            </p:cNvPr>
            <p:cNvSpPr/>
            <p:nvPr/>
          </p:nvSpPr>
          <p:spPr>
            <a:xfrm>
              <a:off x="11003915" y="783166"/>
              <a:ext cx="643634" cy="1075079"/>
            </a:xfrm>
            <a:custGeom>
              <a:avLst/>
              <a:gdLst>
                <a:gd name="connsiteX0" fmla="*/ 641985 w 643634"/>
                <a:gd name="connsiteY0" fmla="*/ 1074830 h 1075079"/>
                <a:gd name="connsiteX1" fmla="*/ 643255 w 643634"/>
                <a:gd name="connsiteY1" fmla="*/ 1070389 h 1075079"/>
                <a:gd name="connsiteX2" fmla="*/ 7620 w 643634"/>
                <a:gd name="connsiteY2" fmla="*/ 0 h 1075079"/>
                <a:gd name="connsiteX3" fmla="*/ 0 w 643634"/>
                <a:gd name="connsiteY3" fmla="*/ 0 h 1075079"/>
                <a:gd name="connsiteX4" fmla="*/ 637540 w 643634"/>
                <a:gd name="connsiteY4" fmla="*/ 1073561 h 1075079"/>
                <a:gd name="connsiteX5" fmla="*/ 641985 w 643634"/>
                <a:gd name="connsiteY5" fmla="*/ 1074830 h 107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634" h="1075079">
                  <a:moveTo>
                    <a:pt x="641985" y="1074830"/>
                  </a:moveTo>
                  <a:cubicBezTo>
                    <a:pt x="643890" y="1074196"/>
                    <a:pt x="643890" y="1072292"/>
                    <a:pt x="643255" y="1070389"/>
                  </a:cubicBezTo>
                  <a:lnTo>
                    <a:pt x="7620" y="0"/>
                  </a:lnTo>
                  <a:lnTo>
                    <a:pt x="0" y="0"/>
                  </a:lnTo>
                  <a:lnTo>
                    <a:pt x="637540" y="1073561"/>
                  </a:lnTo>
                  <a:cubicBezTo>
                    <a:pt x="638175" y="1074830"/>
                    <a:pt x="640715" y="1075465"/>
                    <a:pt x="641985" y="1074830"/>
                  </a:cubicBezTo>
                  <a:close/>
                </a:path>
              </a:pathLst>
            </a:custGeom>
            <a:grpFill/>
            <a:ln w="6350"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E10F6F22-B163-584C-9C44-4702C1A81A3C}"/>
                </a:ext>
              </a:extLst>
            </p:cNvPr>
            <p:cNvSpPr/>
            <p:nvPr/>
          </p:nvSpPr>
          <p:spPr>
            <a:xfrm>
              <a:off x="10138409" y="1851651"/>
              <a:ext cx="1508293" cy="211286"/>
            </a:xfrm>
            <a:custGeom>
              <a:avLst/>
              <a:gdLst>
                <a:gd name="connsiteX0" fmla="*/ 1504950 w 1508293"/>
                <a:gd name="connsiteY0" fmla="*/ 0 h 211286"/>
                <a:gd name="connsiteX1" fmla="*/ 2540 w 1508293"/>
                <a:gd name="connsiteY1" fmla="*/ 204941 h 211286"/>
                <a:gd name="connsiteX2" fmla="*/ 0 w 1508293"/>
                <a:gd name="connsiteY2" fmla="*/ 208748 h 211286"/>
                <a:gd name="connsiteX3" fmla="*/ 3810 w 1508293"/>
                <a:gd name="connsiteY3" fmla="*/ 211286 h 211286"/>
                <a:gd name="connsiteX4" fmla="*/ 1506221 w 1508293"/>
                <a:gd name="connsiteY4" fmla="*/ 6345 h 211286"/>
                <a:gd name="connsiteX5" fmla="*/ 1508125 w 1508293"/>
                <a:gd name="connsiteY5" fmla="*/ 3172 h 211286"/>
                <a:gd name="connsiteX6" fmla="*/ 1504950 w 1508293"/>
                <a:gd name="connsiteY6" fmla="*/ 0 h 21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8293" h="211286">
                  <a:moveTo>
                    <a:pt x="1504950" y="0"/>
                  </a:moveTo>
                  <a:lnTo>
                    <a:pt x="2540" y="204941"/>
                  </a:lnTo>
                  <a:cubicBezTo>
                    <a:pt x="1270" y="205576"/>
                    <a:pt x="0" y="206845"/>
                    <a:pt x="0" y="208748"/>
                  </a:cubicBezTo>
                  <a:cubicBezTo>
                    <a:pt x="635" y="210017"/>
                    <a:pt x="1905" y="211286"/>
                    <a:pt x="3810" y="211286"/>
                  </a:cubicBezTo>
                  <a:lnTo>
                    <a:pt x="1506221" y="6345"/>
                  </a:lnTo>
                  <a:cubicBezTo>
                    <a:pt x="1507490" y="6345"/>
                    <a:pt x="1508760" y="5076"/>
                    <a:pt x="1508125" y="3172"/>
                  </a:cubicBezTo>
                  <a:cubicBezTo>
                    <a:pt x="1508125" y="1903"/>
                    <a:pt x="1506855" y="0"/>
                    <a:pt x="1504950" y="0"/>
                  </a:cubicBezTo>
                  <a:close/>
                </a:path>
              </a:pathLst>
            </a:custGeom>
            <a:grpFill/>
            <a:ln w="6350"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6538CFCE-8781-4B44-813A-EB021DED7C94}"/>
                </a:ext>
              </a:extLst>
            </p:cNvPr>
            <p:cNvSpPr/>
            <p:nvPr/>
          </p:nvSpPr>
          <p:spPr>
            <a:xfrm>
              <a:off x="6497716" y="2532223"/>
              <a:ext cx="1079976" cy="402040"/>
            </a:xfrm>
            <a:custGeom>
              <a:avLst/>
              <a:gdLst>
                <a:gd name="connsiteX0" fmla="*/ 1077833 w 1079976"/>
                <a:gd name="connsiteY0" fmla="*/ 395527 h 402040"/>
                <a:gd name="connsiteX1" fmla="*/ 3413 w 1079976"/>
                <a:gd name="connsiteY1" fmla="*/ 238 h 402040"/>
                <a:gd name="connsiteX2" fmla="*/ 238 w 1079976"/>
                <a:gd name="connsiteY2" fmla="*/ 2141 h 402040"/>
                <a:gd name="connsiteX3" fmla="*/ 2143 w 1079976"/>
                <a:gd name="connsiteY3" fmla="*/ 6583 h 402040"/>
                <a:gd name="connsiteX4" fmla="*/ 1075928 w 1079976"/>
                <a:gd name="connsiteY4" fmla="*/ 401872 h 402040"/>
                <a:gd name="connsiteX5" fmla="*/ 1079739 w 1079976"/>
                <a:gd name="connsiteY5" fmla="*/ 399968 h 402040"/>
                <a:gd name="connsiteX6" fmla="*/ 1077833 w 1079976"/>
                <a:gd name="connsiteY6" fmla="*/ 395527 h 40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976" h="402040">
                  <a:moveTo>
                    <a:pt x="1077833" y="395527"/>
                  </a:moveTo>
                  <a:lnTo>
                    <a:pt x="3413" y="238"/>
                  </a:lnTo>
                  <a:cubicBezTo>
                    <a:pt x="2143" y="-397"/>
                    <a:pt x="238" y="238"/>
                    <a:pt x="238" y="2141"/>
                  </a:cubicBezTo>
                  <a:cubicBezTo>
                    <a:pt x="-397" y="4045"/>
                    <a:pt x="238" y="5948"/>
                    <a:pt x="2143" y="6583"/>
                  </a:cubicBezTo>
                  <a:lnTo>
                    <a:pt x="1075928" y="401872"/>
                  </a:lnTo>
                  <a:cubicBezTo>
                    <a:pt x="1077198" y="402506"/>
                    <a:pt x="1079103" y="401237"/>
                    <a:pt x="1079739" y="399968"/>
                  </a:cubicBezTo>
                  <a:cubicBezTo>
                    <a:pt x="1080373" y="398065"/>
                    <a:pt x="1079739" y="396161"/>
                    <a:pt x="1077833" y="395527"/>
                  </a:cubicBezTo>
                  <a:close/>
                </a:path>
              </a:pathLst>
            </a:custGeom>
            <a:grpFill/>
            <a:ln w="6350"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CA890A2-4A98-5849-BEE7-AA5359D2C948}"/>
                </a:ext>
              </a:extLst>
            </p:cNvPr>
            <p:cNvSpPr/>
            <p:nvPr/>
          </p:nvSpPr>
          <p:spPr>
            <a:xfrm>
              <a:off x="10750311" y="1852285"/>
              <a:ext cx="896222" cy="137922"/>
            </a:xfrm>
            <a:custGeom>
              <a:avLst/>
              <a:gdLst>
                <a:gd name="connsiteX0" fmla="*/ 893048 w 896222"/>
                <a:gd name="connsiteY0" fmla="*/ 0 h 137922"/>
                <a:gd name="connsiteX1" fmla="*/ 2778 w 896222"/>
                <a:gd name="connsiteY1" fmla="*/ 131340 h 137922"/>
                <a:gd name="connsiteX2" fmla="*/ 2143 w 896222"/>
                <a:gd name="connsiteY2" fmla="*/ 131974 h 137922"/>
                <a:gd name="connsiteX3" fmla="*/ 238 w 896222"/>
                <a:gd name="connsiteY3" fmla="*/ 135781 h 137922"/>
                <a:gd name="connsiteX4" fmla="*/ 4048 w 896222"/>
                <a:gd name="connsiteY4" fmla="*/ 137685 h 137922"/>
                <a:gd name="connsiteX5" fmla="*/ 894318 w 896222"/>
                <a:gd name="connsiteY5" fmla="*/ 6345 h 137922"/>
                <a:gd name="connsiteX6" fmla="*/ 896223 w 896222"/>
                <a:gd name="connsiteY6" fmla="*/ 3172 h 137922"/>
                <a:gd name="connsiteX7" fmla="*/ 893048 w 896222"/>
                <a:gd name="connsiteY7" fmla="*/ 0 h 13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222" h="137922">
                  <a:moveTo>
                    <a:pt x="893048" y="0"/>
                  </a:moveTo>
                  <a:lnTo>
                    <a:pt x="2778" y="131340"/>
                  </a:lnTo>
                  <a:cubicBezTo>
                    <a:pt x="2778" y="131340"/>
                    <a:pt x="2143" y="131340"/>
                    <a:pt x="2143" y="131974"/>
                  </a:cubicBezTo>
                  <a:cubicBezTo>
                    <a:pt x="238" y="131974"/>
                    <a:pt x="-397" y="133878"/>
                    <a:pt x="238" y="135781"/>
                  </a:cubicBezTo>
                  <a:cubicBezTo>
                    <a:pt x="238" y="137685"/>
                    <a:pt x="2143" y="138319"/>
                    <a:pt x="4048" y="137685"/>
                  </a:cubicBezTo>
                  <a:lnTo>
                    <a:pt x="894318" y="6345"/>
                  </a:lnTo>
                  <a:cubicBezTo>
                    <a:pt x="895588" y="5710"/>
                    <a:pt x="896223" y="4441"/>
                    <a:pt x="896223" y="3172"/>
                  </a:cubicBezTo>
                  <a:cubicBezTo>
                    <a:pt x="896223" y="1903"/>
                    <a:pt x="894953" y="0"/>
                    <a:pt x="893048" y="0"/>
                  </a:cubicBezTo>
                  <a:close/>
                </a:path>
              </a:pathLst>
            </a:custGeom>
            <a:grpFill/>
            <a:ln w="6350"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129CB333-B946-7145-AA56-4501EBAC1023}"/>
                </a:ext>
              </a:extLst>
            </p:cNvPr>
            <p:cNvSpPr/>
            <p:nvPr/>
          </p:nvSpPr>
          <p:spPr>
            <a:xfrm>
              <a:off x="9286875" y="1741884"/>
              <a:ext cx="750569" cy="28552"/>
            </a:xfrm>
            <a:custGeom>
              <a:avLst/>
              <a:gdLst>
                <a:gd name="connsiteX0" fmla="*/ 747395 w 750569"/>
                <a:gd name="connsiteY0" fmla="*/ 0 h 28552"/>
                <a:gd name="connsiteX1" fmla="*/ 2540 w 750569"/>
                <a:gd name="connsiteY1" fmla="*/ 22207 h 28552"/>
                <a:gd name="connsiteX2" fmla="*/ 0 w 750569"/>
                <a:gd name="connsiteY2" fmla="*/ 25380 h 28552"/>
                <a:gd name="connsiteX3" fmla="*/ 3175 w 750569"/>
                <a:gd name="connsiteY3" fmla="*/ 28552 h 28552"/>
                <a:gd name="connsiteX4" fmla="*/ 748030 w 750569"/>
                <a:gd name="connsiteY4" fmla="*/ 6345 h 28552"/>
                <a:gd name="connsiteX5" fmla="*/ 750570 w 750569"/>
                <a:gd name="connsiteY5" fmla="*/ 3172 h 28552"/>
                <a:gd name="connsiteX6" fmla="*/ 747395 w 750569"/>
                <a:gd name="connsiteY6" fmla="*/ 0 h 2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569" h="28552">
                  <a:moveTo>
                    <a:pt x="747395" y="0"/>
                  </a:moveTo>
                  <a:lnTo>
                    <a:pt x="2540" y="22207"/>
                  </a:lnTo>
                  <a:cubicBezTo>
                    <a:pt x="1270" y="22842"/>
                    <a:pt x="0" y="24111"/>
                    <a:pt x="0" y="25380"/>
                  </a:cubicBezTo>
                  <a:cubicBezTo>
                    <a:pt x="0" y="26649"/>
                    <a:pt x="1270" y="28552"/>
                    <a:pt x="3175" y="28552"/>
                  </a:cubicBezTo>
                  <a:lnTo>
                    <a:pt x="748030" y="6345"/>
                  </a:lnTo>
                  <a:cubicBezTo>
                    <a:pt x="749300" y="5710"/>
                    <a:pt x="750570" y="4441"/>
                    <a:pt x="750570" y="3172"/>
                  </a:cubicBezTo>
                  <a:cubicBezTo>
                    <a:pt x="750570" y="1903"/>
                    <a:pt x="749300" y="0"/>
                    <a:pt x="747395" y="0"/>
                  </a:cubicBezTo>
                  <a:close/>
                </a:path>
              </a:pathLst>
            </a:custGeom>
            <a:grpFill/>
            <a:ln w="6350"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2988F410-CC99-CB49-8B98-A9B408CF95E1}"/>
                </a:ext>
              </a:extLst>
            </p:cNvPr>
            <p:cNvSpPr/>
            <p:nvPr/>
          </p:nvSpPr>
          <p:spPr>
            <a:xfrm>
              <a:off x="7288916" y="1813556"/>
              <a:ext cx="535553" cy="1068125"/>
            </a:xfrm>
            <a:custGeom>
              <a:avLst/>
              <a:gdLst>
                <a:gd name="connsiteX0" fmla="*/ 533649 w 535553"/>
                <a:gd name="connsiteY0" fmla="*/ 660 h 1068125"/>
                <a:gd name="connsiteX1" fmla="*/ 529204 w 535553"/>
                <a:gd name="connsiteY1" fmla="*/ 1929 h 1068125"/>
                <a:gd name="connsiteX2" fmla="*/ 249 w 535553"/>
                <a:gd name="connsiteY2" fmla="*/ 1063435 h 1068125"/>
                <a:gd name="connsiteX3" fmla="*/ 1519 w 535553"/>
                <a:gd name="connsiteY3" fmla="*/ 1067877 h 1068125"/>
                <a:gd name="connsiteX4" fmla="*/ 5964 w 535553"/>
                <a:gd name="connsiteY4" fmla="*/ 1066608 h 1068125"/>
                <a:gd name="connsiteX5" fmla="*/ 535554 w 535553"/>
                <a:gd name="connsiteY5" fmla="*/ 5102 h 1068125"/>
                <a:gd name="connsiteX6" fmla="*/ 533649 w 535553"/>
                <a:gd name="connsiteY6" fmla="*/ 660 h 106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553" h="1068125">
                  <a:moveTo>
                    <a:pt x="533649" y="660"/>
                  </a:moveTo>
                  <a:cubicBezTo>
                    <a:pt x="531744" y="-609"/>
                    <a:pt x="529839" y="26"/>
                    <a:pt x="529204" y="1929"/>
                  </a:cubicBezTo>
                  <a:lnTo>
                    <a:pt x="249" y="1063435"/>
                  </a:lnTo>
                  <a:cubicBezTo>
                    <a:pt x="-386" y="1065339"/>
                    <a:pt x="249" y="1067242"/>
                    <a:pt x="1519" y="1067877"/>
                  </a:cubicBezTo>
                  <a:cubicBezTo>
                    <a:pt x="3424" y="1068511"/>
                    <a:pt x="5329" y="1067877"/>
                    <a:pt x="5964" y="1066608"/>
                  </a:cubicBezTo>
                  <a:lnTo>
                    <a:pt x="535554" y="5102"/>
                  </a:lnTo>
                  <a:cubicBezTo>
                    <a:pt x="535554" y="3198"/>
                    <a:pt x="534919" y="1295"/>
                    <a:pt x="533649" y="660"/>
                  </a:cubicBezTo>
                  <a:close/>
                </a:path>
              </a:pathLst>
            </a:custGeom>
            <a:grpFill/>
            <a:ln w="6350"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03E8AB2-A967-5C43-BBF4-52EE82AFD998}"/>
                </a:ext>
              </a:extLst>
            </p:cNvPr>
            <p:cNvSpPr/>
            <p:nvPr/>
          </p:nvSpPr>
          <p:spPr>
            <a:xfrm>
              <a:off x="1142126" y="1224534"/>
              <a:ext cx="331946" cy="745370"/>
            </a:xfrm>
            <a:custGeom>
              <a:avLst/>
              <a:gdLst>
                <a:gd name="connsiteX0" fmla="*/ 329803 w 331946"/>
                <a:gd name="connsiteY0" fmla="*/ 238 h 745370"/>
                <a:gd name="connsiteX1" fmla="*/ 325358 w 331946"/>
                <a:gd name="connsiteY1" fmla="*/ 2141 h 745370"/>
                <a:gd name="connsiteX2" fmla="*/ 238 w 331946"/>
                <a:gd name="connsiteY2" fmla="*/ 740691 h 745370"/>
                <a:gd name="connsiteX3" fmla="*/ 2143 w 331946"/>
                <a:gd name="connsiteY3" fmla="*/ 745132 h 745370"/>
                <a:gd name="connsiteX4" fmla="*/ 6588 w 331946"/>
                <a:gd name="connsiteY4" fmla="*/ 743229 h 745370"/>
                <a:gd name="connsiteX5" fmla="*/ 331708 w 331946"/>
                <a:gd name="connsiteY5" fmla="*/ 4679 h 745370"/>
                <a:gd name="connsiteX6" fmla="*/ 329803 w 331946"/>
                <a:gd name="connsiteY6" fmla="*/ 238 h 74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946" h="745370">
                  <a:moveTo>
                    <a:pt x="329803" y="238"/>
                  </a:moveTo>
                  <a:cubicBezTo>
                    <a:pt x="327898" y="-397"/>
                    <a:pt x="325993" y="238"/>
                    <a:pt x="325358" y="2141"/>
                  </a:cubicBezTo>
                  <a:lnTo>
                    <a:pt x="238" y="740691"/>
                  </a:lnTo>
                  <a:cubicBezTo>
                    <a:pt x="-397" y="742594"/>
                    <a:pt x="238" y="744498"/>
                    <a:pt x="2143" y="745132"/>
                  </a:cubicBezTo>
                  <a:cubicBezTo>
                    <a:pt x="4048" y="745767"/>
                    <a:pt x="5953" y="745132"/>
                    <a:pt x="6588" y="743229"/>
                  </a:cubicBezTo>
                  <a:lnTo>
                    <a:pt x="331708" y="4679"/>
                  </a:lnTo>
                  <a:cubicBezTo>
                    <a:pt x="332343" y="2776"/>
                    <a:pt x="331708" y="872"/>
                    <a:pt x="329803" y="238"/>
                  </a:cubicBezTo>
                  <a:close/>
                </a:path>
              </a:pathLst>
            </a:custGeom>
            <a:grpFill/>
            <a:ln w="6350"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60B52A34-A331-5748-932B-BD0D700543E6}"/>
                </a:ext>
              </a:extLst>
            </p:cNvPr>
            <p:cNvSpPr/>
            <p:nvPr/>
          </p:nvSpPr>
          <p:spPr>
            <a:xfrm>
              <a:off x="5691974" y="1821665"/>
              <a:ext cx="837094" cy="198291"/>
            </a:xfrm>
            <a:custGeom>
              <a:avLst/>
              <a:gdLst>
                <a:gd name="connsiteX0" fmla="*/ 833285 w 837094"/>
                <a:gd name="connsiteY0" fmla="*/ 165 h 198291"/>
                <a:gd name="connsiteX1" fmla="*/ 2705 w 837094"/>
                <a:gd name="connsiteY1" fmla="*/ 191782 h 198291"/>
                <a:gd name="connsiteX2" fmla="*/ 165 w 837094"/>
                <a:gd name="connsiteY2" fmla="*/ 195589 h 198291"/>
                <a:gd name="connsiteX3" fmla="*/ 3975 w 837094"/>
                <a:gd name="connsiteY3" fmla="*/ 198127 h 198291"/>
                <a:gd name="connsiteX4" fmla="*/ 834555 w 837094"/>
                <a:gd name="connsiteY4" fmla="*/ 6510 h 198291"/>
                <a:gd name="connsiteX5" fmla="*/ 837095 w 837094"/>
                <a:gd name="connsiteY5" fmla="*/ 2703 h 198291"/>
                <a:gd name="connsiteX6" fmla="*/ 833285 w 837094"/>
                <a:gd name="connsiteY6" fmla="*/ 165 h 19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094" h="198291">
                  <a:moveTo>
                    <a:pt x="833285" y="165"/>
                  </a:moveTo>
                  <a:lnTo>
                    <a:pt x="2705" y="191782"/>
                  </a:lnTo>
                  <a:cubicBezTo>
                    <a:pt x="800" y="192416"/>
                    <a:pt x="-470" y="193685"/>
                    <a:pt x="165" y="195589"/>
                  </a:cubicBezTo>
                  <a:cubicBezTo>
                    <a:pt x="800" y="197492"/>
                    <a:pt x="2070" y="198761"/>
                    <a:pt x="3975" y="198127"/>
                  </a:cubicBezTo>
                  <a:lnTo>
                    <a:pt x="834555" y="6510"/>
                  </a:lnTo>
                  <a:cubicBezTo>
                    <a:pt x="835825" y="5876"/>
                    <a:pt x="837095" y="3972"/>
                    <a:pt x="837095" y="2703"/>
                  </a:cubicBezTo>
                  <a:cubicBezTo>
                    <a:pt x="836460" y="800"/>
                    <a:pt x="835190" y="-469"/>
                    <a:pt x="833285" y="165"/>
                  </a:cubicBezTo>
                  <a:close/>
                </a:path>
              </a:pathLst>
            </a:custGeom>
            <a:grpFill/>
            <a:ln w="6350"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13C8D402-7624-7C46-B41D-5F5F549AB6AB}"/>
                </a:ext>
              </a:extLst>
            </p:cNvPr>
            <p:cNvSpPr/>
            <p:nvPr/>
          </p:nvSpPr>
          <p:spPr>
            <a:xfrm>
              <a:off x="10030929" y="1741884"/>
              <a:ext cx="113433" cy="321291"/>
            </a:xfrm>
            <a:custGeom>
              <a:avLst/>
              <a:gdLst>
                <a:gd name="connsiteX0" fmla="*/ 5880 w 113433"/>
                <a:gd name="connsiteY0" fmla="*/ 1903 h 321291"/>
                <a:gd name="connsiteX1" fmla="*/ 2705 w 113433"/>
                <a:gd name="connsiteY1" fmla="*/ 0 h 321291"/>
                <a:gd name="connsiteX2" fmla="*/ 165 w 113433"/>
                <a:gd name="connsiteY2" fmla="*/ 3807 h 321291"/>
                <a:gd name="connsiteX3" fmla="*/ 107480 w 113433"/>
                <a:gd name="connsiteY3" fmla="*/ 319150 h 321291"/>
                <a:gd name="connsiteX4" fmla="*/ 111290 w 113433"/>
                <a:gd name="connsiteY4" fmla="*/ 321053 h 321291"/>
                <a:gd name="connsiteX5" fmla="*/ 113195 w 113433"/>
                <a:gd name="connsiteY5" fmla="*/ 317246 h 321291"/>
                <a:gd name="connsiteX6" fmla="*/ 5880 w 113433"/>
                <a:gd name="connsiteY6" fmla="*/ 1903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33" h="321291">
                  <a:moveTo>
                    <a:pt x="5880" y="1903"/>
                  </a:moveTo>
                  <a:cubicBezTo>
                    <a:pt x="5245" y="634"/>
                    <a:pt x="3976" y="0"/>
                    <a:pt x="2705" y="0"/>
                  </a:cubicBezTo>
                  <a:cubicBezTo>
                    <a:pt x="801" y="634"/>
                    <a:pt x="-470" y="1903"/>
                    <a:pt x="165" y="3807"/>
                  </a:cubicBezTo>
                  <a:lnTo>
                    <a:pt x="107480" y="319150"/>
                  </a:lnTo>
                  <a:cubicBezTo>
                    <a:pt x="108115" y="321053"/>
                    <a:pt x="110020" y="321688"/>
                    <a:pt x="111290" y="321053"/>
                  </a:cubicBezTo>
                  <a:cubicBezTo>
                    <a:pt x="113195" y="320419"/>
                    <a:pt x="113830" y="319150"/>
                    <a:pt x="113195" y="317246"/>
                  </a:cubicBezTo>
                  <a:lnTo>
                    <a:pt x="5880" y="1903"/>
                  </a:lnTo>
                  <a:close/>
                </a:path>
              </a:pathLst>
            </a:custGeom>
            <a:grpFill/>
            <a:ln w="6350"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03D0B7ED-4164-CD42-889A-26FC43C5C82D}"/>
                </a:ext>
              </a:extLst>
            </p:cNvPr>
            <p:cNvSpPr/>
            <p:nvPr/>
          </p:nvSpPr>
          <p:spPr>
            <a:xfrm>
              <a:off x="7570469" y="1814850"/>
              <a:ext cx="253530" cy="1119879"/>
            </a:xfrm>
            <a:custGeom>
              <a:avLst/>
              <a:gdLst>
                <a:gd name="connsiteX0" fmla="*/ 250825 w 253530"/>
                <a:gd name="connsiteY0" fmla="*/ 0 h 1119879"/>
                <a:gd name="connsiteX1" fmla="*/ 247015 w 253530"/>
                <a:gd name="connsiteY1" fmla="*/ 2538 h 1119879"/>
                <a:gd name="connsiteX2" fmla="*/ 0 w 253530"/>
                <a:gd name="connsiteY2" fmla="*/ 1116072 h 1119879"/>
                <a:gd name="connsiteX3" fmla="*/ 2540 w 253530"/>
                <a:gd name="connsiteY3" fmla="*/ 1119879 h 1119879"/>
                <a:gd name="connsiteX4" fmla="*/ 6350 w 253530"/>
                <a:gd name="connsiteY4" fmla="*/ 1117341 h 1119879"/>
                <a:gd name="connsiteX5" fmla="*/ 253365 w 253530"/>
                <a:gd name="connsiteY5" fmla="*/ 3172 h 1119879"/>
                <a:gd name="connsiteX6" fmla="*/ 250825 w 253530"/>
                <a:gd name="connsiteY6" fmla="*/ 0 h 111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530" h="1119879">
                  <a:moveTo>
                    <a:pt x="250825" y="0"/>
                  </a:moveTo>
                  <a:cubicBezTo>
                    <a:pt x="248920" y="0"/>
                    <a:pt x="247650" y="634"/>
                    <a:pt x="247015" y="2538"/>
                  </a:cubicBezTo>
                  <a:lnTo>
                    <a:pt x="0" y="1116072"/>
                  </a:lnTo>
                  <a:cubicBezTo>
                    <a:pt x="0" y="1117976"/>
                    <a:pt x="636" y="1119245"/>
                    <a:pt x="2540" y="1119879"/>
                  </a:cubicBezTo>
                  <a:cubicBezTo>
                    <a:pt x="3811" y="1119879"/>
                    <a:pt x="5715" y="1119245"/>
                    <a:pt x="6350" y="1117341"/>
                  </a:cubicBezTo>
                  <a:lnTo>
                    <a:pt x="253365" y="3172"/>
                  </a:lnTo>
                  <a:cubicBezTo>
                    <a:pt x="254000" y="1269"/>
                    <a:pt x="252730" y="0"/>
                    <a:pt x="250825" y="0"/>
                  </a:cubicBezTo>
                  <a:close/>
                </a:path>
              </a:pathLst>
            </a:custGeom>
            <a:grpFill/>
            <a:ln w="6350"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068004D6-9686-F04E-8A59-47AC41CE53BC}"/>
                </a:ext>
              </a:extLst>
            </p:cNvPr>
            <p:cNvSpPr/>
            <p:nvPr/>
          </p:nvSpPr>
          <p:spPr>
            <a:xfrm>
              <a:off x="5259070" y="783166"/>
              <a:ext cx="81914" cy="1145258"/>
            </a:xfrm>
            <a:custGeom>
              <a:avLst/>
              <a:gdLst>
                <a:gd name="connsiteX0" fmla="*/ 3175 w 81914"/>
                <a:gd name="connsiteY0" fmla="*/ 1145259 h 1145258"/>
                <a:gd name="connsiteX1" fmla="*/ 6985 w 81914"/>
                <a:gd name="connsiteY1" fmla="*/ 1142086 h 1145258"/>
                <a:gd name="connsiteX2" fmla="*/ 81915 w 81914"/>
                <a:gd name="connsiteY2" fmla="*/ 0 h 1145258"/>
                <a:gd name="connsiteX3" fmla="*/ 74930 w 81914"/>
                <a:gd name="connsiteY3" fmla="*/ 0 h 1145258"/>
                <a:gd name="connsiteX4" fmla="*/ 0 w 81914"/>
                <a:gd name="connsiteY4" fmla="*/ 1141452 h 1145258"/>
                <a:gd name="connsiteX5" fmla="*/ 3175 w 81914"/>
                <a:gd name="connsiteY5" fmla="*/ 1145259 h 114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14" h="1145258">
                  <a:moveTo>
                    <a:pt x="3175" y="1145259"/>
                  </a:moveTo>
                  <a:cubicBezTo>
                    <a:pt x="5080" y="1145259"/>
                    <a:pt x="6985" y="1143990"/>
                    <a:pt x="6985" y="1142086"/>
                  </a:cubicBezTo>
                  <a:lnTo>
                    <a:pt x="81915" y="0"/>
                  </a:lnTo>
                  <a:lnTo>
                    <a:pt x="74930" y="0"/>
                  </a:lnTo>
                  <a:lnTo>
                    <a:pt x="0" y="1141452"/>
                  </a:lnTo>
                  <a:cubicBezTo>
                    <a:pt x="0" y="1143355"/>
                    <a:pt x="1270" y="1145259"/>
                    <a:pt x="3175" y="1145259"/>
                  </a:cubicBezTo>
                  <a:close/>
                </a:path>
              </a:pathLst>
            </a:custGeom>
            <a:grpFill/>
            <a:ln w="6350"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DF193A2E-F05B-0449-8EC9-6A18C5477B61}"/>
                </a:ext>
              </a:extLst>
            </p:cNvPr>
            <p:cNvSpPr/>
            <p:nvPr/>
          </p:nvSpPr>
          <p:spPr>
            <a:xfrm>
              <a:off x="10031491" y="1741646"/>
              <a:ext cx="725011" cy="247927"/>
            </a:xfrm>
            <a:custGeom>
              <a:avLst/>
              <a:gdLst>
                <a:gd name="connsiteX0" fmla="*/ 722868 w 725011"/>
                <a:gd name="connsiteY0" fmla="*/ 241980 h 247927"/>
                <a:gd name="connsiteX1" fmla="*/ 4048 w 725011"/>
                <a:gd name="connsiteY1" fmla="*/ 238 h 247927"/>
                <a:gd name="connsiteX2" fmla="*/ 238 w 725011"/>
                <a:gd name="connsiteY2" fmla="*/ 2141 h 247927"/>
                <a:gd name="connsiteX3" fmla="*/ 2143 w 725011"/>
                <a:gd name="connsiteY3" fmla="*/ 5948 h 247927"/>
                <a:gd name="connsiteX4" fmla="*/ 721598 w 725011"/>
                <a:gd name="connsiteY4" fmla="*/ 247690 h 247927"/>
                <a:gd name="connsiteX5" fmla="*/ 724773 w 725011"/>
                <a:gd name="connsiteY5" fmla="*/ 245787 h 247927"/>
                <a:gd name="connsiteX6" fmla="*/ 722868 w 725011"/>
                <a:gd name="connsiteY6" fmla="*/ 241980 h 24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011" h="247927">
                  <a:moveTo>
                    <a:pt x="722868" y="241980"/>
                  </a:moveTo>
                  <a:lnTo>
                    <a:pt x="4048" y="238"/>
                  </a:lnTo>
                  <a:cubicBezTo>
                    <a:pt x="2778" y="-397"/>
                    <a:pt x="873" y="238"/>
                    <a:pt x="238" y="2141"/>
                  </a:cubicBezTo>
                  <a:cubicBezTo>
                    <a:pt x="-397" y="3410"/>
                    <a:pt x="238" y="5314"/>
                    <a:pt x="2143" y="5948"/>
                  </a:cubicBezTo>
                  <a:lnTo>
                    <a:pt x="721598" y="247690"/>
                  </a:lnTo>
                  <a:cubicBezTo>
                    <a:pt x="722868" y="248324"/>
                    <a:pt x="724773" y="247690"/>
                    <a:pt x="724773" y="245787"/>
                  </a:cubicBezTo>
                  <a:cubicBezTo>
                    <a:pt x="725408" y="244518"/>
                    <a:pt x="724773" y="242614"/>
                    <a:pt x="722868" y="241980"/>
                  </a:cubicBezTo>
                  <a:close/>
                </a:path>
              </a:pathLst>
            </a:custGeom>
            <a:grpFill/>
            <a:ln w="6350"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AFF82113-3D09-9D49-B5AE-A331239D4708}"/>
                </a:ext>
              </a:extLst>
            </p:cNvPr>
            <p:cNvSpPr/>
            <p:nvPr/>
          </p:nvSpPr>
          <p:spPr>
            <a:xfrm>
              <a:off x="6407150" y="2873818"/>
              <a:ext cx="887730" cy="7613"/>
            </a:xfrm>
            <a:custGeom>
              <a:avLst/>
              <a:gdLst>
                <a:gd name="connsiteX0" fmla="*/ 884555 w 887730"/>
                <a:gd name="connsiteY0" fmla="*/ 1269 h 7613"/>
                <a:gd name="connsiteX1" fmla="*/ 3175 w 887730"/>
                <a:gd name="connsiteY1" fmla="*/ 0 h 7613"/>
                <a:gd name="connsiteX2" fmla="*/ 0 w 887730"/>
                <a:gd name="connsiteY2" fmla="*/ 2538 h 7613"/>
                <a:gd name="connsiteX3" fmla="*/ 3175 w 887730"/>
                <a:gd name="connsiteY3" fmla="*/ 5710 h 7613"/>
                <a:gd name="connsiteX4" fmla="*/ 884555 w 887730"/>
                <a:gd name="connsiteY4" fmla="*/ 7614 h 7613"/>
                <a:gd name="connsiteX5" fmla="*/ 887730 w 887730"/>
                <a:gd name="connsiteY5" fmla="*/ 4442 h 7613"/>
                <a:gd name="connsiteX6" fmla="*/ 884555 w 887730"/>
                <a:gd name="connsiteY6" fmla="*/ 1269 h 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730" h="7613">
                  <a:moveTo>
                    <a:pt x="884555" y="1269"/>
                  </a:moveTo>
                  <a:lnTo>
                    <a:pt x="3175" y="0"/>
                  </a:lnTo>
                  <a:cubicBezTo>
                    <a:pt x="1270" y="0"/>
                    <a:pt x="0" y="1269"/>
                    <a:pt x="0" y="2538"/>
                  </a:cubicBezTo>
                  <a:cubicBezTo>
                    <a:pt x="0" y="4442"/>
                    <a:pt x="1270" y="5710"/>
                    <a:pt x="3175" y="5710"/>
                  </a:cubicBezTo>
                  <a:lnTo>
                    <a:pt x="884555" y="7614"/>
                  </a:lnTo>
                  <a:cubicBezTo>
                    <a:pt x="886460" y="7614"/>
                    <a:pt x="887730" y="6345"/>
                    <a:pt x="887730" y="4442"/>
                  </a:cubicBezTo>
                  <a:cubicBezTo>
                    <a:pt x="887730" y="3172"/>
                    <a:pt x="886460" y="1269"/>
                    <a:pt x="884555" y="1269"/>
                  </a:cubicBezTo>
                  <a:close/>
                </a:path>
              </a:pathLst>
            </a:custGeom>
            <a:grpFill/>
            <a:ln w="6350"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4C4FD3C8-CCB5-2F42-84C1-704B55DE69CA}"/>
                </a:ext>
              </a:extLst>
            </p:cNvPr>
            <p:cNvSpPr/>
            <p:nvPr/>
          </p:nvSpPr>
          <p:spPr>
            <a:xfrm>
              <a:off x="6496902" y="2532044"/>
              <a:ext cx="584934" cy="486053"/>
            </a:xfrm>
            <a:custGeom>
              <a:avLst/>
              <a:gdLst>
                <a:gd name="connsiteX0" fmla="*/ 4862 w 584934"/>
                <a:gd name="connsiteY0" fmla="*/ 417 h 486053"/>
                <a:gd name="connsiteX1" fmla="*/ 417 w 584934"/>
                <a:gd name="connsiteY1" fmla="*/ 1051 h 486053"/>
                <a:gd name="connsiteX2" fmla="*/ 1052 w 584934"/>
                <a:gd name="connsiteY2" fmla="*/ 5493 h 486053"/>
                <a:gd name="connsiteX3" fmla="*/ 580172 w 584934"/>
                <a:gd name="connsiteY3" fmla="*/ 485169 h 486053"/>
                <a:gd name="connsiteX4" fmla="*/ 583982 w 584934"/>
                <a:gd name="connsiteY4" fmla="*/ 484534 h 486053"/>
                <a:gd name="connsiteX5" fmla="*/ 583982 w 584934"/>
                <a:gd name="connsiteY5" fmla="*/ 480093 h 486053"/>
                <a:gd name="connsiteX6" fmla="*/ 4862 w 584934"/>
                <a:gd name="connsiteY6" fmla="*/ 417 h 48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934" h="486053">
                  <a:moveTo>
                    <a:pt x="4862" y="417"/>
                  </a:moveTo>
                  <a:cubicBezTo>
                    <a:pt x="3592" y="-218"/>
                    <a:pt x="1687" y="-218"/>
                    <a:pt x="417" y="1051"/>
                  </a:cubicBezTo>
                  <a:cubicBezTo>
                    <a:pt x="-218" y="2320"/>
                    <a:pt x="-218" y="4224"/>
                    <a:pt x="1052" y="5493"/>
                  </a:cubicBezTo>
                  <a:lnTo>
                    <a:pt x="580172" y="485169"/>
                  </a:lnTo>
                  <a:cubicBezTo>
                    <a:pt x="581442" y="486438"/>
                    <a:pt x="583347" y="486438"/>
                    <a:pt x="583982" y="484534"/>
                  </a:cubicBezTo>
                  <a:cubicBezTo>
                    <a:pt x="585253" y="483265"/>
                    <a:pt x="585253" y="481362"/>
                    <a:pt x="583982" y="480093"/>
                  </a:cubicBezTo>
                  <a:lnTo>
                    <a:pt x="4862" y="417"/>
                  </a:lnTo>
                  <a:close/>
                </a:path>
              </a:pathLst>
            </a:custGeom>
            <a:grpFill/>
            <a:ln w="6350"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EACFD6B3-BA7F-894B-9FD5-4C91E5E625E4}"/>
                </a:ext>
              </a:extLst>
            </p:cNvPr>
            <p:cNvSpPr/>
            <p:nvPr/>
          </p:nvSpPr>
          <p:spPr>
            <a:xfrm>
              <a:off x="10225791" y="783166"/>
              <a:ext cx="495549" cy="621859"/>
            </a:xfrm>
            <a:custGeom>
              <a:avLst/>
              <a:gdLst>
                <a:gd name="connsiteX0" fmla="*/ 1519 w 495549"/>
                <a:gd name="connsiteY0" fmla="*/ 621168 h 621859"/>
                <a:gd name="connsiteX1" fmla="*/ 5964 w 495549"/>
                <a:gd name="connsiteY1" fmla="*/ 620534 h 621859"/>
                <a:gd name="connsiteX2" fmla="*/ 495549 w 495549"/>
                <a:gd name="connsiteY2" fmla="*/ 0 h 621859"/>
                <a:gd name="connsiteX3" fmla="*/ 487294 w 495549"/>
                <a:gd name="connsiteY3" fmla="*/ 0 h 621859"/>
                <a:gd name="connsiteX4" fmla="*/ 249 w 495549"/>
                <a:gd name="connsiteY4" fmla="*/ 616727 h 621859"/>
                <a:gd name="connsiteX5" fmla="*/ 1519 w 495549"/>
                <a:gd name="connsiteY5" fmla="*/ 621168 h 62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549" h="621859">
                  <a:moveTo>
                    <a:pt x="1519" y="621168"/>
                  </a:moveTo>
                  <a:cubicBezTo>
                    <a:pt x="2789" y="622437"/>
                    <a:pt x="4694" y="621803"/>
                    <a:pt x="5964" y="620534"/>
                  </a:cubicBezTo>
                  <a:lnTo>
                    <a:pt x="495549" y="0"/>
                  </a:lnTo>
                  <a:lnTo>
                    <a:pt x="487294" y="0"/>
                  </a:lnTo>
                  <a:lnTo>
                    <a:pt x="249" y="616727"/>
                  </a:lnTo>
                  <a:cubicBezTo>
                    <a:pt x="-386" y="617996"/>
                    <a:pt x="249" y="619899"/>
                    <a:pt x="1519" y="621168"/>
                  </a:cubicBezTo>
                  <a:close/>
                </a:path>
              </a:pathLst>
            </a:custGeom>
            <a:grpFill/>
            <a:ln w="6350"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9F3B6CF4-164A-BB42-98A2-AB70AC5FAC77}"/>
                </a:ext>
              </a:extLst>
            </p:cNvPr>
            <p:cNvSpPr/>
            <p:nvPr/>
          </p:nvSpPr>
          <p:spPr>
            <a:xfrm>
              <a:off x="10138244" y="1398458"/>
              <a:ext cx="94145" cy="664643"/>
            </a:xfrm>
            <a:custGeom>
              <a:avLst/>
              <a:gdLst>
                <a:gd name="connsiteX0" fmla="*/ 87795 w 94145"/>
                <a:gd name="connsiteY0" fmla="*/ 2703 h 664643"/>
                <a:gd name="connsiteX1" fmla="*/ 165 w 94145"/>
                <a:gd name="connsiteY1" fmla="*/ 660672 h 664643"/>
                <a:gd name="connsiteX2" fmla="*/ 2705 w 94145"/>
                <a:gd name="connsiteY2" fmla="*/ 664479 h 664643"/>
                <a:gd name="connsiteX3" fmla="*/ 6515 w 94145"/>
                <a:gd name="connsiteY3" fmla="*/ 661941 h 664643"/>
                <a:gd name="connsiteX4" fmla="*/ 94145 w 94145"/>
                <a:gd name="connsiteY4" fmla="*/ 3972 h 664643"/>
                <a:gd name="connsiteX5" fmla="*/ 91605 w 94145"/>
                <a:gd name="connsiteY5" fmla="*/ 165 h 664643"/>
                <a:gd name="connsiteX6" fmla="*/ 87795 w 94145"/>
                <a:gd name="connsiteY6" fmla="*/ 2703 h 66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45" h="664643">
                  <a:moveTo>
                    <a:pt x="87795" y="2703"/>
                  </a:moveTo>
                  <a:lnTo>
                    <a:pt x="165" y="660672"/>
                  </a:lnTo>
                  <a:cubicBezTo>
                    <a:pt x="-470" y="662575"/>
                    <a:pt x="800" y="664479"/>
                    <a:pt x="2705" y="664479"/>
                  </a:cubicBezTo>
                  <a:cubicBezTo>
                    <a:pt x="4611" y="665113"/>
                    <a:pt x="6515" y="663844"/>
                    <a:pt x="6515" y="661941"/>
                  </a:cubicBezTo>
                  <a:lnTo>
                    <a:pt x="94145" y="3972"/>
                  </a:lnTo>
                  <a:cubicBezTo>
                    <a:pt x="94145" y="2703"/>
                    <a:pt x="92875" y="1434"/>
                    <a:pt x="91605" y="165"/>
                  </a:cubicBezTo>
                  <a:cubicBezTo>
                    <a:pt x="89700" y="-469"/>
                    <a:pt x="88430" y="800"/>
                    <a:pt x="87795" y="2703"/>
                  </a:cubicBezTo>
                  <a:close/>
                </a:path>
              </a:pathLst>
            </a:custGeom>
            <a:grpFill/>
            <a:ln w="6350"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0695CE17-BC13-C84C-903A-A23818B14B0E}"/>
                </a:ext>
              </a:extLst>
            </p:cNvPr>
            <p:cNvSpPr/>
            <p:nvPr/>
          </p:nvSpPr>
          <p:spPr>
            <a:xfrm>
              <a:off x="3101022" y="1809457"/>
              <a:ext cx="499744" cy="550104"/>
            </a:xfrm>
            <a:custGeom>
              <a:avLst/>
              <a:gdLst>
                <a:gd name="connsiteX0" fmla="*/ 5398 w 499744"/>
                <a:gd name="connsiteY0" fmla="*/ 952 h 550104"/>
                <a:gd name="connsiteX1" fmla="*/ 953 w 499744"/>
                <a:gd name="connsiteY1" fmla="*/ 952 h 550104"/>
                <a:gd name="connsiteX2" fmla="*/ 953 w 499744"/>
                <a:gd name="connsiteY2" fmla="*/ 5393 h 550104"/>
                <a:gd name="connsiteX3" fmla="*/ 494348 w 499744"/>
                <a:gd name="connsiteY3" fmla="*/ 549153 h 550104"/>
                <a:gd name="connsiteX4" fmla="*/ 498793 w 499744"/>
                <a:gd name="connsiteY4" fmla="*/ 549153 h 550104"/>
                <a:gd name="connsiteX5" fmla="*/ 498793 w 499744"/>
                <a:gd name="connsiteY5" fmla="*/ 544712 h 550104"/>
                <a:gd name="connsiteX6" fmla="*/ 5398 w 499744"/>
                <a:gd name="connsiteY6" fmla="*/ 952 h 55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744" h="550104">
                  <a:moveTo>
                    <a:pt x="5398" y="952"/>
                  </a:moveTo>
                  <a:cubicBezTo>
                    <a:pt x="4128" y="-317"/>
                    <a:pt x="2223" y="-317"/>
                    <a:pt x="953" y="952"/>
                  </a:cubicBezTo>
                  <a:cubicBezTo>
                    <a:pt x="-318" y="2221"/>
                    <a:pt x="-318" y="4124"/>
                    <a:pt x="953" y="5393"/>
                  </a:cubicBezTo>
                  <a:lnTo>
                    <a:pt x="494348" y="549153"/>
                  </a:lnTo>
                  <a:cubicBezTo>
                    <a:pt x="495618" y="550422"/>
                    <a:pt x="497523" y="550422"/>
                    <a:pt x="498793" y="549153"/>
                  </a:cubicBezTo>
                  <a:cubicBezTo>
                    <a:pt x="500062" y="547884"/>
                    <a:pt x="500062" y="545981"/>
                    <a:pt x="498793" y="544712"/>
                  </a:cubicBezTo>
                  <a:lnTo>
                    <a:pt x="5398" y="952"/>
                  </a:lnTo>
                  <a:close/>
                </a:path>
              </a:pathLst>
            </a:custGeom>
            <a:grpFill/>
            <a:ln w="6350"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13F7022D-DC18-3141-A5A3-6F2DA4ACEB83}"/>
                </a:ext>
              </a:extLst>
            </p:cNvPr>
            <p:cNvSpPr/>
            <p:nvPr/>
          </p:nvSpPr>
          <p:spPr>
            <a:xfrm>
              <a:off x="10225982" y="1399416"/>
              <a:ext cx="530974" cy="590236"/>
            </a:xfrm>
            <a:custGeom>
              <a:avLst/>
              <a:gdLst>
                <a:gd name="connsiteX0" fmla="*/ 5772 w 530974"/>
                <a:gd name="connsiteY0" fmla="*/ 476 h 590236"/>
                <a:gd name="connsiteX1" fmla="*/ 1327 w 530974"/>
                <a:gd name="connsiteY1" fmla="*/ 476 h 590236"/>
                <a:gd name="connsiteX2" fmla="*/ 692 w 530974"/>
                <a:gd name="connsiteY2" fmla="*/ 4917 h 590236"/>
                <a:gd name="connsiteX3" fmla="*/ 525202 w 530974"/>
                <a:gd name="connsiteY3" fmla="*/ 589285 h 590236"/>
                <a:gd name="connsiteX4" fmla="*/ 529647 w 530974"/>
                <a:gd name="connsiteY4" fmla="*/ 589285 h 590236"/>
                <a:gd name="connsiteX5" fmla="*/ 530282 w 530974"/>
                <a:gd name="connsiteY5" fmla="*/ 584843 h 590236"/>
                <a:gd name="connsiteX6" fmla="*/ 5772 w 530974"/>
                <a:gd name="connsiteY6" fmla="*/ 476 h 5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974" h="590236">
                  <a:moveTo>
                    <a:pt x="5772" y="476"/>
                  </a:moveTo>
                  <a:cubicBezTo>
                    <a:pt x="4502" y="-159"/>
                    <a:pt x="2597" y="-159"/>
                    <a:pt x="1327" y="476"/>
                  </a:cubicBezTo>
                  <a:cubicBezTo>
                    <a:pt x="57" y="1745"/>
                    <a:pt x="-578" y="3648"/>
                    <a:pt x="692" y="4917"/>
                  </a:cubicBezTo>
                  <a:lnTo>
                    <a:pt x="525202" y="589285"/>
                  </a:lnTo>
                  <a:cubicBezTo>
                    <a:pt x="526472" y="590554"/>
                    <a:pt x="528377" y="590554"/>
                    <a:pt x="529647" y="589285"/>
                  </a:cubicBezTo>
                  <a:cubicBezTo>
                    <a:pt x="530917" y="588016"/>
                    <a:pt x="531552" y="586112"/>
                    <a:pt x="530282" y="584843"/>
                  </a:cubicBezTo>
                  <a:lnTo>
                    <a:pt x="5772" y="476"/>
                  </a:lnTo>
                  <a:close/>
                </a:path>
              </a:pathLst>
            </a:custGeom>
            <a:grpFill/>
            <a:ln w="6350"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E58F7DDA-4BA0-474B-98BE-C17B0327FF86}"/>
                </a:ext>
              </a:extLst>
            </p:cNvPr>
            <p:cNvSpPr/>
            <p:nvPr/>
          </p:nvSpPr>
          <p:spPr>
            <a:xfrm>
              <a:off x="5259466" y="1432637"/>
              <a:ext cx="1079103" cy="496025"/>
            </a:xfrm>
            <a:custGeom>
              <a:avLst/>
              <a:gdLst>
                <a:gd name="connsiteX0" fmla="*/ 1074658 w 1079103"/>
                <a:gd name="connsiteY0" fmla="*/ 249 h 496025"/>
                <a:gd name="connsiteX1" fmla="*/ 2143 w 1079103"/>
                <a:gd name="connsiteY1" fmla="*/ 489443 h 496025"/>
                <a:gd name="connsiteX2" fmla="*/ 238 w 1079103"/>
                <a:gd name="connsiteY2" fmla="*/ 493884 h 496025"/>
                <a:gd name="connsiteX3" fmla="*/ 4683 w 1079103"/>
                <a:gd name="connsiteY3" fmla="*/ 495788 h 496025"/>
                <a:gd name="connsiteX4" fmla="*/ 1076563 w 1079103"/>
                <a:gd name="connsiteY4" fmla="*/ 6594 h 496025"/>
                <a:gd name="connsiteX5" fmla="*/ 1079103 w 1079103"/>
                <a:gd name="connsiteY5" fmla="*/ 1518 h 496025"/>
                <a:gd name="connsiteX6" fmla="*/ 1074658 w 1079103"/>
                <a:gd name="connsiteY6" fmla="*/ 249 h 49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03" h="496025">
                  <a:moveTo>
                    <a:pt x="1074658" y="249"/>
                  </a:moveTo>
                  <a:lnTo>
                    <a:pt x="2143" y="489443"/>
                  </a:lnTo>
                  <a:cubicBezTo>
                    <a:pt x="238" y="490077"/>
                    <a:pt x="-397" y="491981"/>
                    <a:pt x="238" y="493884"/>
                  </a:cubicBezTo>
                  <a:cubicBezTo>
                    <a:pt x="873" y="495788"/>
                    <a:pt x="2778" y="496422"/>
                    <a:pt x="4683" y="495788"/>
                  </a:cubicBezTo>
                  <a:lnTo>
                    <a:pt x="1076563" y="6594"/>
                  </a:lnTo>
                  <a:cubicBezTo>
                    <a:pt x="1078468" y="5959"/>
                    <a:pt x="1079103" y="4056"/>
                    <a:pt x="1079103" y="1518"/>
                  </a:cubicBezTo>
                  <a:cubicBezTo>
                    <a:pt x="1078468" y="249"/>
                    <a:pt x="1076563" y="-386"/>
                    <a:pt x="1074658" y="249"/>
                  </a:cubicBezTo>
                  <a:close/>
                </a:path>
              </a:pathLst>
            </a:custGeom>
            <a:grpFill/>
            <a:ln w="6350"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7BE1A48D-B95B-C142-957A-227306FA9F3D}"/>
                </a:ext>
              </a:extLst>
            </p:cNvPr>
            <p:cNvSpPr/>
            <p:nvPr/>
          </p:nvSpPr>
          <p:spPr>
            <a:xfrm>
              <a:off x="6407150" y="2873818"/>
              <a:ext cx="1170305" cy="60276"/>
            </a:xfrm>
            <a:custGeom>
              <a:avLst/>
              <a:gdLst>
                <a:gd name="connsiteX0" fmla="*/ 1167130 w 1170305"/>
                <a:gd name="connsiteY0" fmla="*/ 53932 h 60276"/>
                <a:gd name="connsiteX1" fmla="*/ 3175 w 1170305"/>
                <a:gd name="connsiteY1" fmla="*/ 0 h 60276"/>
                <a:gd name="connsiteX2" fmla="*/ 0 w 1170305"/>
                <a:gd name="connsiteY2" fmla="*/ 3172 h 60276"/>
                <a:gd name="connsiteX3" fmla="*/ 3175 w 1170305"/>
                <a:gd name="connsiteY3" fmla="*/ 6345 h 60276"/>
                <a:gd name="connsiteX4" fmla="*/ 1167130 w 1170305"/>
                <a:gd name="connsiteY4" fmla="*/ 60277 h 60276"/>
                <a:gd name="connsiteX5" fmla="*/ 1170305 w 1170305"/>
                <a:gd name="connsiteY5" fmla="*/ 57104 h 60276"/>
                <a:gd name="connsiteX6" fmla="*/ 1167130 w 1170305"/>
                <a:gd name="connsiteY6" fmla="*/ 53932 h 6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305" h="60276">
                  <a:moveTo>
                    <a:pt x="1167130" y="53932"/>
                  </a:moveTo>
                  <a:lnTo>
                    <a:pt x="3175" y="0"/>
                  </a:lnTo>
                  <a:cubicBezTo>
                    <a:pt x="1270" y="0"/>
                    <a:pt x="0" y="1269"/>
                    <a:pt x="0" y="3172"/>
                  </a:cubicBezTo>
                  <a:cubicBezTo>
                    <a:pt x="0" y="4442"/>
                    <a:pt x="1270" y="6345"/>
                    <a:pt x="3175" y="6345"/>
                  </a:cubicBezTo>
                  <a:lnTo>
                    <a:pt x="1167130" y="60277"/>
                  </a:lnTo>
                  <a:cubicBezTo>
                    <a:pt x="1168400" y="60277"/>
                    <a:pt x="1170305" y="58373"/>
                    <a:pt x="1170305" y="57104"/>
                  </a:cubicBezTo>
                  <a:cubicBezTo>
                    <a:pt x="1170305" y="55835"/>
                    <a:pt x="1169035" y="53932"/>
                    <a:pt x="1167130" y="53932"/>
                  </a:cubicBezTo>
                  <a:close/>
                </a:path>
              </a:pathLst>
            </a:custGeom>
            <a:grpFill/>
            <a:ln w="6350"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EE989DFA-0223-5341-9A4A-D96995C10DF5}"/>
                </a:ext>
              </a:extLst>
            </p:cNvPr>
            <p:cNvSpPr/>
            <p:nvPr/>
          </p:nvSpPr>
          <p:spPr>
            <a:xfrm>
              <a:off x="7288364" y="2875087"/>
              <a:ext cx="288620" cy="59172"/>
            </a:xfrm>
            <a:custGeom>
              <a:avLst/>
              <a:gdLst>
                <a:gd name="connsiteX0" fmla="*/ 285915 w 288620"/>
                <a:gd name="connsiteY0" fmla="*/ 52663 h 59172"/>
                <a:gd name="connsiteX1" fmla="*/ 3975 w 288620"/>
                <a:gd name="connsiteY1" fmla="*/ 0 h 59172"/>
                <a:gd name="connsiteX2" fmla="*/ 165 w 288620"/>
                <a:gd name="connsiteY2" fmla="*/ 2538 h 59172"/>
                <a:gd name="connsiteX3" fmla="*/ 2705 w 288620"/>
                <a:gd name="connsiteY3" fmla="*/ 6345 h 59172"/>
                <a:gd name="connsiteX4" fmla="*/ 284645 w 288620"/>
                <a:gd name="connsiteY4" fmla="*/ 59008 h 59172"/>
                <a:gd name="connsiteX5" fmla="*/ 288455 w 288620"/>
                <a:gd name="connsiteY5" fmla="*/ 56470 h 59172"/>
                <a:gd name="connsiteX6" fmla="*/ 285915 w 288620"/>
                <a:gd name="connsiteY6" fmla="*/ 52663 h 5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20" h="59172">
                  <a:moveTo>
                    <a:pt x="285915" y="52663"/>
                  </a:moveTo>
                  <a:lnTo>
                    <a:pt x="3975" y="0"/>
                  </a:lnTo>
                  <a:cubicBezTo>
                    <a:pt x="2705" y="0"/>
                    <a:pt x="800" y="634"/>
                    <a:pt x="165" y="2538"/>
                  </a:cubicBezTo>
                  <a:cubicBezTo>
                    <a:pt x="-470" y="4441"/>
                    <a:pt x="800" y="5710"/>
                    <a:pt x="2705" y="6345"/>
                  </a:cubicBezTo>
                  <a:lnTo>
                    <a:pt x="284645" y="59008"/>
                  </a:lnTo>
                  <a:cubicBezTo>
                    <a:pt x="286550" y="59642"/>
                    <a:pt x="287820" y="58373"/>
                    <a:pt x="288455" y="56470"/>
                  </a:cubicBezTo>
                  <a:cubicBezTo>
                    <a:pt x="289090" y="54566"/>
                    <a:pt x="287820" y="53297"/>
                    <a:pt x="285915" y="52663"/>
                  </a:cubicBezTo>
                  <a:close/>
                </a:path>
              </a:pathLst>
            </a:custGeom>
            <a:grpFill/>
            <a:ln w="6350"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2601D8D6-BB51-354B-BFFB-12440552AD80}"/>
                </a:ext>
              </a:extLst>
            </p:cNvPr>
            <p:cNvSpPr/>
            <p:nvPr/>
          </p:nvSpPr>
          <p:spPr>
            <a:xfrm>
              <a:off x="11031855" y="1270456"/>
              <a:ext cx="28575" cy="363564"/>
            </a:xfrm>
            <a:custGeom>
              <a:avLst/>
              <a:gdLst>
                <a:gd name="connsiteX0" fmla="*/ 3175 w 28575"/>
                <a:gd name="connsiteY0" fmla="*/ 0 h 363564"/>
                <a:gd name="connsiteX1" fmla="*/ 0 w 28575"/>
                <a:gd name="connsiteY1" fmla="*/ 3172 h 363564"/>
                <a:gd name="connsiteX2" fmla="*/ 22225 w 28575"/>
                <a:gd name="connsiteY2" fmla="*/ 360392 h 363564"/>
                <a:gd name="connsiteX3" fmla="*/ 25400 w 28575"/>
                <a:gd name="connsiteY3" fmla="*/ 363564 h 363564"/>
                <a:gd name="connsiteX4" fmla="*/ 28575 w 28575"/>
                <a:gd name="connsiteY4" fmla="*/ 360392 h 363564"/>
                <a:gd name="connsiteX5" fmla="*/ 6350 w 28575"/>
                <a:gd name="connsiteY5" fmla="*/ 3172 h 363564"/>
                <a:gd name="connsiteX6" fmla="*/ 3175 w 28575"/>
                <a:gd name="connsiteY6" fmla="*/ 0 h 3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363564">
                  <a:moveTo>
                    <a:pt x="3175" y="0"/>
                  </a:moveTo>
                  <a:cubicBezTo>
                    <a:pt x="1270" y="0"/>
                    <a:pt x="0" y="1269"/>
                    <a:pt x="0" y="3172"/>
                  </a:cubicBezTo>
                  <a:lnTo>
                    <a:pt x="22225" y="360392"/>
                  </a:lnTo>
                  <a:cubicBezTo>
                    <a:pt x="22225" y="362295"/>
                    <a:pt x="23495" y="362930"/>
                    <a:pt x="25400" y="363564"/>
                  </a:cubicBezTo>
                  <a:cubicBezTo>
                    <a:pt x="26670" y="363564"/>
                    <a:pt x="28575" y="362295"/>
                    <a:pt x="28575" y="360392"/>
                  </a:cubicBezTo>
                  <a:lnTo>
                    <a:pt x="6350" y="3172"/>
                  </a:lnTo>
                  <a:cubicBezTo>
                    <a:pt x="6350" y="1269"/>
                    <a:pt x="5080" y="0"/>
                    <a:pt x="3175" y="0"/>
                  </a:cubicBezTo>
                  <a:close/>
                </a:path>
              </a:pathLst>
            </a:custGeom>
            <a:grpFill/>
            <a:ln w="6350"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123F1CD6-5748-5D40-9FF1-BF2B61A060F4}"/>
                </a:ext>
              </a:extLst>
            </p:cNvPr>
            <p:cNvSpPr/>
            <p:nvPr/>
          </p:nvSpPr>
          <p:spPr>
            <a:xfrm>
              <a:off x="3046095" y="783166"/>
              <a:ext cx="19684" cy="724590"/>
            </a:xfrm>
            <a:custGeom>
              <a:avLst/>
              <a:gdLst>
                <a:gd name="connsiteX0" fmla="*/ 3175 w 19684"/>
                <a:gd name="connsiteY0" fmla="*/ 724590 h 724590"/>
                <a:gd name="connsiteX1" fmla="*/ 6350 w 19684"/>
                <a:gd name="connsiteY1" fmla="*/ 721418 h 724590"/>
                <a:gd name="connsiteX2" fmla="*/ 19685 w 19684"/>
                <a:gd name="connsiteY2" fmla="*/ 0 h 724590"/>
                <a:gd name="connsiteX3" fmla="*/ 13335 w 19684"/>
                <a:gd name="connsiteY3" fmla="*/ 0 h 724590"/>
                <a:gd name="connsiteX4" fmla="*/ 0 w 19684"/>
                <a:gd name="connsiteY4" fmla="*/ 721418 h 724590"/>
                <a:gd name="connsiteX5" fmla="*/ 3175 w 19684"/>
                <a:gd name="connsiteY5" fmla="*/ 724590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4" h="724590">
                  <a:moveTo>
                    <a:pt x="3175" y="724590"/>
                  </a:moveTo>
                  <a:cubicBezTo>
                    <a:pt x="4445" y="724590"/>
                    <a:pt x="6350" y="723321"/>
                    <a:pt x="6350" y="721418"/>
                  </a:cubicBezTo>
                  <a:lnTo>
                    <a:pt x="19685" y="0"/>
                  </a:lnTo>
                  <a:lnTo>
                    <a:pt x="13335" y="0"/>
                  </a:lnTo>
                  <a:lnTo>
                    <a:pt x="0" y="721418"/>
                  </a:lnTo>
                  <a:cubicBezTo>
                    <a:pt x="0" y="723321"/>
                    <a:pt x="1270" y="724590"/>
                    <a:pt x="3175" y="724590"/>
                  </a:cubicBezTo>
                  <a:close/>
                </a:path>
              </a:pathLst>
            </a:custGeom>
            <a:grpFill/>
            <a:ln w="6350"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5FEA51B5-5748-5D42-A86E-2AC3A80149D5}"/>
                </a:ext>
              </a:extLst>
            </p:cNvPr>
            <p:cNvSpPr/>
            <p:nvPr/>
          </p:nvSpPr>
          <p:spPr>
            <a:xfrm>
              <a:off x="7076191" y="1813332"/>
              <a:ext cx="748023" cy="1204572"/>
            </a:xfrm>
            <a:custGeom>
              <a:avLst/>
              <a:gdLst>
                <a:gd name="connsiteX0" fmla="*/ 741929 w 748023"/>
                <a:gd name="connsiteY0" fmla="*/ 1518 h 1204572"/>
                <a:gd name="connsiteX1" fmla="*/ 249 w 748023"/>
                <a:gd name="connsiteY1" fmla="*/ 1199440 h 1204572"/>
                <a:gd name="connsiteX2" fmla="*/ 1519 w 748023"/>
                <a:gd name="connsiteY2" fmla="*/ 1203881 h 1204572"/>
                <a:gd name="connsiteX3" fmla="*/ 5964 w 748023"/>
                <a:gd name="connsiteY3" fmla="*/ 1203247 h 1204572"/>
                <a:gd name="connsiteX4" fmla="*/ 747644 w 748023"/>
                <a:gd name="connsiteY4" fmla="*/ 5325 h 1204572"/>
                <a:gd name="connsiteX5" fmla="*/ 746374 w 748023"/>
                <a:gd name="connsiteY5" fmla="*/ 249 h 1204572"/>
                <a:gd name="connsiteX6" fmla="*/ 741929 w 748023"/>
                <a:gd name="connsiteY6" fmla="*/ 1518 h 120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023" h="1204572">
                  <a:moveTo>
                    <a:pt x="741929" y="1518"/>
                  </a:moveTo>
                  <a:lnTo>
                    <a:pt x="249" y="1199440"/>
                  </a:lnTo>
                  <a:cubicBezTo>
                    <a:pt x="-386" y="1201343"/>
                    <a:pt x="249" y="1203247"/>
                    <a:pt x="1519" y="1203881"/>
                  </a:cubicBezTo>
                  <a:cubicBezTo>
                    <a:pt x="2789" y="1205150"/>
                    <a:pt x="4694" y="1204516"/>
                    <a:pt x="5964" y="1203247"/>
                  </a:cubicBezTo>
                  <a:lnTo>
                    <a:pt x="747644" y="5325"/>
                  </a:lnTo>
                  <a:cubicBezTo>
                    <a:pt x="748279" y="4056"/>
                    <a:pt x="748279" y="2152"/>
                    <a:pt x="746374" y="249"/>
                  </a:cubicBezTo>
                  <a:cubicBezTo>
                    <a:pt x="745104" y="-386"/>
                    <a:pt x="743199" y="249"/>
                    <a:pt x="741929" y="1518"/>
                  </a:cubicBezTo>
                  <a:close/>
                </a:path>
              </a:pathLst>
            </a:custGeom>
            <a:grpFill/>
            <a:ln w="6350"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C74FA243-8932-984F-8C8D-01982C96BF44}"/>
                </a:ext>
              </a:extLst>
            </p:cNvPr>
            <p:cNvSpPr/>
            <p:nvPr/>
          </p:nvSpPr>
          <p:spPr>
            <a:xfrm>
              <a:off x="5692082" y="2013389"/>
              <a:ext cx="811644" cy="525199"/>
            </a:xfrm>
            <a:custGeom>
              <a:avLst/>
              <a:gdLst>
                <a:gd name="connsiteX0" fmla="*/ 5137 w 811644"/>
                <a:gd name="connsiteY0" fmla="*/ 692 h 525199"/>
                <a:gd name="connsiteX1" fmla="*/ 692 w 811644"/>
                <a:gd name="connsiteY1" fmla="*/ 1326 h 525199"/>
                <a:gd name="connsiteX2" fmla="*/ 1327 w 811644"/>
                <a:gd name="connsiteY2" fmla="*/ 5768 h 525199"/>
                <a:gd name="connsiteX3" fmla="*/ 806507 w 811644"/>
                <a:gd name="connsiteY3" fmla="*/ 524783 h 525199"/>
                <a:gd name="connsiteX4" fmla="*/ 810952 w 811644"/>
                <a:gd name="connsiteY4" fmla="*/ 524148 h 525199"/>
                <a:gd name="connsiteX5" fmla="*/ 810317 w 811644"/>
                <a:gd name="connsiteY5" fmla="*/ 519706 h 525199"/>
                <a:gd name="connsiteX6" fmla="*/ 5137 w 811644"/>
                <a:gd name="connsiteY6" fmla="*/ 692 h 52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644" h="525199">
                  <a:moveTo>
                    <a:pt x="5137" y="692"/>
                  </a:moveTo>
                  <a:cubicBezTo>
                    <a:pt x="3232" y="-577"/>
                    <a:pt x="1962" y="57"/>
                    <a:pt x="692" y="1326"/>
                  </a:cubicBezTo>
                  <a:cubicBezTo>
                    <a:pt x="-578" y="2595"/>
                    <a:pt x="57" y="4499"/>
                    <a:pt x="1327" y="5768"/>
                  </a:cubicBezTo>
                  <a:lnTo>
                    <a:pt x="806507" y="524783"/>
                  </a:lnTo>
                  <a:cubicBezTo>
                    <a:pt x="807777" y="525417"/>
                    <a:pt x="809682" y="525417"/>
                    <a:pt x="810952" y="524148"/>
                  </a:cubicBezTo>
                  <a:cubicBezTo>
                    <a:pt x="812223" y="522879"/>
                    <a:pt x="811587" y="520976"/>
                    <a:pt x="810317" y="519706"/>
                  </a:cubicBezTo>
                  <a:lnTo>
                    <a:pt x="5137" y="692"/>
                  </a:lnTo>
                  <a:close/>
                </a:path>
              </a:pathLst>
            </a:custGeom>
            <a:grpFill/>
            <a:ln w="6350"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2E5B5EB6-36C0-DD41-9840-BFD332F365AE}"/>
                </a:ext>
              </a:extLst>
            </p:cNvPr>
            <p:cNvSpPr/>
            <p:nvPr/>
          </p:nvSpPr>
          <p:spPr>
            <a:xfrm>
              <a:off x="3046095" y="1501246"/>
              <a:ext cx="61594" cy="315038"/>
            </a:xfrm>
            <a:custGeom>
              <a:avLst/>
              <a:gdLst>
                <a:gd name="connsiteX0" fmla="*/ 2540 w 61594"/>
                <a:gd name="connsiteY0" fmla="*/ 165 h 315038"/>
                <a:gd name="connsiteX1" fmla="*/ 0 w 61594"/>
                <a:gd name="connsiteY1" fmla="*/ 3972 h 315038"/>
                <a:gd name="connsiteX2" fmla="*/ 55245 w 61594"/>
                <a:gd name="connsiteY2" fmla="*/ 312335 h 315038"/>
                <a:gd name="connsiteX3" fmla="*/ 59055 w 61594"/>
                <a:gd name="connsiteY3" fmla="*/ 314873 h 315038"/>
                <a:gd name="connsiteX4" fmla="*/ 61595 w 61594"/>
                <a:gd name="connsiteY4" fmla="*/ 311066 h 315038"/>
                <a:gd name="connsiteX5" fmla="*/ 6350 w 61594"/>
                <a:gd name="connsiteY5" fmla="*/ 2703 h 315038"/>
                <a:gd name="connsiteX6" fmla="*/ 2540 w 61594"/>
                <a:gd name="connsiteY6" fmla="*/ 165 h 31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4" h="315038">
                  <a:moveTo>
                    <a:pt x="2540" y="165"/>
                  </a:moveTo>
                  <a:cubicBezTo>
                    <a:pt x="635" y="800"/>
                    <a:pt x="0" y="2069"/>
                    <a:pt x="0" y="3972"/>
                  </a:cubicBezTo>
                  <a:lnTo>
                    <a:pt x="55245" y="312335"/>
                  </a:lnTo>
                  <a:cubicBezTo>
                    <a:pt x="55880" y="314239"/>
                    <a:pt x="57150" y="315508"/>
                    <a:pt x="59055" y="314873"/>
                  </a:cubicBezTo>
                  <a:cubicBezTo>
                    <a:pt x="60960" y="314239"/>
                    <a:pt x="61595" y="312970"/>
                    <a:pt x="61595" y="311066"/>
                  </a:cubicBezTo>
                  <a:lnTo>
                    <a:pt x="6350" y="2703"/>
                  </a:lnTo>
                  <a:cubicBezTo>
                    <a:pt x="5715" y="800"/>
                    <a:pt x="3810" y="-469"/>
                    <a:pt x="2540" y="165"/>
                  </a:cubicBezTo>
                  <a:close/>
                </a:path>
              </a:pathLst>
            </a:custGeom>
            <a:grpFill/>
            <a:ln w="6350"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3C1665D9-4CFE-9B4F-990B-395197CDF6CB}"/>
                </a:ext>
              </a:extLst>
            </p:cNvPr>
            <p:cNvSpPr/>
            <p:nvPr/>
          </p:nvSpPr>
          <p:spPr>
            <a:xfrm>
              <a:off x="3605915" y="893318"/>
              <a:ext cx="591683" cy="1127356"/>
            </a:xfrm>
            <a:custGeom>
              <a:avLst/>
              <a:gdLst>
                <a:gd name="connsiteX0" fmla="*/ 5964 w 591683"/>
                <a:gd name="connsiteY0" fmla="*/ 1518 h 1127356"/>
                <a:gd name="connsiteX1" fmla="*/ 1519 w 591683"/>
                <a:gd name="connsiteY1" fmla="*/ 249 h 1127356"/>
                <a:gd name="connsiteX2" fmla="*/ 249 w 591683"/>
                <a:gd name="connsiteY2" fmla="*/ 4690 h 1127356"/>
                <a:gd name="connsiteX3" fmla="*/ 585719 w 591683"/>
                <a:gd name="connsiteY3" fmla="*/ 1125839 h 1127356"/>
                <a:gd name="connsiteX4" fmla="*/ 590164 w 591683"/>
                <a:gd name="connsiteY4" fmla="*/ 1127108 h 1127356"/>
                <a:gd name="connsiteX5" fmla="*/ 591434 w 591683"/>
                <a:gd name="connsiteY5" fmla="*/ 1122666 h 1127356"/>
                <a:gd name="connsiteX6" fmla="*/ 5964 w 591683"/>
                <a:gd name="connsiteY6" fmla="*/ 1518 h 112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683" h="1127356">
                  <a:moveTo>
                    <a:pt x="5964" y="1518"/>
                  </a:moveTo>
                  <a:cubicBezTo>
                    <a:pt x="5329" y="249"/>
                    <a:pt x="3424" y="-386"/>
                    <a:pt x="1519" y="249"/>
                  </a:cubicBezTo>
                  <a:cubicBezTo>
                    <a:pt x="249" y="883"/>
                    <a:pt x="-386" y="2787"/>
                    <a:pt x="249" y="4690"/>
                  </a:cubicBezTo>
                  <a:lnTo>
                    <a:pt x="585719" y="1125839"/>
                  </a:lnTo>
                  <a:cubicBezTo>
                    <a:pt x="586354" y="1127108"/>
                    <a:pt x="588259" y="1127742"/>
                    <a:pt x="590164" y="1127108"/>
                  </a:cubicBezTo>
                  <a:cubicBezTo>
                    <a:pt x="591434" y="1126473"/>
                    <a:pt x="592069" y="1124570"/>
                    <a:pt x="591434" y="1122666"/>
                  </a:cubicBezTo>
                  <a:lnTo>
                    <a:pt x="5964" y="1518"/>
                  </a:lnTo>
                  <a:close/>
                </a:path>
              </a:pathLst>
            </a:custGeom>
            <a:grpFill/>
            <a:ln w="6350"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47C1A2DA-F56C-A848-A053-CDB60C8CD08B}"/>
                </a:ext>
              </a:extLst>
            </p:cNvPr>
            <p:cNvSpPr/>
            <p:nvPr/>
          </p:nvSpPr>
          <p:spPr>
            <a:xfrm>
              <a:off x="9286002" y="1763288"/>
              <a:ext cx="858360" cy="299887"/>
            </a:xfrm>
            <a:custGeom>
              <a:avLst/>
              <a:gdLst>
                <a:gd name="connsiteX0" fmla="*/ 856218 w 858360"/>
                <a:gd name="connsiteY0" fmla="*/ 293304 h 299887"/>
                <a:gd name="connsiteX1" fmla="*/ 4048 w 858360"/>
                <a:gd name="connsiteY1" fmla="*/ 169 h 299887"/>
                <a:gd name="connsiteX2" fmla="*/ 238 w 858360"/>
                <a:gd name="connsiteY2" fmla="*/ 2072 h 299887"/>
                <a:gd name="connsiteX3" fmla="*/ 2143 w 858360"/>
                <a:gd name="connsiteY3" fmla="*/ 6514 h 299887"/>
                <a:gd name="connsiteX4" fmla="*/ 854313 w 858360"/>
                <a:gd name="connsiteY4" fmla="*/ 299649 h 299887"/>
                <a:gd name="connsiteX5" fmla="*/ 854313 w 858360"/>
                <a:gd name="connsiteY5" fmla="*/ 299649 h 299887"/>
                <a:gd name="connsiteX6" fmla="*/ 854313 w 858360"/>
                <a:gd name="connsiteY6" fmla="*/ 299649 h 299887"/>
                <a:gd name="connsiteX7" fmla="*/ 858123 w 858360"/>
                <a:gd name="connsiteY7" fmla="*/ 297746 h 299887"/>
                <a:gd name="connsiteX8" fmla="*/ 856218 w 858360"/>
                <a:gd name="connsiteY8" fmla="*/ 293304 h 29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360" h="299887">
                  <a:moveTo>
                    <a:pt x="856218" y="293304"/>
                  </a:moveTo>
                  <a:lnTo>
                    <a:pt x="4048" y="169"/>
                  </a:lnTo>
                  <a:cubicBezTo>
                    <a:pt x="2778" y="-466"/>
                    <a:pt x="873" y="803"/>
                    <a:pt x="238" y="2072"/>
                  </a:cubicBezTo>
                  <a:cubicBezTo>
                    <a:pt x="-397" y="3976"/>
                    <a:pt x="238" y="5879"/>
                    <a:pt x="2143" y="6514"/>
                  </a:cubicBezTo>
                  <a:lnTo>
                    <a:pt x="854313" y="299649"/>
                  </a:lnTo>
                  <a:cubicBezTo>
                    <a:pt x="854313" y="299649"/>
                    <a:pt x="854313" y="299649"/>
                    <a:pt x="854313" y="299649"/>
                  </a:cubicBezTo>
                  <a:cubicBezTo>
                    <a:pt x="854313" y="299649"/>
                    <a:pt x="854313" y="299649"/>
                    <a:pt x="854313" y="299649"/>
                  </a:cubicBezTo>
                  <a:cubicBezTo>
                    <a:pt x="856218" y="300284"/>
                    <a:pt x="858123" y="299649"/>
                    <a:pt x="858123" y="297746"/>
                  </a:cubicBezTo>
                  <a:cubicBezTo>
                    <a:pt x="858758" y="295842"/>
                    <a:pt x="858123" y="293939"/>
                    <a:pt x="856218" y="293304"/>
                  </a:cubicBezTo>
                  <a:close/>
                </a:path>
              </a:pathLst>
            </a:custGeom>
            <a:grpFill/>
            <a:ln w="6350"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452F5CFD-7423-3E4D-876B-DDBA0677D016}"/>
                </a:ext>
              </a:extLst>
            </p:cNvPr>
            <p:cNvSpPr/>
            <p:nvPr/>
          </p:nvSpPr>
          <p:spPr>
            <a:xfrm>
              <a:off x="6406984" y="2873653"/>
              <a:ext cx="675805" cy="144829"/>
            </a:xfrm>
            <a:custGeom>
              <a:avLst/>
              <a:gdLst>
                <a:gd name="connsiteX0" fmla="*/ 673265 w 675805"/>
                <a:gd name="connsiteY0" fmla="*/ 138484 h 144829"/>
                <a:gd name="connsiteX1" fmla="*/ 4610 w 675805"/>
                <a:gd name="connsiteY1" fmla="*/ 165 h 144829"/>
                <a:gd name="connsiteX2" fmla="*/ 3975 w 675805"/>
                <a:gd name="connsiteY2" fmla="*/ 165 h 144829"/>
                <a:gd name="connsiteX3" fmla="*/ 165 w 675805"/>
                <a:gd name="connsiteY3" fmla="*/ 2703 h 144829"/>
                <a:gd name="connsiteX4" fmla="*/ 2705 w 675805"/>
                <a:gd name="connsiteY4" fmla="*/ 6510 h 144829"/>
                <a:gd name="connsiteX5" fmla="*/ 671360 w 675805"/>
                <a:gd name="connsiteY5" fmla="*/ 144829 h 144829"/>
                <a:gd name="connsiteX6" fmla="*/ 675805 w 675805"/>
                <a:gd name="connsiteY6" fmla="*/ 142291 h 144829"/>
                <a:gd name="connsiteX7" fmla="*/ 673265 w 675805"/>
                <a:gd name="connsiteY7" fmla="*/ 138484 h 14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805" h="144829">
                  <a:moveTo>
                    <a:pt x="673265" y="138484"/>
                  </a:moveTo>
                  <a:lnTo>
                    <a:pt x="4610" y="165"/>
                  </a:lnTo>
                  <a:lnTo>
                    <a:pt x="3975" y="165"/>
                  </a:lnTo>
                  <a:cubicBezTo>
                    <a:pt x="2070" y="-469"/>
                    <a:pt x="165" y="800"/>
                    <a:pt x="165" y="2703"/>
                  </a:cubicBezTo>
                  <a:cubicBezTo>
                    <a:pt x="-470" y="4607"/>
                    <a:pt x="800" y="6510"/>
                    <a:pt x="2705" y="6510"/>
                  </a:cubicBezTo>
                  <a:lnTo>
                    <a:pt x="671360" y="144829"/>
                  </a:lnTo>
                  <a:cubicBezTo>
                    <a:pt x="673265" y="144829"/>
                    <a:pt x="675170" y="144195"/>
                    <a:pt x="675805" y="142291"/>
                  </a:cubicBezTo>
                  <a:cubicBezTo>
                    <a:pt x="675805" y="141022"/>
                    <a:pt x="675170" y="139119"/>
                    <a:pt x="673265" y="138484"/>
                  </a:cubicBezTo>
                  <a:close/>
                </a:path>
              </a:pathLst>
            </a:custGeom>
            <a:grpFill/>
            <a:ln w="6350"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B66E364F-2493-B24E-92C0-FFEB5558F65B}"/>
                </a:ext>
              </a:extLst>
            </p:cNvPr>
            <p:cNvSpPr/>
            <p:nvPr/>
          </p:nvSpPr>
          <p:spPr>
            <a:xfrm>
              <a:off x="7075779" y="2875061"/>
              <a:ext cx="219761" cy="143446"/>
            </a:xfrm>
            <a:custGeom>
              <a:avLst/>
              <a:gdLst>
                <a:gd name="connsiteX0" fmla="*/ 214656 w 219761"/>
                <a:gd name="connsiteY0" fmla="*/ 660 h 143446"/>
                <a:gd name="connsiteX1" fmla="*/ 1931 w 219761"/>
                <a:gd name="connsiteY1" fmla="*/ 137711 h 143446"/>
                <a:gd name="connsiteX2" fmla="*/ 661 w 219761"/>
                <a:gd name="connsiteY2" fmla="*/ 141518 h 143446"/>
                <a:gd name="connsiteX3" fmla="*/ 5106 w 219761"/>
                <a:gd name="connsiteY3" fmla="*/ 142787 h 143446"/>
                <a:gd name="connsiteX4" fmla="*/ 217831 w 219761"/>
                <a:gd name="connsiteY4" fmla="*/ 6371 h 143446"/>
                <a:gd name="connsiteX5" fmla="*/ 219101 w 219761"/>
                <a:gd name="connsiteY5" fmla="*/ 1929 h 143446"/>
                <a:gd name="connsiteX6" fmla="*/ 214656 w 219761"/>
                <a:gd name="connsiteY6" fmla="*/ 660 h 14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61" h="143446">
                  <a:moveTo>
                    <a:pt x="214656" y="660"/>
                  </a:moveTo>
                  <a:lnTo>
                    <a:pt x="1931" y="137711"/>
                  </a:lnTo>
                  <a:cubicBezTo>
                    <a:pt x="26" y="138345"/>
                    <a:pt x="-610" y="140248"/>
                    <a:pt x="661" y="141518"/>
                  </a:cubicBezTo>
                  <a:cubicBezTo>
                    <a:pt x="1296" y="143421"/>
                    <a:pt x="3836" y="144055"/>
                    <a:pt x="5106" y="142787"/>
                  </a:cubicBezTo>
                  <a:lnTo>
                    <a:pt x="217831" y="6371"/>
                  </a:lnTo>
                  <a:cubicBezTo>
                    <a:pt x="219736" y="5736"/>
                    <a:pt x="220371" y="3198"/>
                    <a:pt x="219101" y="1929"/>
                  </a:cubicBezTo>
                  <a:cubicBezTo>
                    <a:pt x="218465" y="26"/>
                    <a:pt x="215926" y="-609"/>
                    <a:pt x="214656" y="660"/>
                  </a:cubicBezTo>
                  <a:close/>
                </a:path>
              </a:pathLst>
            </a:custGeom>
            <a:grpFill/>
            <a:ln w="6350"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174A5ADF-FD8B-5C41-9C74-894C13E292F1}"/>
                </a:ext>
              </a:extLst>
            </p:cNvPr>
            <p:cNvSpPr/>
            <p:nvPr/>
          </p:nvSpPr>
          <p:spPr>
            <a:xfrm>
              <a:off x="2254250" y="783166"/>
              <a:ext cx="852862" cy="1032735"/>
            </a:xfrm>
            <a:custGeom>
              <a:avLst/>
              <a:gdLst>
                <a:gd name="connsiteX0" fmla="*/ 851535 w 852862"/>
                <a:gd name="connsiteY0" fmla="*/ 1032319 h 1032735"/>
                <a:gd name="connsiteX1" fmla="*/ 852170 w 852862"/>
                <a:gd name="connsiteY1" fmla="*/ 1027878 h 1032735"/>
                <a:gd name="connsiteX2" fmla="*/ 7620 w 852862"/>
                <a:gd name="connsiteY2" fmla="*/ 0 h 1032735"/>
                <a:gd name="connsiteX3" fmla="*/ 0 w 852862"/>
                <a:gd name="connsiteY3" fmla="*/ 0 h 1032735"/>
                <a:gd name="connsiteX4" fmla="*/ 847725 w 852862"/>
                <a:gd name="connsiteY4" fmla="*/ 1031685 h 1032735"/>
                <a:gd name="connsiteX5" fmla="*/ 851535 w 852862"/>
                <a:gd name="connsiteY5" fmla="*/ 1032319 h 10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862" h="1032735">
                  <a:moveTo>
                    <a:pt x="851535" y="1032319"/>
                  </a:moveTo>
                  <a:cubicBezTo>
                    <a:pt x="852805" y="1031685"/>
                    <a:pt x="853440" y="1029147"/>
                    <a:pt x="852170" y="1027878"/>
                  </a:cubicBezTo>
                  <a:lnTo>
                    <a:pt x="7620" y="0"/>
                  </a:lnTo>
                  <a:lnTo>
                    <a:pt x="0" y="0"/>
                  </a:lnTo>
                  <a:lnTo>
                    <a:pt x="847725" y="1031685"/>
                  </a:lnTo>
                  <a:cubicBezTo>
                    <a:pt x="848360" y="1032954"/>
                    <a:pt x="850265" y="1032954"/>
                    <a:pt x="851535" y="1032319"/>
                  </a:cubicBezTo>
                  <a:close/>
                </a:path>
              </a:pathLst>
            </a:custGeom>
            <a:grpFill/>
            <a:ln w="6350"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3FCA5C12-40B1-F147-9C4A-5AD37BA4FE3A}"/>
                </a:ext>
              </a:extLst>
            </p:cNvPr>
            <p:cNvSpPr/>
            <p:nvPr/>
          </p:nvSpPr>
          <p:spPr>
            <a:xfrm>
              <a:off x="10139044" y="1983625"/>
              <a:ext cx="618490" cy="79946"/>
            </a:xfrm>
            <a:custGeom>
              <a:avLst/>
              <a:gdLst>
                <a:gd name="connsiteX0" fmla="*/ 614680 w 618490"/>
                <a:gd name="connsiteY0" fmla="*/ 0 h 79946"/>
                <a:gd name="connsiteX1" fmla="*/ 2540 w 618490"/>
                <a:gd name="connsiteY1" fmla="*/ 73601 h 79946"/>
                <a:gd name="connsiteX2" fmla="*/ 0 w 618490"/>
                <a:gd name="connsiteY2" fmla="*/ 76774 h 79946"/>
                <a:gd name="connsiteX3" fmla="*/ 3175 w 618490"/>
                <a:gd name="connsiteY3" fmla="*/ 79946 h 79946"/>
                <a:gd name="connsiteX4" fmla="*/ 615315 w 618490"/>
                <a:gd name="connsiteY4" fmla="*/ 6345 h 79946"/>
                <a:gd name="connsiteX5" fmla="*/ 618490 w 618490"/>
                <a:gd name="connsiteY5" fmla="*/ 3172 h 79946"/>
                <a:gd name="connsiteX6" fmla="*/ 614680 w 618490"/>
                <a:gd name="connsiteY6" fmla="*/ 0 h 7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490" h="79946">
                  <a:moveTo>
                    <a:pt x="614680" y="0"/>
                  </a:moveTo>
                  <a:lnTo>
                    <a:pt x="2540" y="73601"/>
                  </a:lnTo>
                  <a:cubicBezTo>
                    <a:pt x="1270" y="74236"/>
                    <a:pt x="0" y="75505"/>
                    <a:pt x="0" y="76774"/>
                  </a:cubicBezTo>
                  <a:cubicBezTo>
                    <a:pt x="0" y="78043"/>
                    <a:pt x="1270" y="79946"/>
                    <a:pt x="3175" y="79946"/>
                  </a:cubicBezTo>
                  <a:lnTo>
                    <a:pt x="615315" y="6345"/>
                  </a:lnTo>
                  <a:cubicBezTo>
                    <a:pt x="617220" y="5710"/>
                    <a:pt x="617855" y="4441"/>
                    <a:pt x="618490" y="3172"/>
                  </a:cubicBezTo>
                  <a:cubicBezTo>
                    <a:pt x="617855" y="1269"/>
                    <a:pt x="616586" y="0"/>
                    <a:pt x="614680" y="0"/>
                  </a:cubicBezTo>
                  <a:close/>
                </a:path>
              </a:pathLst>
            </a:custGeom>
            <a:grpFill/>
            <a:ln w="6350"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5039B471-F241-BB48-956E-F39BBD229ABE}"/>
                </a:ext>
              </a:extLst>
            </p:cNvPr>
            <p:cNvSpPr/>
            <p:nvPr/>
          </p:nvSpPr>
          <p:spPr>
            <a:xfrm>
              <a:off x="7076836" y="2927750"/>
              <a:ext cx="500618" cy="90732"/>
            </a:xfrm>
            <a:custGeom>
              <a:avLst/>
              <a:gdLst>
                <a:gd name="connsiteX0" fmla="*/ 496808 w 500618"/>
                <a:gd name="connsiteY0" fmla="*/ 0 h 90732"/>
                <a:gd name="connsiteX1" fmla="*/ 2143 w 500618"/>
                <a:gd name="connsiteY1" fmla="*/ 84387 h 90732"/>
                <a:gd name="connsiteX2" fmla="*/ 238 w 500618"/>
                <a:gd name="connsiteY2" fmla="*/ 87560 h 90732"/>
                <a:gd name="connsiteX3" fmla="*/ 3413 w 500618"/>
                <a:gd name="connsiteY3" fmla="*/ 90732 h 90732"/>
                <a:gd name="connsiteX4" fmla="*/ 498078 w 500618"/>
                <a:gd name="connsiteY4" fmla="*/ 6345 h 90732"/>
                <a:gd name="connsiteX5" fmla="*/ 500618 w 500618"/>
                <a:gd name="connsiteY5" fmla="*/ 2538 h 90732"/>
                <a:gd name="connsiteX6" fmla="*/ 496808 w 500618"/>
                <a:gd name="connsiteY6" fmla="*/ 0 h 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618" h="90732">
                  <a:moveTo>
                    <a:pt x="496808" y="0"/>
                  </a:moveTo>
                  <a:lnTo>
                    <a:pt x="2143" y="84387"/>
                  </a:lnTo>
                  <a:cubicBezTo>
                    <a:pt x="238" y="85022"/>
                    <a:pt x="-397" y="86291"/>
                    <a:pt x="238" y="87560"/>
                  </a:cubicBezTo>
                  <a:cubicBezTo>
                    <a:pt x="238" y="89463"/>
                    <a:pt x="1508" y="90732"/>
                    <a:pt x="3413" y="90732"/>
                  </a:cubicBezTo>
                  <a:lnTo>
                    <a:pt x="498078" y="6345"/>
                  </a:lnTo>
                  <a:cubicBezTo>
                    <a:pt x="499983" y="5710"/>
                    <a:pt x="500618" y="4442"/>
                    <a:pt x="500618" y="2538"/>
                  </a:cubicBezTo>
                  <a:cubicBezTo>
                    <a:pt x="499983" y="1269"/>
                    <a:pt x="498713" y="0"/>
                    <a:pt x="496808" y="0"/>
                  </a:cubicBezTo>
                  <a:close/>
                </a:path>
              </a:pathLst>
            </a:custGeom>
            <a:grpFill/>
            <a:ln w="6350"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BB5FAB17-7250-3F4D-ADBB-914DDFAF3D70}"/>
                </a:ext>
              </a:extLst>
            </p:cNvPr>
            <p:cNvSpPr/>
            <p:nvPr/>
          </p:nvSpPr>
          <p:spPr>
            <a:xfrm>
              <a:off x="2228157" y="1809717"/>
              <a:ext cx="878954" cy="715821"/>
            </a:xfrm>
            <a:custGeom>
              <a:avLst/>
              <a:gdLst>
                <a:gd name="connsiteX0" fmla="*/ 873817 w 878954"/>
                <a:gd name="connsiteY0" fmla="*/ 692 h 715821"/>
                <a:gd name="connsiteX1" fmla="*/ 1327 w 878954"/>
                <a:gd name="connsiteY1" fmla="*/ 710054 h 715821"/>
                <a:gd name="connsiteX2" fmla="*/ 692 w 878954"/>
                <a:gd name="connsiteY2" fmla="*/ 714496 h 715821"/>
                <a:gd name="connsiteX3" fmla="*/ 5137 w 878954"/>
                <a:gd name="connsiteY3" fmla="*/ 715130 h 715821"/>
                <a:gd name="connsiteX4" fmla="*/ 877627 w 878954"/>
                <a:gd name="connsiteY4" fmla="*/ 5768 h 715821"/>
                <a:gd name="connsiteX5" fmla="*/ 878262 w 878954"/>
                <a:gd name="connsiteY5" fmla="*/ 1326 h 715821"/>
                <a:gd name="connsiteX6" fmla="*/ 873817 w 878954"/>
                <a:gd name="connsiteY6" fmla="*/ 692 h 71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954" h="715821">
                  <a:moveTo>
                    <a:pt x="873817" y="692"/>
                  </a:moveTo>
                  <a:lnTo>
                    <a:pt x="1327" y="710054"/>
                  </a:lnTo>
                  <a:cubicBezTo>
                    <a:pt x="57" y="711323"/>
                    <a:pt x="-578" y="713227"/>
                    <a:pt x="692" y="714496"/>
                  </a:cubicBezTo>
                  <a:cubicBezTo>
                    <a:pt x="1327" y="715765"/>
                    <a:pt x="3867" y="716399"/>
                    <a:pt x="5137" y="715130"/>
                  </a:cubicBezTo>
                  <a:lnTo>
                    <a:pt x="877627" y="5768"/>
                  </a:lnTo>
                  <a:cubicBezTo>
                    <a:pt x="878897" y="4499"/>
                    <a:pt x="879532" y="2595"/>
                    <a:pt x="878262" y="1326"/>
                  </a:cubicBezTo>
                  <a:cubicBezTo>
                    <a:pt x="877627" y="57"/>
                    <a:pt x="875087" y="-577"/>
                    <a:pt x="873817" y="692"/>
                  </a:cubicBezTo>
                  <a:close/>
                </a:path>
              </a:pathLst>
            </a:custGeom>
            <a:grpFill/>
            <a:ln w="6350"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67F71CB1-FB8C-C04C-9005-718BC4A9349F}"/>
                </a:ext>
              </a:extLst>
            </p:cNvPr>
            <p:cNvSpPr/>
            <p:nvPr/>
          </p:nvSpPr>
          <p:spPr>
            <a:xfrm>
              <a:off x="5692082" y="2013389"/>
              <a:ext cx="722302" cy="866831"/>
            </a:xfrm>
            <a:custGeom>
              <a:avLst/>
              <a:gdLst>
                <a:gd name="connsiteX0" fmla="*/ 5772 w 722302"/>
                <a:gd name="connsiteY0" fmla="*/ 1326 h 866831"/>
                <a:gd name="connsiteX1" fmla="*/ 1327 w 722302"/>
                <a:gd name="connsiteY1" fmla="*/ 692 h 866831"/>
                <a:gd name="connsiteX2" fmla="*/ 692 w 722302"/>
                <a:gd name="connsiteY2" fmla="*/ 5133 h 866831"/>
                <a:gd name="connsiteX3" fmla="*/ 715702 w 722302"/>
                <a:gd name="connsiteY3" fmla="*/ 865505 h 866831"/>
                <a:gd name="connsiteX4" fmla="*/ 720782 w 722302"/>
                <a:gd name="connsiteY4" fmla="*/ 866139 h 866831"/>
                <a:gd name="connsiteX5" fmla="*/ 721417 w 722302"/>
                <a:gd name="connsiteY5" fmla="*/ 861698 h 866831"/>
                <a:gd name="connsiteX6" fmla="*/ 5772 w 722302"/>
                <a:gd name="connsiteY6" fmla="*/ 1326 h 86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302" h="866831">
                  <a:moveTo>
                    <a:pt x="5772" y="1326"/>
                  </a:moveTo>
                  <a:cubicBezTo>
                    <a:pt x="4502" y="57"/>
                    <a:pt x="2597" y="-577"/>
                    <a:pt x="1327" y="692"/>
                  </a:cubicBezTo>
                  <a:cubicBezTo>
                    <a:pt x="57" y="1961"/>
                    <a:pt x="-578" y="3864"/>
                    <a:pt x="692" y="5133"/>
                  </a:cubicBezTo>
                  <a:lnTo>
                    <a:pt x="715702" y="865505"/>
                  </a:lnTo>
                  <a:cubicBezTo>
                    <a:pt x="716972" y="866774"/>
                    <a:pt x="718877" y="867408"/>
                    <a:pt x="720782" y="866139"/>
                  </a:cubicBezTo>
                  <a:cubicBezTo>
                    <a:pt x="722687" y="864871"/>
                    <a:pt x="722687" y="862967"/>
                    <a:pt x="721417" y="861698"/>
                  </a:cubicBezTo>
                  <a:lnTo>
                    <a:pt x="5772" y="1326"/>
                  </a:lnTo>
                  <a:close/>
                </a:path>
              </a:pathLst>
            </a:custGeom>
            <a:grpFill/>
            <a:ln w="6350"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E00F3574-DE04-C449-ADDA-501438202813}"/>
                </a:ext>
              </a:extLst>
            </p:cNvPr>
            <p:cNvSpPr/>
            <p:nvPr/>
          </p:nvSpPr>
          <p:spPr>
            <a:xfrm>
              <a:off x="3100704" y="1809774"/>
              <a:ext cx="11430" cy="921283"/>
            </a:xfrm>
            <a:custGeom>
              <a:avLst/>
              <a:gdLst>
                <a:gd name="connsiteX0" fmla="*/ 3175 w 11430"/>
                <a:gd name="connsiteY0" fmla="*/ 0 h 921283"/>
                <a:gd name="connsiteX1" fmla="*/ 0 w 11430"/>
                <a:gd name="connsiteY1" fmla="*/ 3172 h 921283"/>
                <a:gd name="connsiteX2" fmla="*/ 5080 w 11430"/>
                <a:gd name="connsiteY2" fmla="*/ 918111 h 921283"/>
                <a:gd name="connsiteX3" fmla="*/ 8255 w 11430"/>
                <a:gd name="connsiteY3" fmla="*/ 921283 h 921283"/>
                <a:gd name="connsiteX4" fmla="*/ 11430 w 11430"/>
                <a:gd name="connsiteY4" fmla="*/ 918111 h 921283"/>
                <a:gd name="connsiteX5" fmla="*/ 6350 w 11430"/>
                <a:gd name="connsiteY5" fmla="*/ 3172 h 921283"/>
                <a:gd name="connsiteX6" fmla="*/ 3175 w 11430"/>
                <a:gd name="connsiteY6" fmla="*/ 0 h 9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 h="921283">
                  <a:moveTo>
                    <a:pt x="3175" y="0"/>
                  </a:moveTo>
                  <a:cubicBezTo>
                    <a:pt x="1270" y="0"/>
                    <a:pt x="0" y="1269"/>
                    <a:pt x="0" y="3172"/>
                  </a:cubicBezTo>
                  <a:lnTo>
                    <a:pt x="5080" y="918111"/>
                  </a:lnTo>
                  <a:cubicBezTo>
                    <a:pt x="5080" y="920014"/>
                    <a:pt x="6350" y="921283"/>
                    <a:pt x="8255" y="921283"/>
                  </a:cubicBezTo>
                  <a:cubicBezTo>
                    <a:pt x="10160" y="921283"/>
                    <a:pt x="11430" y="920014"/>
                    <a:pt x="11430" y="918111"/>
                  </a:cubicBezTo>
                  <a:lnTo>
                    <a:pt x="6350" y="3172"/>
                  </a:lnTo>
                  <a:cubicBezTo>
                    <a:pt x="6350" y="1269"/>
                    <a:pt x="5080" y="0"/>
                    <a:pt x="3175" y="0"/>
                  </a:cubicBezTo>
                  <a:close/>
                </a:path>
              </a:pathLst>
            </a:custGeom>
            <a:grpFill/>
            <a:ln w="6350"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04284E10-E31D-0E43-A196-0CC869B10F74}"/>
                </a:ext>
              </a:extLst>
            </p:cNvPr>
            <p:cNvSpPr/>
            <p:nvPr/>
          </p:nvSpPr>
          <p:spPr>
            <a:xfrm>
              <a:off x="7818062" y="783166"/>
              <a:ext cx="729672" cy="1037452"/>
            </a:xfrm>
            <a:custGeom>
              <a:avLst/>
              <a:gdLst>
                <a:gd name="connsiteX0" fmla="*/ 1327 w 729672"/>
                <a:gd name="connsiteY0" fmla="*/ 1036761 h 1037452"/>
                <a:gd name="connsiteX1" fmla="*/ 5772 w 729672"/>
                <a:gd name="connsiteY1" fmla="*/ 1036126 h 1037452"/>
                <a:gd name="connsiteX2" fmla="*/ 729672 w 729672"/>
                <a:gd name="connsiteY2" fmla="*/ 0 h 1037452"/>
                <a:gd name="connsiteX3" fmla="*/ 721418 w 729672"/>
                <a:gd name="connsiteY3" fmla="*/ 0 h 1037452"/>
                <a:gd name="connsiteX4" fmla="*/ 693 w 729672"/>
                <a:gd name="connsiteY4" fmla="*/ 1032319 h 1037452"/>
                <a:gd name="connsiteX5" fmla="*/ 1327 w 729672"/>
                <a:gd name="connsiteY5" fmla="*/ 1036761 h 10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72" h="1037452">
                  <a:moveTo>
                    <a:pt x="1327" y="1036761"/>
                  </a:moveTo>
                  <a:cubicBezTo>
                    <a:pt x="2597" y="1038030"/>
                    <a:pt x="4502" y="1037395"/>
                    <a:pt x="5772" y="1036126"/>
                  </a:cubicBezTo>
                  <a:lnTo>
                    <a:pt x="729672" y="0"/>
                  </a:lnTo>
                  <a:lnTo>
                    <a:pt x="721418" y="0"/>
                  </a:lnTo>
                  <a:lnTo>
                    <a:pt x="693" y="1032319"/>
                  </a:lnTo>
                  <a:cubicBezTo>
                    <a:pt x="-578" y="1033588"/>
                    <a:pt x="57" y="1035492"/>
                    <a:pt x="1327" y="1036761"/>
                  </a:cubicBezTo>
                  <a:close/>
                </a:path>
              </a:pathLst>
            </a:custGeom>
            <a:grpFill/>
            <a:ln w="6350"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BFA0001B-A0AA-184C-BA39-01AA68C2573A}"/>
                </a:ext>
              </a:extLst>
            </p:cNvPr>
            <p:cNvSpPr/>
            <p:nvPr/>
          </p:nvSpPr>
          <p:spPr>
            <a:xfrm>
              <a:off x="11053841" y="1627437"/>
              <a:ext cx="593566" cy="230796"/>
            </a:xfrm>
            <a:custGeom>
              <a:avLst/>
              <a:gdLst>
                <a:gd name="connsiteX0" fmla="*/ 591423 w 593566"/>
                <a:gd name="connsiteY0" fmla="*/ 224214 h 230796"/>
                <a:gd name="connsiteX1" fmla="*/ 4048 w 593566"/>
                <a:gd name="connsiteY1" fmla="*/ 238 h 230796"/>
                <a:gd name="connsiteX2" fmla="*/ 238 w 593566"/>
                <a:gd name="connsiteY2" fmla="*/ 2141 h 230796"/>
                <a:gd name="connsiteX3" fmla="*/ 2143 w 593566"/>
                <a:gd name="connsiteY3" fmla="*/ 6583 h 230796"/>
                <a:gd name="connsiteX4" fmla="*/ 589518 w 593566"/>
                <a:gd name="connsiteY4" fmla="*/ 230559 h 230796"/>
                <a:gd name="connsiteX5" fmla="*/ 593328 w 593566"/>
                <a:gd name="connsiteY5" fmla="*/ 228655 h 230796"/>
                <a:gd name="connsiteX6" fmla="*/ 591423 w 593566"/>
                <a:gd name="connsiteY6" fmla="*/ 224214 h 2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566" h="230796">
                  <a:moveTo>
                    <a:pt x="591423" y="224214"/>
                  </a:moveTo>
                  <a:lnTo>
                    <a:pt x="4048" y="238"/>
                  </a:lnTo>
                  <a:cubicBezTo>
                    <a:pt x="2778" y="-397"/>
                    <a:pt x="873" y="238"/>
                    <a:pt x="238" y="2141"/>
                  </a:cubicBezTo>
                  <a:cubicBezTo>
                    <a:pt x="-397" y="4045"/>
                    <a:pt x="238" y="5948"/>
                    <a:pt x="2143" y="6583"/>
                  </a:cubicBezTo>
                  <a:lnTo>
                    <a:pt x="589518" y="230559"/>
                  </a:lnTo>
                  <a:cubicBezTo>
                    <a:pt x="590788" y="231193"/>
                    <a:pt x="592693" y="230559"/>
                    <a:pt x="593328" y="228655"/>
                  </a:cubicBezTo>
                  <a:cubicBezTo>
                    <a:pt x="593963" y="226752"/>
                    <a:pt x="593328" y="224848"/>
                    <a:pt x="591423" y="224214"/>
                  </a:cubicBezTo>
                  <a:close/>
                </a:path>
              </a:pathLst>
            </a:custGeom>
            <a:grpFill/>
            <a:ln w="6350"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A58CCD7C-1368-244C-9152-C28711614FEA}"/>
                </a:ext>
              </a:extLst>
            </p:cNvPr>
            <p:cNvSpPr/>
            <p:nvPr/>
          </p:nvSpPr>
          <p:spPr>
            <a:xfrm>
              <a:off x="2230516" y="1543684"/>
              <a:ext cx="876776" cy="272603"/>
            </a:xfrm>
            <a:custGeom>
              <a:avLst/>
              <a:gdLst>
                <a:gd name="connsiteX0" fmla="*/ 874633 w 876776"/>
                <a:gd name="connsiteY0" fmla="*/ 266090 h 272603"/>
                <a:gd name="connsiteX1" fmla="*/ 4048 w 876776"/>
                <a:gd name="connsiteY1" fmla="*/ 238 h 272603"/>
                <a:gd name="connsiteX2" fmla="*/ 238 w 876776"/>
                <a:gd name="connsiteY2" fmla="*/ 2141 h 272603"/>
                <a:gd name="connsiteX3" fmla="*/ 2143 w 876776"/>
                <a:gd name="connsiteY3" fmla="*/ 6583 h 272603"/>
                <a:gd name="connsiteX4" fmla="*/ 872728 w 876776"/>
                <a:gd name="connsiteY4" fmla="*/ 272435 h 272603"/>
                <a:gd name="connsiteX5" fmla="*/ 876538 w 876776"/>
                <a:gd name="connsiteY5" fmla="*/ 270532 h 272603"/>
                <a:gd name="connsiteX6" fmla="*/ 874633 w 876776"/>
                <a:gd name="connsiteY6" fmla="*/ 266090 h 27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776" h="272603">
                  <a:moveTo>
                    <a:pt x="874633" y="266090"/>
                  </a:moveTo>
                  <a:lnTo>
                    <a:pt x="4048" y="238"/>
                  </a:lnTo>
                  <a:cubicBezTo>
                    <a:pt x="2778" y="-397"/>
                    <a:pt x="873" y="238"/>
                    <a:pt x="238" y="2141"/>
                  </a:cubicBezTo>
                  <a:cubicBezTo>
                    <a:pt x="-397" y="4045"/>
                    <a:pt x="238" y="5948"/>
                    <a:pt x="2143" y="6583"/>
                  </a:cubicBezTo>
                  <a:lnTo>
                    <a:pt x="872728" y="272435"/>
                  </a:lnTo>
                  <a:cubicBezTo>
                    <a:pt x="874633" y="273070"/>
                    <a:pt x="875903" y="271801"/>
                    <a:pt x="876538" y="270532"/>
                  </a:cubicBezTo>
                  <a:cubicBezTo>
                    <a:pt x="877173" y="268628"/>
                    <a:pt x="876538" y="266725"/>
                    <a:pt x="874633" y="266090"/>
                  </a:cubicBezTo>
                  <a:close/>
                </a:path>
              </a:pathLst>
            </a:custGeom>
            <a:grpFill/>
            <a:ln w="6350"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2982141C-3855-1A41-88C0-9F7785DA7704}"/>
                </a:ext>
              </a:extLst>
            </p:cNvPr>
            <p:cNvSpPr/>
            <p:nvPr/>
          </p:nvSpPr>
          <p:spPr>
            <a:xfrm>
              <a:off x="10031094" y="1627675"/>
              <a:ext cx="1028700" cy="119919"/>
            </a:xfrm>
            <a:custGeom>
              <a:avLst/>
              <a:gdLst>
                <a:gd name="connsiteX0" fmla="*/ 1025525 w 1028700"/>
                <a:gd name="connsiteY0" fmla="*/ 0 h 119919"/>
                <a:gd name="connsiteX1" fmla="*/ 3175 w 1028700"/>
                <a:gd name="connsiteY1" fmla="*/ 113574 h 119919"/>
                <a:gd name="connsiteX2" fmla="*/ 0 w 1028700"/>
                <a:gd name="connsiteY2" fmla="*/ 117381 h 119919"/>
                <a:gd name="connsiteX3" fmla="*/ 3811 w 1028700"/>
                <a:gd name="connsiteY3" fmla="*/ 119919 h 119919"/>
                <a:gd name="connsiteX4" fmla="*/ 1026161 w 1028700"/>
                <a:gd name="connsiteY4" fmla="*/ 6345 h 119919"/>
                <a:gd name="connsiteX5" fmla="*/ 1028700 w 1028700"/>
                <a:gd name="connsiteY5" fmla="*/ 3172 h 119919"/>
                <a:gd name="connsiteX6" fmla="*/ 1025525 w 1028700"/>
                <a:gd name="connsiteY6" fmla="*/ 0 h 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119919">
                  <a:moveTo>
                    <a:pt x="1025525" y="0"/>
                  </a:moveTo>
                  <a:lnTo>
                    <a:pt x="3175" y="113574"/>
                  </a:lnTo>
                  <a:cubicBezTo>
                    <a:pt x="1270" y="114209"/>
                    <a:pt x="0" y="115478"/>
                    <a:pt x="0" y="117381"/>
                  </a:cubicBezTo>
                  <a:cubicBezTo>
                    <a:pt x="636" y="118650"/>
                    <a:pt x="1905" y="119919"/>
                    <a:pt x="3811" y="119919"/>
                  </a:cubicBezTo>
                  <a:lnTo>
                    <a:pt x="1026161" y="6345"/>
                  </a:lnTo>
                  <a:cubicBezTo>
                    <a:pt x="1027430" y="5710"/>
                    <a:pt x="1028700" y="5076"/>
                    <a:pt x="1028700" y="3172"/>
                  </a:cubicBezTo>
                  <a:cubicBezTo>
                    <a:pt x="1028700" y="1903"/>
                    <a:pt x="1027430" y="0"/>
                    <a:pt x="1025525" y="0"/>
                  </a:cubicBezTo>
                  <a:close/>
                </a:path>
              </a:pathLst>
            </a:custGeom>
            <a:grpFill/>
            <a:ln w="6350"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21E0DCFF-2B41-5745-9AE3-FB399F8A4D3D}"/>
                </a:ext>
              </a:extLst>
            </p:cNvPr>
            <p:cNvSpPr/>
            <p:nvPr/>
          </p:nvSpPr>
          <p:spPr>
            <a:xfrm>
              <a:off x="3535679" y="783166"/>
              <a:ext cx="77214" cy="116772"/>
            </a:xfrm>
            <a:custGeom>
              <a:avLst/>
              <a:gdLst>
                <a:gd name="connsiteX0" fmla="*/ 75565 w 77214"/>
                <a:gd name="connsiteY0" fmla="*/ 116112 h 116772"/>
                <a:gd name="connsiteX1" fmla="*/ 76835 w 77214"/>
                <a:gd name="connsiteY1" fmla="*/ 111671 h 116772"/>
                <a:gd name="connsiteX2" fmla="*/ 7620 w 77214"/>
                <a:gd name="connsiteY2" fmla="*/ 0 h 116772"/>
                <a:gd name="connsiteX3" fmla="*/ 0 w 77214"/>
                <a:gd name="connsiteY3" fmla="*/ 0 h 116772"/>
                <a:gd name="connsiteX4" fmla="*/ 71120 w 77214"/>
                <a:gd name="connsiteY4" fmla="*/ 114843 h 116772"/>
                <a:gd name="connsiteX5" fmla="*/ 75565 w 77214"/>
                <a:gd name="connsiteY5" fmla="*/ 116112 h 1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4" h="116772">
                  <a:moveTo>
                    <a:pt x="75565" y="116112"/>
                  </a:moveTo>
                  <a:cubicBezTo>
                    <a:pt x="77470" y="114843"/>
                    <a:pt x="77470" y="112940"/>
                    <a:pt x="76835" y="111671"/>
                  </a:cubicBezTo>
                  <a:lnTo>
                    <a:pt x="7620" y="0"/>
                  </a:lnTo>
                  <a:lnTo>
                    <a:pt x="0" y="0"/>
                  </a:lnTo>
                  <a:lnTo>
                    <a:pt x="71120" y="114843"/>
                  </a:lnTo>
                  <a:cubicBezTo>
                    <a:pt x="72390" y="116747"/>
                    <a:pt x="74295" y="117381"/>
                    <a:pt x="75565" y="116112"/>
                  </a:cubicBezTo>
                  <a:close/>
                </a:path>
              </a:pathLst>
            </a:custGeom>
            <a:grpFill/>
            <a:ln w="6350"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531E98EE-D661-6B43-9883-E334B440122D}"/>
                </a:ext>
              </a:extLst>
            </p:cNvPr>
            <p:cNvSpPr/>
            <p:nvPr/>
          </p:nvSpPr>
          <p:spPr>
            <a:xfrm>
              <a:off x="1466824" y="783166"/>
              <a:ext cx="736625" cy="447977"/>
            </a:xfrm>
            <a:custGeom>
              <a:avLst/>
              <a:gdLst>
                <a:gd name="connsiteX0" fmla="*/ 661 w 736625"/>
                <a:gd name="connsiteY0" fmla="*/ 446048 h 447977"/>
                <a:gd name="connsiteX1" fmla="*/ 5106 w 736625"/>
                <a:gd name="connsiteY1" fmla="*/ 447317 h 447977"/>
                <a:gd name="connsiteX2" fmla="*/ 736626 w 736625"/>
                <a:gd name="connsiteY2" fmla="*/ 0 h 447977"/>
                <a:gd name="connsiteX3" fmla="*/ 723926 w 736625"/>
                <a:gd name="connsiteY3" fmla="*/ 0 h 447977"/>
                <a:gd name="connsiteX4" fmla="*/ 1931 w 736625"/>
                <a:gd name="connsiteY4" fmla="*/ 441607 h 447977"/>
                <a:gd name="connsiteX5" fmla="*/ 661 w 736625"/>
                <a:gd name="connsiteY5" fmla="*/ 446048 h 44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625" h="447977">
                  <a:moveTo>
                    <a:pt x="661" y="446048"/>
                  </a:moveTo>
                  <a:cubicBezTo>
                    <a:pt x="1296" y="447952"/>
                    <a:pt x="3201" y="448586"/>
                    <a:pt x="5106" y="447317"/>
                  </a:cubicBezTo>
                  <a:lnTo>
                    <a:pt x="736626" y="0"/>
                  </a:lnTo>
                  <a:lnTo>
                    <a:pt x="723926" y="0"/>
                  </a:lnTo>
                  <a:lnTo>
                    <a:pt x="1931" y="441607"/>
                  </a:lnTo>
                  <a:cubicBezTo>
                    <a:pt x="26" y="442241"/>
                    <a:pt x="-609" y="444145"/>
                    <a:pt x="661" y="446048"/>
                  </a:cubicBezTo>
                  <a:close/>
                </a:path>
              </a:pathLst>
            </a:custGeom>
            <a:grpFill/>
            <a:ln w="6350"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F62222FB-6096-C049-A83D-FCA35FC78562}"/>
                </a:ext>
              </a:extLst>
            </p:cNvPr>
            <p:cNvSpPr/>
            <p:nvPr/>
          </p:nvSpPr>
          <p:spPr>
            <a:xfrm>
              <a:off x="1142834" y="1963718"/>
              <a:ext cx="324184" cy="1112671"/>
            </a:xfrm>
            <a:custGeom>
              <a:avLst/>
              <a:gdLst>
                <a:gd name="connsiteX0" fmla="*/ 5245 w 324184"/>
                <a:gd name="connsiteY0" fmla="*/ 2141 h 1112671"/>
                <a:gd name="connsiteX1" fmla="*/ 2705 w 324184"/>
                <a:gd name="connsiteY1" fmla="*/ 238 h 1112671"/>
                <a:gd name="connsiteX2" fmla="*/ 165 w 324184"/>
                <a:gd name="connsiteY2" fmla="*/ 4045 h 1112671"/>
                <a:gd name="connsiteX3" fmla="*/ 318300 w 324184"/>
                <a:gd name="connsiteY3" fmla="*/ 1110600 h 1112671"/>
                <a:gd name="connsiteX4" fmla="*/ 322110 w 324184"/>
                <a:gd name="connsiteY4" fmla="*/ 1112503 h 1112671"/>
                <a:gd name="connsiteX5" fmla="*/ 324015 w 324184"/>
                <a:gd name="connsiteY5" fmla="*/ 1108696 h 1112671"/>
                <a:gd name="connsiteX6" fmla="*/ 5245 w 324184"/>
                <a:gd name="connsiteY6" fmla="*/ 2141 h 111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84" h="1112671">
                  <a:moveTo>
                    <a:pt x="5245" y="2141"/>
                  </a:moveTo>
                  <a:cubicBezTo>
                    <a:pt x="5245" y="238"/>
                    <a:pt x="3340" y="-397"/>
                    <a:pt x="2705" y="238"/>
                  </a:cubicBezTo>
                  <a:cubicBezTo>
                    <a:pt x="800" y="872"/>
                    <a:pt x="-470" y="2141"/>
                    <a:pt x="165" y="4045"/>
                  </a:cubicBezTo>
                  <a:lnTo>
                    <a:pt x="318300" y="1110600"/>
                  </a:lnTo>
                  <a:cubicBezTo>
                    <a:pt x="318300" y="1111869"/>
                    <a:pt x="320205" y="1113138"/>
                    <a:pt x="322110" y="1112503"/>
                  </a:cubicBezTo>
                  <a:cubicBezTo>
                    <a:pt x="323380" y="1112503"/>
                    <a:pt x="324650" y="1110600"/>
                    <a:pt x="324015" y="1108696"/>
                  </a:cubicBezTo>
                  <a:lnTo>
                    <a:pt x="5245" y="2141"/>
                  </a:lnTo>
                  <a:close/>
                </a:path>
              </a:pathLst>
            </a:custGeom>
            <a:grpFill/>
            <a:ln w="6350"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0D313D89-48EC-6844-BD7D-D74FC7C758CC}"/>
                </a:ext>
              </a:extLst>
            </p:cNvPr>
            <p:cNvSpPr/>
            <p:nvPr/>
          </p:nvSpPr>
          <p:spPr>
            <a:xfrm>
              <a:off x="3100455" y="893318"/>
              <a:ext cx="512084" cy="922415"/>
            </a:xfrm>
            <a:custGeom>
              <a:avLst/>
              <a:gdLst>
                <a:gd name="connsiteX0" fmla="*/ 510154 w 512084"/>
                <a:gd name="connsiteY0" fmla="*/ 249 h 922415"/>
                <a:gd name="connsiteX1" fmla="*/ 505709 w 512084"/>
                <a:gd name="connsiteY1" fmla="*/ 1518 h 922415"/>
                <a:gd name="connsiteX2" fmla="*/ 249 w 512084"/>
                <a:gd name="connsiteY2" fmla="*/ 917725 h 922415"/>
                <a:gd name="connsiteX3" fmla="*/ 1519 w 512084"/>
                <a:gd name="connsiteY3" fmla="*/ 922166 h 922415"/>
                <a:gd name="connsiteX4" fmla="*/ 5964 w 512084"/>
                <a:gd name="connsiteY4" fmla="*/ 920897 h 922415"/>
                <a:gd name="connsiteX5" fmla="*/ 511424 w 512084"/>
                <a:gd name="connsiteY5" fmla="*/ 4690 h 922415"/>
                <a:gd name="connsiteX6" fmla="*/ 510154 w 512084"/>
                <a:gd name="connsiteY6" fmla="*/ 249 h 92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084" h="922415">
                  <a:moveTo>
                    <a:pt x="510154" y="249"/>
                  </a:moveTo>
                  <a:cubicBezTo>
                    <a:pt x="508249" y="-386"/>
                    <a:pt x="506344" y="249"/>
                    <a:pt x="505709" y="1518"/>
                  </a:cubicBezTo>
                  <a:lnTo>
                    <a:pt x="249" y="917725"/>
                  </a:lnTo>
                  <a:cubicBezTo>
                    <a:pt x="-386" y="919629"/>
                    <a:pt x="249" y="921532"/>
                    <a:pt x="1519" y="922166"/>
                  </a:cubicBezTo>
                  <a:cubicBezTo>
                    <a:pt x="2789" y="922801"/>
                    <a:pt x="4694" y="922166"/>
                    <a:pt x="5964" y="920897"/>
                  </a:cubicBezTo>
                  <a:lnTo>
                    <a:pt x="511424" y="4690"/>
                  </a:lnTo>
                  <a:cubicBezTo>
                    <a:pt x="512694" y="3421"/>
                    <a:pt x="512059" y="1518"/>
                    <a:pt x="510154" y="249"/>
                  </a:cubicBezTo>
                  <a:close/>
                </a:path>
              </a:pathLst>
            </a:custGeom>
            <a:grpFill/>
            <a:ln w="6350"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C14CA87C-92EE-694B-8AD7-A8C138F34675}"/>
                </a:ext>
              </a:extLst>
            </p:cNvPr>
            <p:cNvSpPr/>
            <p:nvPr/>
          </p:nvSpPr>
          <p:spPr>
            <a:xfrm>
              <a:off x="10226436" y="1399089"/>
              <a:ext cx="834231" cy="235099"/>
            </a:xfrm>
            <a:custGeom>
              <a:avLst/>
              <a:gdLst>
                <a:gd name="connsiteX0" fmla="*/ 832088 w 834231"/>
                <a:gd name="connsiteY0" fmla="*/ 229221 h 235099"/>
                <a:gd name="connsiteX1" fmla="*/ 4048 w 834231"/>
                <a:gd name="connsiteY1" fmla="*/ 169 h 235099"/>
                <a:gd name="connsiteX2" fmla="*/ 238 w 834231"/>
                <a:gd name="connsiteY2" fmla="*/ 2072 h 235099"/>
                <a:gd name="connsiteX3" fmla="*/ 2143 w 834231"/>
                <a:gd name="connsiteY3" fmla="*/ 5879 h 235099"/>
                <a:gd name="connsiteX4" fmla="*/ 830183 w 834231"/>
                <a:gd name="connsiteY4" fmla="*/ 234931 h 235099"/>
                <a:gd name="connsiteX5" fmla="*/ 833993 w 834231"/>
                <a:gd name="connsiteY5" fmla="*/ 233028 h 235099"/>
                <a:gd name="connsiteX6" fmla="*/ 832088 w 834231"/>
                <a:gd name="connsiteY6" fmla="*/ 229221 h 23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231" h="235099">
                  <a:moveTo>
                    <a:pt x="832088" y="229221"/>
                  </a:moveTo>
                  <a:lnTo>
                    <a:pt x="4048" y="169"/>
                  </a:lnTo>
                  <a:cubicBezTo>
                    <a:pt x="2143" y="-466"/>
                    <a:pt x="873" y="803"/>
                    <a:pt x="238" y="2072"/>
                  </a:cubicBezTo>
                  <a:cubicBezTo>
                    <a:pt x="-397" y="3341"/>
                    <a:pt x="238" y="5245"/>
                    <a:pt x="2143" y="5879"/>
                  </a:cubicBezTo>
                  <a:lnTo>
                    <a:pt x="830183" y="234931"/>
                  </a:lnTo>
                  <a:cubicBezTo>
                    <a:pt x="831453" y="235565"/>
                    <a:pt x="833358" y="234296"/>
                    <a:pt x="833993" y="233028"/>
                  </a:cubicBezTo>
                  <a:cubicBezTo>
                    <a:pt x="834628" y="231759"/>
                    <a:pt x="833993" y="229855"/>
                    <a:pt x="832088" y="229221"/>
                  </a:cubicBezTo>
                  <a:close/>
                </a:path>
              </a:pathLst>
            </a:custGeom>
            <a:grpFill/>
            <a:ln w="6350"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5AACA089-1623-1A4E-8452-06B8F4A6F2E9}"/>
                </a:ext>
              </a:extLst>
            </p:cNvPr>
            <p:cNvSpPr/>
            <p:nvPr/>
          </p:nvSpPr>
          <p:spPr>
            <a:xfrm>
              <a:off x="3100539" y="1808975"/>
              <a:ext cx="1096975" cy="211616"/>
            </a:xfrm>
            <a:custGeom>
              <a:avLst/>
              <a:gdLst>
                <a:gd name="connsiteX0" fmla="*/ 1094270 w 1096975"/>
                <a:gd name="connsiteY0" fmla="*/ 205106 h 211616"/>
                <a:gd name="connsiteX1" fmla="*/ 3975 w 1096975"/>
                <a:gd name="connsiteY1" fmla="*/ 165 h 211616"/>
                <a:gd name="connsiteX2" fmla="*/ 165 w 1096975"/>
                <a:gd name="connsiteY2" fmla="*/ 2703 h 211616"/>
                <a:gd name="connsiteX3" fmla="*/ 2705 w 1096975"/>
                <a:gd name="connsiteY3" fmla="*/ 6510 h 211616"/>
                <a:gd name="connsiteX4" fmla="*/ 1093000 w 1096975"/>
                <a:gd name="connsiteY4" fmla="*/ 211451 h 211616"/>
                <a:gd name="connsiteX5" fmla="*/ 1096810 w 1096975"/>
                <a:gd name="connsiteY5" fmla="*/ 208913 h 211616"/>
                <a:gd name="connsiteX6" fmla="*/ 1094270 w 1096975"/>
                <a:gd name="connsiteY6" fmla="*/ 205106 h 21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975" h="211616">
                  <a:moveTo>
                    <a:pt x="1094270" y="205106"/>
                  </a:moveTo>
                  <a:lnTo>
                    <a:pt x="3975" y="165"/>
                  </a:lnTo>
                  <a:cubicBezTo>
                    <a:pt x="2070" y="-469"/>
                    <a:pt x="800" y="800"/>
                    <a:pt x="165" y="2703"/>
                  </a:cubicBezTo>
                  <a:cubicBezTo>
                    <a:pt x="-470" y="4606"/>
                    <a:pt x="800" y="5876"/>
                    <a:pt x="2705" y="6510"/>
                  </a:cubicBezTo>
                  <a:lnTo>
                    <a:pt x="1093000" y="211451"/>
                  </a:lnTo>
                  <a:cubicBezTo>
                    <a:pt x="1094905" y="212086"/>
                    <a:pt x="1096810" y="210817"/>
                    <a:pt x="1096810" y="208913"/>
                  </a:cubicBezTo>
                  <a:cubicBezTo>
                    <a:pt x="1097445" y="207010"/>
                    <a:pt x="1096175" y="205106"/>
                    <a:pt x="1094270" y="205106"/>
                  </a:cubicBezTo>
                  <a:close/>
                </a:path>
              </a:pathLst>
            </a:custGeom>
            <a:grpFill/>
            <a:ln w="6350"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54F5C6C9-2B69-6947-BE44-618C0E4820B1}"/>
                </a:ext>
              </a:extLst>
            </p:cNvPr>
            <p:cNvSpPr/>
            <p:nvPr/>
          </p:nvSpPr>
          <p:spPr>
            <a:xfrm>
              <a:off x="3594042" y="1303392"/>
              <a:ext cx="770729" cy="1056269"/>
            </a:xfrm>
            <a:custGeom>
              <a:avLst/>
              <a:gdLst>
                <a:gd name="connsiteX0" fmla="*/ 769677 w 770729"/>
                <a:gd name="connsiteY0" fmla="*/ 692 h 1056269"/>
                <a:gd name="connsiteX1" fmla="*/ 765232 w 770729"/>
                <a:gd name="connsiteY1" fmla="*/ 1326 h 1056269"/>
                <a:gd name="connsiteX2" fmla="*/ 692 w 770729"/>
                <a:gd name="connsiteY2" fmla="*/ 1051411 h 1056269"/>
                <a:gd name="connsiteX3" fmla="*/ 1327 w 770729"/>
                <a:gd name="connsiteY3" fmla="*/ 1055853 h 1056269"/>
                <a:gd name="connsiteX4" fmla="*/ 5772 w 770729"/>
                <a:gd name="connsiteY4" fmla="*/ 1055218 h 1056269"/>
                <a:gd name="connsiteX5" fmla="*/ 770312 w 770729"/>
                <a:gd name="connsiteY5" fmla="*/ 5133 h 1056269"/>
                <a:gd name="connsiteX6" fmla="*/ 769677 w 770729"/>
                <a:gd name="connsiteY6" fmla="*/ 692 h 105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729" h="1056269">
                  <a:moveTo>
                    <a:pt x="769677" y="692"/>
                  </a:moveTo>
                  <a:cubicBezTo>
                    <a:pt x="768407" y="-577"/>
                    <a:pt x="766502" y="57"/>
                    <a:pt x="765232" y="1326"/>
                  </a:cubicBezTo>
                  <a:lnTo>
                    <a:pt x="692" y="1051411"/>
                  </a:lnTo>
                  <a:cubicBezTo>
                    <a:pt x="-578" y="1053315"/>
                    <a:pt x="57" y="1054584"/>
                    <a:pt x="1327" y="1055853"/>
                  </a:cubicBezTo>
                  <a:cubicBezTo>
                    <a:pt x="2597" y="1056487"/>
                    <a:pt x="4502" y="1056487"/>
                    <a:pt x="5772" y="1055218"/>
                  </a:cubicBezTo>
                  <a:lnTo>
                    <a:pt x="770312" y="5133"/>
                  </a:lnTo>
                  <a:cubicBezTo>
                    <a:pt x="770947" y="3230"/>
                    <a:pt x="770947" y="1326"/>
                    <a:pt x="769677" y="692"/>
                  </a:cubicBezTo>
                  <a:close/>
                </a:path>
              </a:pathLst>
            </a:custGeom>
            <a:grpFill/>
            <a:ln w="6350"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B75BFDE6-5503-3848-AC30-58AE1832E418}"/>
                </a:ext>
              </a:extLst>
            </p:cNvPr>
            <p:cNvSpPr/>
            <p:nvPr/>
          </p:nvSpPr>
          <p:spPr>
            <a:xfrm>
              <a:off x="4191634" y="1922079"/>
              <a:ext cx="1074420" cy="98346"/>
            </a:xfrm>
            <a:custGeom>
              <a:avLst/>
              <a:gdLst>
                <a:gd name="connsiteX0" fmla="*/ 1070610 w 1074420"/>
                <a:gd name="connsiteY0" fmla="*/ 0 h 98346"/>
                <a:gd name="connsiteX1" fmla="*/ 2540 w 1074420"/>
                <a:gd name="connsiteY1" fmla="*/ 92001 h 98346"/>
                <a:gd name="connsiteX2" fmla="*/ 0 w 1074420"/>
                <a:gd name="connsiteY2" fmla="*/ 95174 h 98346"/>
                <a:gd name="connsiteX3" fmla="*/ 3175 w 1074420"/>
                <a:gd name="connsiteY3" fmla="*/ 98346 h 98346"/>
                <a:gd name="connsiteX4" fmla="*/ 1071245 w 1074420"/>
                <a:gd name="connsiteY4" fmla="*/ 6345 h 98346"/>
                <a:gd name="connsiteX5" fmla="*/ 1074420 w 1074420"/>
                <a:gd name="connsiteY5" fmla="*/ 3172 h 98346"/>
                <a:gd name="connsiteX6" fmla="*/ 1070610 w 1074420"/>
                <a:gd name="connsiteY6" fmla="*/ 0 h 9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420" h="98346">
                  <a:moveTo>
                    <a:pt x="1070610" y="0"/>
                  </a:moveTo>
                  <a:lnTo>
                    <a:pt x="2540" y="92001"/>
                  </a:lnTo>
                  <a:cubicBezTo>
                    <a:pt x="1270" y="92001"/>
                    <a:pt x="0" y="93270"/>
                    <a:pt x="0" y="95174"/>
                  </a:cubicBezTo>
                  <a:cubicBezTo>
                    <a:pt x="0" y="97077"/>
                    <a:pt x="1270" y="98346"/>
                    <a:pt x="3175" y="98346"/>
                  </a:cubicBezTo>
                  <a:lnTo>
                    <a:pt x="1071245" y="6345"/>
                  </a:lnTo>
                  <a:cubicBezTo>
                    <a:pt x="1073150" y="6345"/>
                    <a:pt x="1074420" y="4441"/>
                    <a:pt x="1074420" y="3172"/>
                  </a:cubicBezTo>
                  <a:cubicBezTo>
                    <a:pt x="1073785" y="1269"/>
                    <a:pt x="1072515" y="0"/>
                    <a:pt x="1070610" y="0"/>
                  </a:cubicBezTo>
                  <a:close/>
                </a:path>
              </a:pathLst>
            </a:custGeom>
            <a:grpFill/>
            <a:ln w="6350"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FAAD586F-2FD3-8448-A714-05B9A431FE85}"/>
                </a:ext>
              </a:extLst>
            </p:cNvPr>
            <p:cNvSpPr/>
            <p:nvPr/>
          </p:nvSpPr>
          <p:spPr>
            <a:xfrm>
              <a:off x="9517765" y="2613426"/>
              <a:ext cx="260657" cy="217303"/>
            </a:xfrm>
            <a:custGeom>
              <a:avLst/>
              <a:gdLst>
                <a:gd name="connsiteX0" fmla="*/ 255520 w 260657"/>
                <a:gd name="connsiteY0" fmla="*/ 884 h 217303"/>
                <a:gd name="connsiteX1" fmla="*/ 1520 w 260657"/>
                <a:gd name="connsiteY1" fmla="*/ 211536 h 217303"/>
                <a:gd name="connsiteX2" fmla="*/ 885 w 260657"/>
                <a:gd name="connsiteY2" fmla="*/ 215977 h 217303"/>
                <a:gd name="connsiteX3" fmla="*/ 5330 w 260657"/>
                <a:gd name="connsiteY3" fmla="*/ 216612 h 217303"/>
                <a:gd name="connsiteX4" fmla="*/ 259330 w 260657"/>
                <a:gd name="connsiteY4" fmla="*/ 5960 h 217303"/>
                <a:gd name="connsiteX5" fmla="*/ 259965 w 260657"/>
                <a:gd name="connsiteY5" fmla="*/ 1519 h 217303"/>
                <a:gd name="connsiteX6" fmla="*/ 255520 w 260657"/>
                <a:gd name="connsiteY6" fmla="*/ 884 h 21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57" h="217303">
                  <a:moveTo>
                    <a:pt x="255520" y="884"/>
                  </a:moveTo>
                  <a:lnTo>
                    <a:pt x="1520" y="211536"/>
                  </a:lnTo>
                  <a:cubicBezTo>
                    <a:pt x="-385" y="212805"/>
                    <a:pt x="-385" y="214708"/>
                    <a:pt x="885" y="215977"/>
                  </a:cubicBezTo>
                  <a:cubicBezTo>
                    <a:pt x="2155" y="217246"/>
                    <a:pt x="4060" y="217881"/>
                    <a:pt x="5330" y="216612"/>
                  </a:cubicBezTo>
                  <a:lnTo>
                    <a:pt x="259330" y="5960"/>
                  </a:lnTo>
                  <a:cubicBezTo>
                    <a:pt x="260600" y="4691"/>
                    <a:pt x="261235" y="2788"/>
                    <a:pt x="259965" y="1519"/>
                  </a:cubicBezTo>
                  <a:cubicBezTo>
                    <a:pt x="258695" y="-385"/>
                    <a:pt x="256790" y="-385"/>
                    <a:pt x="255520" y="884"/>
                  </a:cubicBezTo>
                  <a:close/>
                </a:path>
              </a:pathLst>
            </a:custGeom>
            <a:grpFill/>
            <a:ln w="6350"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D8E7B7-BACA-AC4E-9AB7-4220A83733F4}"/>
                </a:ext>
              </a:extLst>
            </p:cNvPr>
            <p:cNvSpPr/>
            <p:nvPr/>
          </p:nvSpPr>
          <p:spPr>
            <a:xfrm>
              <a:off x="10915015" y="783166"/>
              <a:ext cx="145415" cy="850457"/>
            </a:xfrm>
            <a:custGeom>
              <a:avLst/>
              <a:gdLst>
                <a:gd name="connsiteX0" fmla="*/ 142240 w 145415"/>
                <a:gd name="connsiteY0" fmla="*/ 850220 h 850457"/>
                <a:gd name="connsiteX1" fmla="*/ 145415 w 145415"/>
                <a:gd name="connsiteY1" fmla="*/ 847047 h 850457"/>
                <a:gd name="connsiteX2" fmla="*/ 6350 w 145415"/>
                <a:gd name="connsiteY2" fmla="*/ 0 h 850457"/>
                <a:gd name="connsiteX3" fmla="*/ 0 w 145415"/>
                <a:gd name="connsiteY3" fmla="*/ 0 h 850457"/>
                <a:gd name="connsiteX4" fmla="*/ 139700 w 145415"/>
                <a:gd name="connsiteY4" fmla="*/ 848316 h 850457"/>
                <a:gd name="connsiteX5" fmla="*/ 142240 w 145415"/>
                <a:gd name="connsiteY5" fmla="*/ 850220 h 85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15" h="850457">
                  <a:moveTo>
                    <a:pt x="142240" y="850220"/>
                  </a:moveTo>
                  <a:cubicBezTo>
                    <a:pt x="144145" y="850220"/>
                    <a:pt x="145415" y="848951"/>
                    <a:pt x="145415" y="847047"/>
                  </a:cubicBezTo>
                  <a:lnTo>
                    <a:pt x="6350" y="0"/>
                  </a:lnTo>
                  <a:lnTo>
                    <a:pt x="0" y="0"/>
                  </a:lnTo>
                  <a:lnTo>
                    <a:pt x="139700" y="848316"/>
                  </a:lnTo>
                  <a:cubicBezTo>
                    <a:pt x="139700" y="850220"/>
                    <a:pt x="140970" y="850854"/>
                    <a:pt x="142240" y="850220"/>
                  </a:cubicBezTo>
                  <a:close/>
                </a:path>
              </a:pathLst>
            </a:custGeom>
            <a:grpFill/>
            <a:ln w="6350"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1DD632EB-ACD9-0C40-A55B-12569B5F8691}"/>
                </a:ext>
              </a:extLst>
            </p:cNvPr>
            <p:cNvSpPr/>
            <p:nvPr/>
          </p:nvSpPr>
          <p:spPr>
            <a:xfrm>
              <a:off x="3045221" y="1303449"/>
              <a:ext cx="1319768" cy="204544"/>
            </a:xfrm>
            <a:custGeom>
              <a:avLst/>
              <a:gdLst>
                <a:gd name="connsiteX0" fmla="*/ 1315958 w 1319768"/>
                <a:gd name="connsiteY0" fmla="*/ 0 h 204544"/>
                <a:gd name="connsiteX1" fmla="*/ 3413 w 1319768"/>
                <a:gd name="connsiteY1" fmla="*/ 198596 h 204544"/>
                <a:gd name="connsiteX2" fmla="*/ 2143 w 1319768"/>
                <a:gd name="connsiteY2" fmla="*/ 198596 h 204544"/>
                <a:gd name="connsiteX3" fmla="*/ 238 w 1319768"/>
                <a:gd name="connsiteY3" fmla="*/ 202403 h 204544"/>
                <a:gd name="connsiteX4" fmla="*/ 4048 w 1319768"/>
                <a:gd name="connsiteY4" fmla="*/ 204307 h 204544"/>
                <a:gd name="connsiteX5" fmla="*/ 1316593 w 1319768"/>
                <a:gd name="connsiteY5" fmla="*/ 6345 h 204544"/>
                <a:gd name="connsiteX6" fmla="*/ 1319768 w 1319768"/>
                <a:gd name="connsiteY6" fmla="*/ 2538 h 204544"/>
                <a:gd name="connsiteX7" fmla="*/ 1315958 w 1319768"/>
                <a:gd name="connsiteY7" fmla="*/ 0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9768" h="204544">
                  <a:moveTo>
                    <a:pt x="1315958" y="0"/>
                  </a:moveTo>
                  <a:lnTo>
                    <a:pt x="3413" y="198596"/>
                  </a:lnTo>
                  <a:cubicBezTo>
                    <a:pt x="2778" y="198596"/>
                    <a:pt x="2778" y="198596"/>
                    <a:pt x="2143" y="198596"/>
                  </a:cubicBezTo>
                  <a:cubicBezTo>
                    <a:pt x="238" y="198596"/>
                    <a:pt x="-397" y="200500"/>
                    <a:pt x="238" y="202403"/>
                  </a:cubicBezTo>
                  <a:cubicBezTo>
                    <a:pt x="238" y="204307"/>
                    <a:pt x="2143" y="204941"/>
                    <a:pt x="4048" y="204307"/>
                  </a:cubicBezTo>
                  <a:lnTo>
                    <a:pt x="1316593" y="6345"/>
                  </a:lnTo>
                  <a:cubicBezTo>
                    <a:pt x="1318498" y="5710"/>
                    <a:pt x="1319768" y="4441"/>
                    <a:pt x="1319768" y="2538"/>
                  </a:cubicBezTo>
                  <a:cubicBezTo>
                    <a:pt x="1319133" y="634"/>
                    <a:pt x="1317863" y="0"/>
                    <a:pt x="1315958" y="0"/>
                  </a:cubicBezTo>
                  <a:close/>
                </a:path>
              </a:pathLst>
            </a:custGeom>
            <a:grpFill/>
            <a:ln w="6350"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AD169849-AEBB-F042-A63D-58A8F1E2C29F}"/>
                </a:ext>
              </a:extLst>
            </p:cNvPr>
            <p:cNvSpPr/>
            <p:nvPr/>
          </p:nvSpPr>
          <p:spPr>
            <a:xfrm>
              <a:off x="10138160" y="1628072"/>
              <a:ext cx="922014" cy="435114"/>
            </a:xfrm>
            <a:custGeom>
              <a:avLst/>
              <a:gdLst>
                <a:gd name="connsiteX0" fmla="*/ 917189 w 922014"/>
                <a:gd name="connsiteY0" fmla="*/ 238 h 435114"/>
                <a:gd name="connsiteX1" fmla="*/ 1520 w 922014"/>
                <a:gd name="connsiteY1" fmla="*/ 429155 h 435114"/>
                <a:gd name="connsiteX2" fmla="*/ 249 w 922014"/>
                <a:gd name="connsiteY2" fmla="*/ 433596 h 435114"/>
                <a:gd name="connsiteX3" fmla="*/ 4695 w 922014"/>
                <a:gd name="connsiteY3" fmla="*/ 434865 h 435114"/>
                <a:gd name="connsiteX4" fmla="*/ 920364 w 922014"/>
                <a:gd name="connsiteY4" fmla="*/ 5948 h 435114"/>
                <a:gd name="connsiteX5" fmla="*/ 921634 w 922014"/>
                <a:gd name="connsiteY5" fmla="*/ 2141 h 435114"/>
                <a:gd name="connsiteX6" fmla="*/ 917189 w 922014"/>
                <a:gd name="connsiteY6" fmla="*/ 238 h 4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014" h="435114">
                  <a:moveTo>
                    <a:pt x="917189" y="238"/>
                  </a:moveTo>
                  <a:lnTo>
                    <a:pt x="1520" y="429155"/>
                  </a:lnTo>
                  <a:cubicBezTo>
                    <a:pt x="249" y="430424"/>
                    <a:pt x="-386" y="432327"/>
                    <a:pt x="249" y="433596"/>
                  </a:cubicBezTo>
                  <a:cubicBezTo>
                    <a:pt x="884" y="434865"/>
                    <a:pt x="2789" y="435500"/>
                    <a:pt x="4695" y="434865"/>
                  </a:cubicBezTo>
                  <a:lnTo>
                    <a:pt x="920364" y="5948"/>
                  </a:lnTo>
                  <a:cubicBezTo>
                    <a:pt x="922270" y="5314"/>
                    <a:pt x="922270" y="4045"/>
                    <a:pt x="921634" y="2141"/>
                  </a:cubicBezTo>
                  <a:cubicBezTo>
                    <a:pt x="920999" y="238"/>
                    <a:pt x="919095" y="-397"/>
                    <a:pt x="917189" y="238"/>
                  </a:cubicBezTo>
                  <a:close/>
                </a:path>
              </a:pathLst>
            </a:custGeom>
            <a:grpFill/>
            <a:ln w="6350"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14FEB2A9-272A-914B-8F42-E5EB9DE8E297}"/>
                </a:ext>
              </a:extLst>
            </p:cNvPr>
            <p:cNvSpPr/>
            <p:nvPr/>
          </p:nvSpPr>
          <p:spPr>
            <a:xfrm>
              <a:off x="1467246" y="1225169"/>
              <a:ext cx="769472" cy="325098"/>
            </a:xfrm>
            <a:custGeom>
              <a:avLst/>
              <a:gdLst>
                <a:gd name="connsiteX0" fmla="*/ 767953 w 769472"/>
                <a:gd name="connsiteY0" fmla="*/ 318753 h 325098"/>
                <a:gd name="connsiteX1" fmla="*/ 4683 w 769472"/>
                <a:gd name="connsiteY1" fmla="*/ 238 h 325098"/>
                <a:gd name="connsiteX2" fmla="*/ 238 w 769472"/>
                <a:gd name="connsiteY2" fmla="*/ 2141 h 325098"/>
                <a:gd name="connsiteX3" fmla="*/ 2143 w 769472"/>
                <a:gd name="connsiteY3" fmla="*/ 5948 h 325098"/>
                <a:gd name="connsiteX4" fmla="*/ 765413 w 769472"/>
                <a:gd name="connsiteY4" fmla="*/ 325098 h 325098"/>
                <a:gd name="connsiteX5" fmla="*/ 769223 w 769472"/>
                <a:gd name="connsiteY5" fmla="*/ 323195 h 325098"/>
                <a:gd name="connsiteX6" fmla="*/ 767953 w 769472"/>
                <a:gd name="connsiteY6" fmla="*/ 318753 h 3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472" h="325098">
                  <a:moveTo>
                    <a:pt x="767953" y="318753"/>
                  </a:moveTo>
                  <a:lnTo>
                    <a:pt x="4683" y="238"/>
                  </a:lnTo>
                  <a:cubicBezTo>
                    <a:pt x="2778" y="-397"/>
                    <a:pt x="873" y="238"/>
                    <a:pt x="238" y="2141"/>
                  </a:cubicBezTo>
                  <a:cubicBezTo>
                    <a:pt x="-397" y="3410"/>
                    <a:pt x="238" y="5314"/>
                    <a:pt x="2143" y="5948"/>
                  </a:cubicBezTo>
                  <a:lnTo>
                    <a:pt x="765413" y="325098"/>
                  </a:lnTo>
                  <a:cubicBezTo>
                    <a:pt x="766683" y="325098"/>
                    <a:pt x="768588" y="324464"/>
                    <a:pt x="769223" y="323195"/>
                  </a:cubicBezTo>
                  <a:cubicBezTo>
                    <a:pt x="769858" y="321291"/>
                    <a:pt x="769223" y="319388"/>
                    <a:pt x="767953" y="318753"/>
                  </a:cubicBezTo>
                  <a:close/>
                </a:path>
              </a:pathLst>
            </a:custGeom>
            <a:grpFill/>
            <a:ln w="6350"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FACEA521-9698-494D-B5CC-34919F76FE78}"/>
                </a:ext>
              </a:extLst>
            </p:cNvPr>
            <p:cNvSpPr/>
            <p:nvPr/>
          </p:nvSpPr>
          <p:spPr>
            <a:xfrm>
              <a:off x="10750767" y="1627893"/>
              <a:ext cx="309444" cy="361125"/>
            </a:xfrm>
            <a:custGeom>
              <a:avLst/>
              <a:gdLst>
                <a:gd name="connsiteX0" fmla="*/ 303947 w 309444"/>
                <a:gd name="connsiteY0" fmla="*/ 1051 h 361125"/>
                <a:gd name="connsiteX1" fmla="*/ 417 w 309444"/>
                <a:gd name="connsiteY1" fmla="*/ 356367 h 361125"/>
                <a:gd name="connsiteX2" fmla="*/ 1052 w 309444"/>
                <a:gd name="connsiteY2" fmla="*/ 360174 h 361125"/>
                <a:gd name="connsiteX3" fmla="*/ 5497 w 309444"/>
                <a:gd name="connsiteY3" fmla="*/ 360174 h 361125"/>
                <a:gd name="connsiteX4" fmla="*/ 309027 w 309444"/>
                <a:gd name="connsiteY4" fmla="*/ 4858 h 361125"/>
                <a:gd name="connsiteX5" fmla="*/ 308392 w 309444"/>
                <a:gd name="connsiteY5" fmla="*/ 417 h 361125"/>
                <a:gd name="connsiteX6" fmla="*/ 303947 w 309444"/>
                <a:gd name="connsiteY6" fmla="*/ 1051 h 36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44" h="361125">
                  <a:moveTo>
                    <a:pt x="303947" y="1051"/>
                  </a:moveTo>
                  <a:lnTo>
                    <a:pt x="417" y="356367"/>
                  </a:lnTo>
                  <a:cubicBezTo>
                    <a:pt x="-218" y="357636"/>
                    <a:pt x="-218" y="359540"/>
                    <a:pt x="1052" y="360174"/>
                  </a:cubicBezTo>
                  <a:cubicBezTo>
                    <a:pt x="2322" y="361443"/>
                    <a:pt x="4227" y="361443"/>
                    <a:pt x="5497" y="360174"/>
                  </a:cubicBezTo>
                  <a:lnTo>
                    <a:pt x="309027" y="4858"/>
                  </a:lnTo>
                  <a:cubicBezTo>
                    <a:pt x="309662" y="3589"/>
                    <a:pt x="309662" y="1686"/>
                    <a:pt x="308392" y="417"/>
                  </a:cubicBezTo>
                  <a:cubicBezTo>
                    <a:pt x="307122" y="-218"/>
                    <a:pt x="305217" y="-218"/>
                    <a:pt x="303947" y="1051"/>
                  </a:cubicBezTo>
                  <a:close/>
                </a:path>
              </a:pathLst>
            </a:custGeom>
            <a:grpFill/>
            <a:ln w="6350"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D067682B-32DE-C54F-9EAE-065420A1360A}"/>
                </a:ext>
              </a:extLst>
            </p:cNvPr>
            <p:cNvSpPr/>
            <p:nvPr/>
          </p:nvSpPr>
          <p:spPr>
            <a:xfrm>
              <a:off x="0" y="1356747"/>
              <a:ext cx="1147694" cy="612976"/>
            </a:xfrm>
            <a:custGeom>
              <a:avLst/>
              <a:gdLst>
                <a:gd name="connsiteX0" fmla="*/ 1147445 w 1147694"/>
                <a:gd name="connsiteY0" fmla="*/ 611651 h 612976"/>
                <a:gd name="connsiteX1" fmla="*/ 1146175 w 1147694"/>
                <a:gd name="connsiteY1" fmla="*/ 607209 h 612976"/>
                <a:gd name="connsiteX2" fmla="*/ 0 w 1147694"/>
                <a:gd name="connsiteY2" fmla="*/ 0 h 612976"/>
                <a:gd name="connsiteX3" fmla="*/ 0 w 1147694"/>
                <a:gd name="connsiteY3" fmla="*/ 6979 h 612976"/>
                <a:gd name="connsiteX4" fmla="*/ 1143635 w 1147694"/>
                <a:gd name="connsiteY4" fmla="*/ 612285 h 612976"/>
                <a:gd name="connsiteX5" fmla="*/ 1147445 w 1147694"/>
                <a:gd name="connsiteY5" fmla="*/ 611651 h 61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694" h="612976">
                  <a:moveTo>
                    <a:pt x="1147445" y="611651"/>
                  </a:moveTo>
                  <a:cubicBezTo>
                    <a:pt x="1148080" y="609747"/>
                    <a:pt x="1147445" y="607844"/>
                    <a:pt x="1146175" y="607209"/>
                  </a:cubicBezTo>
                  <a:lnTo>
                    <a:pt x="0" y="0"/>
                  </a:lnTo>
                  <a:lnTo>
                    <a:pt x="0" y="6979"/>
                  </a:lnTo>
                  <a:lnTo>
                    <a:pt x="1143635" y="612285"/>
                  </a:lnTo>
                  <a:cubicBezTo>
                    <a:pt x="1145540" y="613554"/>
                    <a:pt x="1147445" y="612920"/>
                    <a:pt x="1147445" y="611651"/>
                  </a:cubicBezTo>
                  <a:close/>
                </a:path>
              </a:pathLst>
            </a:custGeom>
            <a:grpFill/>
            <a:ln w="6350"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B8A65002-3119-8F4C-95D5-458350E08456}"/>
                </a:ext>
              </a:extLst>
            </p:cNvPr>
            <p:cNvSpPr/>
            <p:nvPr/>
          </p:nvSpPr>
          <p:spPr>
            <a:xfrm>
              <a:off x="5259466" y="1922079"/>
              <a:ext cx="438388" cy="97711"/>
            </a:xfrm>
            <a:custGeom>
              <a:avLst/>
              <a:gdLst>
                <a:gd name="connsiteX0" fmla="*/ 435848 w 438388"/>
                <a:gd name="connsiteY0" fmla="*/ 91367 h 97711"/>
                <a:gd name="connsiteX1" fmla="*/ 3413 w 438388"/>
                <a:gd name="connsiteY1" fmla="*/ 0 h 97711"/>
                <a:gd name="connsiteX2" fmla="*/ 238 w 438388"/>
                <a:gd name="connsiteY2" fmla="*/ 2538 h 97711"/>
                <a:gd name="connsiteX3" fmla="*/ 2143 w 438388"/>
                <a:gd name="connsiteY3" fmla="*/ 6345 h 97711"/>
                <a:gd name="connsiteX4" fmla="*/ 434578 w 438388"/>
                <a:gd name="connsiteY4" fmla="*/ 97712 h 97711"/>
                <a:gd name="connsiteX5" fmla="*/ 438388 w 438388"/>
                <a:gd name="connsiteY5" fmla="*/ 95174 h 97711"/>
                <a:gd name="connsiteX6" fmla="*/ 435848 w 438388"/>
                <a:gd name="connsiteY6" fmla="*/ 91367 h 9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388" h="97711">
                  <a:moveTo>
                    <a:pt x="435848" y="91367"/>
                  </a:moveTo>
                  <a:lnTo>
                    <a:pt x="3413" y="0"/>
                  </a:lnTo>
                  <a:cubicBezTo>
                    <a:pt x="2143" y="0"/>
                    <a:pt x="873" y="635"/>
                    <a:pt x="238" y="2538"/>
                  </a:cubicBezTo>
                  <a:cubicBezTo>
                    <a:pt x="-397" y="3807"/>
                    <a:pt x="238" y="5710"/>
                    <a:pt x="2143" y="6345"/>
                  </a:cubicBezTo>
                  <a:lnTo>
                    <a:pt x="434578" y="97712"/>
                  </a:lnTo>
                  <a:cubicBezTo>
                    <a:pt x="436483" y="97712"/>
                    <a:pt x="437753" y="97077"/>
                    <a:pt x="438388" y="95174"/>
                  </a:cubicBezTo>
                  <a:cubicBezTo>
                    <a:pt x="438388" y="93270"/>
                    <a:pt x="437753" y="92001"/>
                    <a:pt x="435848" y="91367"/>
                  </a:cubicBezTo>
                  <a:close/>
                </a:path>
              </a:pathLst>
            </a:custGeom>
            <a:grpFill/>
            <a:ln w="6350"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7BA937C6-AE1F-754E-A3B3-911804CA9386}"/>
                </a:ext>
              </a:extLst>
            </p:cNvPr>
            <p:cNvSpPr/>
            <p:nvPr/>
          </p:nvSpPr>
          <p:spPr>
            <a:xfrm>
              <a:off x="9518015" y="1741635"/>
              <a:ext cx="519678" cy="1089275"/>
            </a:xfrm>
            <a:custGeom>
              <a:avLst/>
              <a:gdLst>
                <a:gd name="connsiteX0" fmla="*/ 518160 w 519678"/>
                <a:gd name="connsiteY0" fmla="*/ 249 h 1089275"/>
                <a:gd name="connsiteX1" fmla="*/ 513715 w 519678"/>
                <a:gd name="connsiteY1" fmla="*/ 1518 h 1089275"/>
                <a:gd name="connsiteX2" fmla="*/ 0 w 519678"/>
                <a:gd name="connsiteY2" fmla="*/ 1084597 h 1089275"/>
                <a:gd name="connsiteX3" fmla="*/ 635 w 519678"/>
                <a:gd name="connsiteY3" fmla="*/ 1085231 h 1089275"/>
                <a:gd name="connsiteX4" fmla="*/ 2540 w 519678"/>
                <a:gd name="connsiteY4" fmla="*/ 1089038 h 1089275"/>
                <a:gd name="connsiteX5" fmla="*/ 6350 w 519678"/>
                <a:gd name="connsiteY5" fmla="*/ 1087134 h 1089275"/>
                <a:gd name="connsiteX6" fmla="*/ 519430 w 519678"/>
                <a:gd name="connsiteY6" fmla="*/ 4056 h 1089275"/>
                <a:gd name="connsiteX7" fmla="*/ 518160 w 519678"/>
                <a:gd name="connsiteY7" fmla="*/ 249 h 108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678" h="1089275">
                  <a:moveTo>
                    <a:pt x="518160" y="249"/>
                  </a:moveTo>
                  <a:cubicBezTo>
                    <a:pt x="516890" y="-386"/>
                    <a:pt x="514350" y="249"/>
                    <a:pt x="513715" y="1518"/>
                  </a:cubicBezTo>
                  <a:lnTo>
                    <a:pt x="0" y="1084597"/>
                  </a:lnTo>
                  <a:cubicBezTo>
                    <a:pt x="0" y="1085231"/>
                    <a:pt x="0" y="1085231"/>
                    <a:pt x="635" y="1085231"/>
                  </a:cubicBezTo>
                  <a:cubicBezTo>
                    <a:pt x="0" y="1086500"/>
                    <a:pt x="635" y="1088404"/>
                    <a:pt x="2540" y="1089038"/>
                  </a:cubicBezTo>
                  <a:cubicBezTo>
                    <a:pt x="3810" y="1089672"/>
                    <a:pt x="5715" y="1089038"/>
                    <a:pt x="6350" y="1087134"/>
                  </a:cubicBezTo>
                  <a:lnTo>
                    <a:pt x="519430" y="4056"/>
                  </a:lnTo>
                  <a:cubicBezTo>
                    <a:pt x="520065" y="2787"/>
                    <a:pt x="519430" y="883"/>
                    <a:pt x="518160" y="249"/>
                  </a:cubicBezTo>
                  <a:close/>
                </a:path>
              </a:pathLst>
            </a:custGeom>
            <a:grpFill/>
            <a:ln w="6350"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C56C3A81-FCD4-4548-A843-61B062151348}"/>
                </a:ext>
              </a:extLst>
            </p:cNvPr>
            <p:cNvSpPr/>
            <p:nvPr/>
          </p:nvSpPr>
          <p:spPr>
            <a:xfrm>
              <a:off x="3605915" y="893318"/>
              <a:ext cx="758496" cy="416220"/>
            </a:xfrm>
            <a:custGeom>
              <a:avLst/>
              <a:gdLst>
                <a:gd name="connsiteX0" fmla="*/ 4694 w 758496"/>
                <a:gd name="connsiteY0" fmla="*/ 249 h 416220"/>
                <a:gd name="connsiteX1" fmla="*/ 249 w 758496"/>
                <a:gd name="connsiteY1" fmla="*/ 1518 h 416220"/>
                <a:gd name="connsiteX2" fmla="*/ 1519 w 758496"/>
                <a:gd name="connsiteY2" fmla="*/ 5959 h 416220"/>
                <a:gd name="connsiteX3" fmla="*/ 753994 w 758496"/>
                <a:gd name="connsiteY3" fmla="*/ 415841 h 416220"/>
                <a:gd name="connsiteX4" fmla="*/ 757804 w 758496"/>
                <a:gd name="connsiteY4" fmla="*/ 414572 h 416220"/>
                <a:gd name="connsiteX5" fmla="*/ 757169 w 758496"/>
                <a:gd name="connsiteY5" fmla="*/ 410131 h 416220"/>
                <a:gd name="connsiteX6" fmla="*/ 4694 w 758496"/>
                <a:gd name="connsiteY6" fmla="*/ 249 h 41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496" h="416220">
                  <a:moveTo>
                    <a:pt x="4694" y="249"/>
                  </a:moveTo>
                  <a:cubicBezTo>
                    <a:pt x="2789" y="-386"/>
                    <a:pt x="884" y="249"/>
                    <a:pt x="249" y="1518"/>
                  </a:cubicBezTo>
                  <a:cubicBezTo>
                    <a:pt x="-386" y="3421"/>
                    <a:pt x="249" y="5325"/>
                    <a:pt x="1519" y="5959"/>
                  </a:cubicBezTo>
                  <a:lnTo>
                    <a:pt x="753994" y="415841"/>
                  </a:lnTo>
                  <a:cubicBezTo>
                    <a:pt x="755264" y="416476"/>
                    <a:pt x="757169" y="416476"/>
                    <a:pt x="757804" y="414572"/>
                  </a:cubicBezTo>
                  <a:cubicBezTo>
                    <a:pt x="759074" y="413304"/>
                    <a:pt x="758439" y="411400"/>
                    <a:pt x="757169" y="410131"/>
                  </a:cubicBezTo>
                  <a:lnTo>
                    <a:pt x="4694" y="249"/>
                  </a:lnTo>
                  <a:close/>
                </a:path>
              </a:pathLst>
            </a:custGeom>
            <a:grpFill/>
            <a:ln w="6350"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A5C9AAE4-7216-4647-AEB8-5F831763F33D}"/>
                </a:ext>
              </a:extLst>
            </p:cNvPr>
            <p:cNvSpPr/>
            <p:nvPr/>
          </p:nvSpPr>
          <p:spPr>
            <a:xfrm>
              <a:off x="3594734" y="2184594"/>
              <a:ext cx="764070" cy="175284"/>
            </a:xfrm>
            <a:custGeom>
              <a:avLst/>
              <a:gdLst>
                <a:gd name="connsiteX0" fmla="*/ 760095 w 764070"/>
                <a:gd name="connsiteY0" fmla="*/ 165 h 175284"/>
                <a:gd name="connsiteX1" fmla="*/ 1905 w 764070"/>
                <a:gd name="connsiteY1" fmla="*/ 168940 h 175284"/>
                <a:gd name="connsiteX2" fmla="*/ 0 w 764070"/>
                <a:gd name="connsiteY2" fmla="*/ 172113 h 175284"/>
                <a:gd name="connsiteX3" fmla="*/ 3175 w 764070"/>
                <a:gd name="connsiteY3" fmla="*/ 175285 h 175284"/>
                <a:gd name="connsiteX4" fmla="*/ 761365 w 764070"/>
                <a:gd name="connsiteY4" fmla="*/ 6510 h 175284"/>
                <a:gd name="connsiteX5" fmla="*/ 763905 w 764070"/>
                <a:gd name="connsiteY5" fmla="*/ 2703 h 175284"/>
                <a:gd name="connsiteX6" fmla="*/ 760095 w 764070"/>
                <a:gd name="connsiteY6" fmla="*/ 165 h 1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070" h="175284">
                  <a:moveTo>
                    <a:pt x="760095" y="165"/>
                  </a:moveTo>
                  <a:lnTo>
                    <a:pt x="1905" y="168940"/>
                  </a:lnTo>
                  <a:cubicBezTo>
                    <a:pt x="635" y="169575"/>
                    <a:pt x="0" y="170844"/>
                    <a:pt x="0" y="172113"/>
                  </a:cubicBezTo>
                  <a:cubicBezTo>
                    <a:pt x="0" y="174016"/>
                    <a:pt x="1270" y="175285"/>
                    <a:pt x="3175" y="175285"/>
                  </a:cubicBezTo>
                  <a:lnTo>
                    <a:pt x="761365" y="6510"/>
                  </a:lnTo>
                  <a:cubicBezTo>
                    <a:pt x="763270" y="5876"/>
                    <a:pt x="764540" y="4607"/>
                    <a:pt x="763905" y="2703"/>
                  </a:cubicBezTo>
                  <a:cubicBezTo>
                    <a:pt x="763270" y="800"/>
                    <a:pt x="762000" y="-469"/>
                    <a:pt x="760095" y="165"/>
                  </a:cubicBezTo>
                  <a:close/>
                </a:path>
              </a:pathLst>
            </a:custGeom>
            <a:grpFill/>
            <a:ln w="6350"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F0860C40-B3F9-CB4C-B10F-730148EBB84F}"/>
                </a:ext>
              </a:extLst>
            </p:cNvPr>
            <p:cNvSpPr/>
            <p:nvPr/>
          </p:nvSpPr>
          <p:spPr>
            <a:xfrm>
              <a:off x="1459614" y="2519080"/>
              <a:ext cx="775007" cy="557391"/>
            </a:xfrm>
            <a:custGeom>
              <a:avLst/>
              <a:gdLst>
                <a:gd name="connsiteX0" fmla="*/ 769870 w 775007"/>
                <a:gd name="connsiteY0" fmla="*/ 692 h 557391"/>
                <a:gd name="connsiteX1" fmla="*/ 2155 w 775007"/>
                <a:gd name="connsiteY1" fmla="*/ 551431 h 557391"/>
                <a:gd name="connsiteX2" fmla="*/ 1520 w 775007"/>
                <a:gd name="connsiteY2" fmla="*/ 551431 h 557391"/>
                <a:gd name="connsiteX3" fmla="*/ 885 w 775007"/>
                <a:gd name="connsiteY3" fmla="*/ 555873 h 557391"/>
                <a:gd name="connsiteX4" fmla="*/ 5330 w 775007"/>
                <a:gd name="connsiteY4" fmla="*/ 556507 h 557391"/>
                <a:gd name="connsiteX5" fmla="*/ 773680 w 775007"/>
                <a:gd name="connsiteY5" fmla="*/ 5768 h 557391"/>
                <a:gd name="connsiteX6" fmla="*/ 774315 w 775007"/>
                <a:gd name="connsiteY6" fmla="*/ 1326 h 557391"/>
                <a:gd name="connsiteX7" fmla="*/ 769870 w 775007"/>
                <a:gd name="connsiteY7" fmla="*/ 692 h 55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007" h="557391">
                  <a:moveTo>
                    <a:pt x="769870" y="692"/>
                  </a:moveTo>
                  <a:lnTo>
                    <a:pt x="2155" y="551431"/>
                  </a:lnTo>
                  <a:cubicBezTo>
                    <a:pt x="1520" y="551431"/>
                    <a:pt x="1520" y="551431"/>
                    <a:pt x="1520" y="551431"/>
                  </a:cubicBezTo>
                  <a:cubicBezTo>
                    <a:pt x="-385" y="552700"/>
                    <a:pt x="-385" y="554604"/>
                    <a:pt x="885" y="555873"/>
                  </a:cubicBezTo>
                  <a:cubicBezTo>
                    <a:pt x="2155" y="557776"/>
                    <a:pt x="4060" y="557776"/>
                    <a:pt x="5330" y="556507"/>
                  </a:cubicBezTo>
                  <a:lnTo>
                    <a:pt x="773680" y="5768"/>
                  </a:lnTo>
                  <a:cubicBezTo>
                    <a:pt x="774950" y="4499"/>
                    <a:pt x="775585" y="2595"/>
                    <a:pt x="774315" y="1326"/>
                  </a:cubicBezTo>
                  <a:cubicBezTo>
                    <a:pt x="773045" y="57"/>
                    <a:pt x="771140" y="-577"/>
                    <a:pt x="769870" y="692"/>
                  </a:cubicBezTo>
                  <a:close/>
                </a:path>
              </a:pathLst>
            </a:custGeom>
            <a:grpFill/>
            <a:ln w="6350"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9A24641C-56C7-8D4C-A3AF-56B00AA6FD0A}"/>
                </a:ext>
              </a:extLst>
            </p:cNvPr>
            <p:cNvSpPr/>
            <p:nvPr/>
          </p:nvSpPr>
          <p:spPr>
            <a:xfrm>
              <a:off x="4191000" y="1302815"/>
              <a:ext cx="173354" cy="717610"/>
            </a:xfrm>
            <a:custGeom>
              <a:avLst/>
              <a:gdLst>
                <a:gd name="connsiteX0" fmla="*/ 170815 w 173354"/>
                <a:gd name="connsiteY0" fmla="*/ 0 h 717610"/>
                <a:gd name="connsiteX1" fmla="*/ 167005 w 173354"/>
                <a:gd name="connsiteY1" fmla="*/ 2538 h 717610"/>
                <a:gd name="connsiteX2" fmla="*/ 0 w 173354"/>
                <a:gd name="connsiteY2" fmla="*/ 713804 h 717610"/>
                <a:gd name="connsiteX3" fmla="*/ 2540 w 173354"/>
                <a:gd name="connsiteY3" fmla="*/ 717611 h 717610"/>
                <a:gd name="connsiteX4" fmla="*/ 6350 w 173354"/>
                <a:gd name="connsiteY4" fmla="*/ 715073 h 717610"/>
                <a:gd name="connsiteX5" fmla="*/ 173355 w 173354"/>
                <a:gd name="connsiteY5" fmla="*/ 3807 h 717610"/>
                <a:gd name="connsiteX6" fmla="*/ 170815 w 173354"/>
                <a:gd name="connsiteY6" fmla="*/ 0 h 71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354" h="717610">
                  <a:moveTo>
                    <a:pt x="170815" y="0"/>
                  </a:moveTo>
                  <a:cubicBezTo>
                    <a:pt x="169545" y="0"/>
                    <a:pt x="167640" y="634"/>
                    <a:pt x="167005" y="2538"/>
                  </a:cubicBezTo>
                  <a:lnTo>
                    <a:pt x="0" y="713804"/>
                  </a:lnTo>
                  <a:cubicBezTo>
                    <a:pt x="0" y="715707"/>
                    <a:pt x="635" y="717611"/>
                    <a:pt x="2540" y="717611"/>
                  </a:cubicBezTo>
                  <a:cubicBezTo>
                    <a:pt x="4445" y="717611"/>
                    <a:pt x="5715" y="716976"/>
                    <a:pt x="6350" y="715073"/>
                  </a:cubicBezTo>
                  <a:lnTo>
                    <a:pt x="173355" y="3807"/>
                  </a:lnTo>
                  <a:cubicBezTo>
                    <a:pt x="173355" y="1903"/>
                    <a:pt x="172720" y="634"/>
                    <a:pt x="170815" y="0"/>
                  </a:cubicBezTo>
                  <a:close/>
                </a:path>
              </a:pathLst>
            </a:custGeom>
            <a:grpFill/>
            <a:ln w="6350"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F36BA984-BF66-E643-940B-CABC8D54D8E9}"/>
                </a:ext>
              </a:extLst>
            </p:cNvPr>
            <p:cNvSpPr/>
            <p:nvPr/>
          </p:nvSpPr>
          <p:spPr>
            <a:xfrm>
              <a:off x="9286240" y="1763456"/>
              <a:ext cx="238290" cy="1067381"/>
            </a:xfrm>
            <a:custGeom>
              <a:avLst/>
              <a:gdLst>
                <a:gd name="connsiteX0" fmla="*/ 6350 w 238290"/>
                <a:gd name="connsiteY0" fmla="*/ 2538 h 1067381"/>
                <a:gd name="connsiteX1" fmla="*/ 2540 w 238290"/>
                <a:gd name="connsiteY1" fmla="*/ 0 h 1067381"/>
                <a:gd name="connsiteX2" fmla="*/ 0 w 238290"/>
                <a:gd name="connsiteY2" fmla="*/ 3807 h 1067381"/>
                <a:gd name="connsiteX3" fmla="*/ 231775 w 238290"/>
                <a:gd name="connsiteY3" fmla="*/ 1064678 h 1067381"/>
                <a:gd name="connsiteX4" fmla="*/ 235585 w 238290"/>
                <a:gd name="connsiteY4" fmla="*/ 1067216 h 1067381"/>
                <a:gd name="connsiteX5" fmla="*/ 238125 w 238290"/>
                <a:gd name="connsiteY5" fmla="*/ 1063409 h 1067381"/>
                <a:gd name="connsiteX6" fmla="*/ 6350 w 238290"/>
                <a:gd name="connsiteY6" fmla="*/ 2538 h 106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90" h="1067381">
                  <a:moveTo>
                    <a:pt x="6350" y="2538"/>
                  </a:moveTo>
                  <a:cubicBezTo>
                    <a:pt x="5715" y="635"/>
                    <a:pt x="4445" y="0"/>
                    <a:pt x="2540" y="0"/>
                  </a:cubicBezTo>
                  <a:cubicBezTo>
                    <a:pt x="1270" y="635"/>
                    <a:pt x="0" y="1903"/>
                    <a:pt x="0" y="3807"/>
                  </a:cubicBezTo>
                  <a:lnTo>
                    <a:pt x="231775" y="1064678"/>
                  </a:lnTo>
                  <a:cubicBezTo>
                    <a:pt x="232410" y="1066582"/>
                    <a:pt x="233680" y="1067851"/>
                    <a:pt x="235585" y="1067216"/>
                  </a:cubicBezTo>
                  <a:cubicBezTo>
                    <a:pt x="237490" y="1066582"/>
                    <a:pt x="238760" y="1065313"/>
                    <a:pt x="238125" y="1063409"/>
                  </a:cubicBezTo>
                  <a:lnTo>
                    <a:pt x="6350" y="2538"/>
                  </a:lnTo>
                  <a:close/>
                </a:path>
              </a:pathLst>
            </a:custGeom>
            <a:grpFill/>
            <a:ln w="6350"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EBDF7889-7B94-8246-8597-8CC0E3946418}"/>
                </a:ext>
              </a:extLst>
            </p:cNvPr>
            <p:cNvSpPr/>
            <p:nvPr/>
          </p:nvSpPr>
          <p:spPr>
            <a:xfrm>
              <a:off x="616584" y="783166"/>
              <a:ext cx="856672" cy="448200"/>
            </a:xfrm>
            <a:custGeom>
              <a:avLst/>
              <a:gdLst>
                <a:gd name="connsiteX0" fmla="*/ 855980 w 856672"/>
                <a:gd name="connsiteY0" fmla="*/ 446683 h 448200"/>
                <a:gd name="connsiteX1" fmla="*/ 855345 w 856672"/>
                <a:gd name="connsiteY1" fmla="*/ 442241 h 448200"/>
                <a:gd name="connsiteX2" fmla="*/ 13970 w 856672"/>
                <a:gd name="connsiteY2" fmla="*/ 0 h 448200"/>
                <a:gd name="connsiteX3" fmla="*/ 0 w 856672"/>
                <a:gd name="connsiteY3" fmla="*/ 0 h 448200"/>
                <a:gd name="connsiteX4" fmla="*/ 852170 w 856672"/>
                <a:gd name="connsiteY4" fmla="*/ 447952 h 448200"/>
                <a:gd name="connsiteX5" fmla="*/ 855980 w 856672"/>
                <a:gd name="connsiteY5" fmla="*/ 446683 h 4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672" h="448200">
                  <a:moveTo>
                    <a:pt x="855980" y="446683"/>
                  </a:moveTo>
                  <a:cubicBezTo>
                    <a:pt x="857250" y="445414"/>
                    <a:pt x="856615" y="443510"/>
                    <a:pt x="855345" y="442241"/>
                  </a:cubicBezTo>
                  <a:lnTo>
                    <a:pt x="13970" y="0"/>
                  </a:lnTo>
                  <a:lnTo>
                    <a:pt x="0" y="0"/>
                  </a:lnTo>
                  <a:lnTo>
                    <a:pt x="852170" y="447952"/>
                  </a:lnTo>
                  <a:cubicBezTo>
                    <a:pt x="853440" y="448586"/>
                    <a:pt x="855345" y="447952"/>
                    <a:pt x="855980" y="446683"/>
                  </a:cubicBezTo>
                  <a:close/>
                </a:path>
              </a:pathLst>
            </a:custGeom>
            <a:grpFill/>
            <a:ln w="6350"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6252D094-6C50-C145-B854-4E74DDC33E6B}"/>
                </a:ext>
              </a:extLst>
            </p:cNvPr>
            <p:cNvSpPr/>
            <p:nvPr/>
          </p:nvSpPr>
          <p:spPr>
            <a:xfrm>
              <a:off x="7817427" y="1813967"/>
              <a:ext cx="769734" cy="483346"/>
            </a:xfrm>
            <a:custGeom>
              <a:avLst/>
              <a:gdLst>
                <a:gd name="connsiteX0" fmla="*/ 5138 w 769734"/>
                <a:gd name="connsiteY0" fmla="*/ 249 h 483346"/>
                <a:gd name="connsiteX1" fmla="*/ 692 w 769734"/>
                <a:gd name="connsiteY1" fmla="*/ 1518 h 483346"/>
                <a:gd name="connsiteX2" fmla="*/ 1328 w 769734"/>
                <a:gd name="connsiteY2" fmla="*/ 5959 h 483346"/>
                <a:gd name="connsiteX3" fmla="*/ 764597 w 769734"/>
                <a:gd name="connsiteY3" fmla="*/ 483098 h 483346"/>
                <a:gd name="connsiteX4" fmla="*/ 769042 w 769734"/>
                <a:gd name="connsiteY4" fmla="*/ 481829 h 483346"/>
                <a:gd name="connsiteX5" fmla="*/ 768407 w 769734"/>
                <a:gd name="connsiteY5" fmla="*/ 477387 h 483346"/>
                <a:gd name="connsiteX6" fmla="*/ 5138 w 769734"/>
                <a:gd name="connsiteY6" fmla="*/ 249 h 48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734" h="483346">
                  <a:moveTo>
                    <a:pt x="5138" y="249"/>
                  </a:moveTo>
                  <a:cubicBezTo>
                    <a:pt x="3867" y="-386"/>
                    <a:pt x="1963" y="249"/>
                    <a:pt x="692" y="1518"/>
                  </a:cubicBezTo>
                  <a:cubicBezTo>
                    <a:pt x="-578" y="2787"/>
                    <a:pt x="57" y="4690"/>
                    <a:pt x="1328" y="5959"/>
                  </a:cubicBezTo>
                  <a:lnTo>
                    <a:pt x="764597" y="483098"/>
                  </a:lnTo>
                  <a:cubicBezTo>
                    <a:pt x="765867" y="483732"/>
                    <a:pt x="767772" y="483098"/>
                    <a:pt x="769042" y="481829"/>
                  </a:cubicBezTo>
                  <a:cubicBezTo>
                    <a:pt x="770313" y="480560"/>
                    <a:pt x="769678" y="478656"/>
                    <a:pt x="768407" y="477387"/>
                  </a:cubicBezTo>
                  <a:lnTo>
                    <a:pt x="5138" y="249"/>
                  </a:lnTo>
                  <a:close/>
                </a:path>
              </a:pathLst>
            </a:custGeom>
            <a:grpFill/>
            <a:ln w="6350"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10FC97CD-74C5-7641-A609-36D23D85D9EB}"/>
                </a:ext>
              </a:extLst>
            </p:cNvPr>
            <p:cNvSpPr/>
            <p:nvPr/>
          </p:nvSpPr>
          <p:spPr>
            <a:xfrm>
              <a:off x="9517957" y="2056535"/>
              <a:ext cx="626859" cy="773186"/>
            </a:xfrm>
            <a:custGeom>
              <a:avLst/>
              <a:gdLst>
                <a:gd name="connsiteX0" fmla="*/ 621087 w 626859"/>
                <a:gd name="connsiteY0" fmla="*/ 1326 h 773186"/>
                <a:gd name="connsiteX1" fmla="*/ 692 w 626859"/>
                <a:gd name="connsiteY1" fmla="*/ 769062 h 773186"/>
                <a:gd name="connsiteX2" fmla="*/ 1327 w 626859"/>
                <a:gd name="connsiteY2" fmla="*/ 772234 h 773186"/>
                <a:gd name="connsiteX3" fmla="*/ 5772 w 626859"/>
                <a:gd name="connsiteY3" fmla="*/ 772234 h 773186"/>
                <a:gd name="connsiteX4" fmla="*/ 626167 w 626859"/>
                <a:gd name="connsiteY4" fmla="*/ 5133 h 773186"/>
                <a:gd name="connsiteX5" fmla="*/ 625532 w 626859"/>
                <a:gd name="connsiteY5" fmla="*/ 692 h 773186"/>
                <a:gd name="connsiteX6" fmla="*/ 621087 w 626859"/>
                <a:gd name="connsiteY6" fmla="*/ 1326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859" h="773186">
                  <a:moveTo>
                    <a:pt x="621087" y="1326"/>
                  </a:moveTo>
                  <a:lnTo>
                    <a:pt x="692" y="769062"/>
                  </a:lnTo>
                  <a:cubicBezTo>
                    <a:pt x="-578" y="770331"/>
                    <a:pt x="57" y="772234"/>
                    <a:pt x="1327" y="772234"/>
                  </a:cubicBezTo>
                  <a:cubicBezTo>
                    <a:pt x="2597" y="773504"/>
                    <a:pt x="4502" y="773504"/>
                    <a:pt x="5772" y="772234"/>
                  </a:cubicBezTo>
                  <a:lnTo>
                    <a:pt x="626167" y="5133"/>
                  </a:lnTo>
                  <a:cubicBezTo>
                    <a:pt x="627437" y="3864"/>
                    <a:pt x="626802" y="1961"/>
                    <a:pt x="625532" y="692"/>
                  </a:cubicBezTo>
                  <a:cubicBezTo>
                    <a:pt x="624262" y="-577"/>
                    <a:pt x="622357" y="57"/>
                    <a:pt x="621087" y="1326"/>
                  </a:cubicBezTo>
                  <a:close/>
                </a:path>
              </a:pathLst>
            </a:custGeom>
            <a:grpFill/>
            <a:ln w="6350"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B3A6044C-4246-F045-9CE6-CEAEE0B69E28}"/>
                </a:ext>
              </a:extLst>
            </p:cNvPr>
            <p:cNvSpPr/>
            <p:nvPr/>
          </p:nvSpPr>
          <p:spPr>
            <a:xfrm>
              <a:off x="3594677" y="2353285"/>
              <a:ext cx="908991" cy="516974"/>
            </a:xfrm>
            <a:custGeom>
              <a:avLst/>
              <a:gdLst>
                <a:gd name="connsiteX0" fmla="*/ 5137 w 908991"/>
                <a:gd name="connsiteY0" fmla="*/ 249 h 516974"/>
                <a:gd name="connsiteX1" fmla="*/ 692 w 908991"/>
                <a:gd name="connsiteY1" fmla="*/ 1518 h 516974"/>
                <a:gd name="connsiteX2" fmla="*/ 1327 w 908991"/>
                <a:gd name="connsiteY2" fmla="*/ 5959 h 516974"/>
                <a:gd name="connsiteX3" fmla="*/ 903662 w 908991"/>
                <a:gd name="connsiteY3" fmla="*/ 516726 h 516974"/>
                <a:gd name="connsiteX4" fmla="*/ 908742 w 908991"/>
                <a:gd name="connsiteY4" fmla="*/ 515457 h 516974"/>
                <a:gd name="connsiteX5" fmla="*/ 907472 w 908991"/>
                <a:gd name="connsiteY5" fmla="*/ 511015 h 516974"/>
                <a:gd name="connsiteX6" fmla="*/ 5137 w 908991"/>
                <a:gd name="connsiteY6" fmla="*/ 249 h 51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91" h="516974">
                  <a:moveTo>
                    <a:pt x="5137" y="249"/>
                  </a:moveTo>
                  <a:cubicBezTo>
                    <a:pt x="3232" y="-386"/>
                    <a:pt x="1327" y="249"/>
                    <a:pt x="692" y="1518"/>
                  </a:cubicBezTo>
                  <a:cubicBezTo>
                    <a:pt x="-578" y="2787"/>
                    <a:pt x="57" y="4690"/>
                    <a:pt x="1327" y="5959"/>
                  </a:cubicBezTo>
                  <a:lnTo>
                    <a:pt x="903662" y="516726"/>
                  </a:lnTo>
                  <a:cubicBezTo>
                    <a:pt x="905567" y="517360"/>
                    <a:pt x="907472" y="516726"/>
                    <a:pt x="908742" y="515457"/>
                  </a:cubicBezTo>
                  <a:cubicBezTo>
                    <a:pt x="909377" y="514188"/>
                    <a:pt x="908742" y="512284"/>
                    <a:pt x="907472" y="511015"/>
                  </a:cubicBezTo>
                  <a:lnTo>
                    <a:pt x="5137" y="249"/>
                  </a:lnTo>
                  <a:close/>
                </a:path>
              </a:pathLst>
            </a:custGeom>
            <a:grpFill/>
            <a:ln w="6350"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FCBF64C6-72DC-4B4A-B90B-E676B5C16616}"/>
                </a:ext>
              </a:extLst>
            </p:cNvPr>
            <p:cNvSpPr/>
            <p:nvPr/>
          </p:nvSpPr>
          <p:spPr>
            <a:xfrm>
              <a:off x="7288291" y="2291116"/>
              <a:ext cx="1299448" cy="591188"/>
            </a:xfrm>
            <a:custGeom>
              <a:avLst/>
              <a:gdLst>
                <a:gd name="connsiteX0" fmla="*/ 1295003 w 1299448"/>
                <a:gd name="connsiteY0" fmla="*/ 238 h 591188"/>
                <a:gd name="connsiteX1" fmla="*/ 2143 w 1299448"/>
                <a:gd name="connsiteY1" fmla="*/ 584605 h 591188"/>
                <a:gd name="connsiteX2" fmla="*/ 238 w 1299448"/>
                <a:gd name="connsiteY2" fmla="*/ 589047 h 591188"/>
                <a:gd name="connsiteX3" fmla="*/ 4683 w 1299448"/>
                <a:gd name="connsiteY3" fmla="*/ 590950 h 591188"/>
                <a:gd name="connsiteX4" fmla="*/ 1297543 w 1299448"/>
                <a:gd name="connsiteY4" fmla="*/ 6583 h 591188"/>
                <a:gd name="connsiteX5" fmla="*/ 1299448 w 1299448"/>
                <a:gd name="connsiteY5" fmla="*/ 2141 h 591188"/>
                <a:gd name="connsiteX6" fmla="*/ 1295003 w 1299448"/>
                <a:gd name="connsiteY6" fmla="*/ 238 h 59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448" h="591188">
                  <a:moveTo>
                    <a:pt x="1295003" y="238"/>
                  </a:moveTo>
                  <a:lnTo>
                    <a:pt x="2143" y="584605"/>
                  </a:lnTo>
                  <a:cubicBezTo>
                    <a:pt x="238" y="585240"/>
                    <a:pt x="-397" y="587144"/>
                    <a:pt x="238" y="589047"/>
                  </a:cubicBezTo>
                  <a:cubicBezTo>
                    <a:pt x="873" y="590950"/>
                    <a:pt x="2778" y="591585"/>
                    <a:pt x="4683" y="590950"/>
                  </a:cubicBezTo>
                  <a:lnTo>
                    <a:pt x="1297543" y="6583"/>
                  </a:lnTo>
                  <a:cubicBezTo>
                    <a:pt x="1298813" y="5948"/>
                    <a:pt x="1299448" y="4045"/>
                    <a:pt x="1299448" y="2141"/>
                  </a:cubicBezTo>
                  <a:cubicBezTo>
                    <a:pt x="1298813" y="238"/>
                    <a:pt x="1296908" y="-397"/>
                    <a:pt x="1295003" y="238"/>
                  </a:cubicBezTo>
                  <a:close/>
                </a:path>
              </a:pathLst>
            </a:custGeom>
            <a:grpFill/>
            <a:ln w="6350"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96709950-9A6E-854B-AB6D-B2C52DEACDDA}"/>
                </a:ext>
              </a:extLst>
            </p:cNvPr>
            <p:cNvSpPr/>
            <p:nvPr/>
          </p:nvSpPr>
          <p:spPr>
            <a:xfrm>
              <a:off x="8581332" y="1764034"/>
              <a:ext cx="711506" cy="533722"/>
            </a:xfrm>
            <a:custGeom>
              <a:avLst/>
              <a:gdLst>
                <a:gd name="connsiteX0" fmla="*/ 706812 w 711506"/>
                <a:gd name="connsiteY0" fmla="*/ 692 h 533722"/>
                <a:gd name="connsiteX1" fmla="*/ 1327 w 711506"/>
                <a:gd name="connsiteY1" fmla="*/ 527955 h 533722"/>
                <a:gd name="connsiteX2" fmla="*/ 692 w 711506"/>
                <a:gd name="connsiteY2" fmla="*/ 532396 h 533722"/>
                <a:gd name="connsiteX3" fmla="*/ 5137 w 711506"/>
                <a:gd name="connsiteY3" fmla="*/ 533031 h 533722"/>
                <a:gd name="connsiteX4" fmla="*/ 709987 w 711506"/>
                <a:gd name="connsiteY4" fmla="*/ 5768 h 533722"/>
                <a:gd name="connsiteX5" fmla="*/ 711257 w 711506"/>
                <a:gd name="connsiteY5" fmla="*/ 1326 h 533722"/>
                <a:gd name="connsiteX6" fmla="*/ 706812 w 711506"/>
                <a:gd name="connsiteY6" fmla="*/ 692 h 53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06" h="533722">
                  <a:moveTo>
                    <a:pt x="706812" y="692"/>
                  </a:moveTo>
                  <a:lnTo>
                    <a:pt x="1327" y="527955"/>
                  </a:lnTo>
                  <a:cubicBezTo>
                    <a:pt x="57" y="529224"/>
                    <a:pt x="-578" y="531127"/>
                    <a:pt x="692" y="532396"/>
                  </a:cubicBezTo>
                  <a:cubicBezTo>
                    <a:pt x="1962" y="533665"/>
                    <a:pt x="3867" y="534300"/>
                    <a:pt x="5137" y="533031"/>
                  </a:cubicBezTo>
                  <a:lnTo>
                    <a:pt x="709987" y="5768"/>
                  </a:lnTo>
                  <a:cubicBezTo>
                    <a:pt x="711257" y="4499"/>
                    <a:pt x="711892" y="2595"/>
                    <a:pt x="711257" y="1326"/>
                  </a:cubicBezTo>
                  <a:cubicBezTo>
                    <a:pt x="709987" y="57"/>
                    <a:pt x="708082" y="-577"/>
                    <a:pt x="706812" y="692"/>
                  </a:cubicBezTo>
                  <a:close/>
                </a:path>
              </a:pathLst>
            </a:custGeom>
            <a:grpFill/>
            <a:ln w="6350"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DC398826-5F71-0545-835A-304D234DFEB5}"/>
                </a:ext>
              </a:extLst>
            </p:cNvPr>
            <p:cNvSpPr/>
            <p:nvPr/>
          </p:nvSpPr>
          <p:spPr>
            <a:xfrm>
              <a:off x="7570444" y="2291609"/>
              <a:ext cx="1016910" cy="643146"/>
            </a:xfrm>
            <a:custGeom>
              <a:avLst/>
              <a:gdLst>
                <a:gd name="connsiteX0" fmla="*/ 1012216 w 1016910"/>
                <a:gd name="connsiteY0" fmla="*/ 380 h 643146"/>
                <a:gd name="connsiteX1" fmla="*/ 1931 w 1016910"/>
                <a:gd name="connsiteY1" fmla="*/ 636775 h 643146"/>
                <a:gd name="connsiteX2" fmla="*/ 661 w 1016910"/>
                <a:gd name="connsiteY2" fmla="*/ 641217 h 643146"/>
                <a:gd name="connsiteX3" fmla="*/ 5106 w 1016910"/>
                <a:gd name="connsiteY3" fmla="*/ 642486 h 643146"/>
                <a:gd name="connsiteX4" fmla="*/ 1015391 w 1016910"/>
                <a:gd name="connsiteY4" fmla="*/ 5455 h 643146"/>
                <a:gd name="connsiteX5" fmla="*/ 1016661 w 1016910"/>
                <a:gd name="connsiteY5" fmla="*/ 1648 h 643146"/>
                <a:gd name="connsiteX6" fmla="*/ 1012216 w 1016910"/>
                <a:gd name="connsiteY6" fmla="*/ 380 h 64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910" h="643146">
                  <a:moveTo>
                    <a:pt x="1012216" y="380"/>
                  </a:moveTo>
                  <a:lnTo>
                    <a:pt x="1931" y="636775"/>
                  </a:lnTo>
                  <a:cubicBezTo>
                    <a:pt x="25" y="637410"/>
                    <a:pt x="-609" y="639313"/>
                    <a:pt x="661" y="641217"/>
                  </a:cubicBezTo>
                  <a:cubicBezTo>
                    <a:pt x="1296" y="643120"/>
                    <a:pt x="3200" y="643755"/>
                    <a:pt x="5106" y="642486"/>
                  </a:cubicBezTo>
                  <a:lnTo>
                    <a:pt x="1015391" y="5455"/>
                  </a:lnTo>
                  <a:cubicBezTo>
                    <a:pt x="1016661" y="4821"/>
                    <a:pt x="1017296" y="2917"/>
                    <a:pt x="1016661" y="1648"/>
                  </a:cubicBezTo>
                  <a:cubicBezTo>
                    <a:pt x="1016026" y="-255"/>
                    <a:pt x="1013486" y="-255"/>
                    <a:pt x="1012216" y="380"/>
                  </a:cubicBezTo>
                  <a:close/>
                </a:path>
              </a:pathLst>
            </a:custGeom>
            <a:grpFill/>
            <a:ln w="6350"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7E97CFD9-8BCD-7D44-8CFE-40DBC92FF6B1}"/>
                </a:ext>
              </a:extLst>
            </p:cNvPr>
            <p:cNvSpPr/>
            <p:nvPr/>
          </p:nvSpPr>
          <p:spPr>
            <a:xfrm>
              <a:off x="3101101" y="1303211"/>
              <a:ext cx="1263888" cy="512442"/>
            </a:xfrm>
            <a:custGeom>
              <a:avLst/>
              <a:gdLst>
                <a:gd name="connsiteX0" fmla="*/ 1259443 w 1263888"/>
                <a:gd name="connsiteY0" fmla="*/ 238 h 512442"/>
                <a:gd name="connsiteX1" fmla="*/ 2143 w 1263888"/>
                <a:gd name="connsiteY1" fmla="*/ 506563 h 512442"/>
                <a:gd name="connsiteX2" fmla="*/ 238 w 1263888"/>
                <a:gd name="connsiteY2" fmla="*/ 510370 h 512442"/>
                <a:gd name="connsiteX3" fmla="*/ 4048 w 1263888"/>
                <a:gd name="connsiteY3" fmla="*/ 512273 h 512442"/>
                <a:gd name="connsiteX4" fmla="*/ 1261348 w 1263888"/>
                <a:gd name="connsiteY4" fmla="*/ 5948 h 512442"/>
                <a:gd name="connsiteX5" fmla="*/ 1263888 w 1263888"/>
                <a:gd name="connsiteY5" fmla="*/ 2141 h 512442"/>
                <a:gd name="connsiteX6" fmla="*/ 1259443 w 1263888"/>
                <a:gd name="connsiteY6" fmla="*/ 238 h 5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3888" h="512442">
                  <a:moveTo>
                    <a:pt x="1259443" y="238"/>
                  </a:moveTo>
                  <a:lnTo>
                    <a:pt x="2143" y="506563"/>
                  </a:lnTo>
                  <a:cubicBezTo>
                    <a:pt x="238" y="507197"/>
                    <a:pt x="-397" y="509101"/>
                    <a:pt x="238" y="510370"/>
                  </a:cubicBezTo>
                  <a:cubicBezTo>
                    <a:pt x="238" y="511639"/>
                    <a:pt x="2143" y="512908"/>
                    <a:pt x="4048" y="512273"/>
                  </a:cubicBezTo>
                  <a:lnTo>
                    <a:pt x="1261348" y="5948"/>
                  </a:lnTo>
                  <a:cubicBezTo>
                    <a:pt x="1263253" y="5314"/>
                    <a:pt x="1263888" y="4045"/>
                    <a:pt x="1263888" y="2141"/>
                  </a:cubicBezTo>
                  <a:cubicBezTo>
                    <a:pt x="1263253" y="238"/>
                    <a:pt x="1261348" y="-397"/>
                    <a:pt x="1259443" y="238"/>
                  </a:cubicBezTo>
                  <a:close/>
                </a:path>
              </a:pathLst>
            </a:custGeom>
            <a:grpFill/>
            <a:ln w="6350"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F96F80E6-33E2-0447-8BAF-C72D412D9BFE}"/>
                </a:ext>
              </a:extLst>
            </p:cNvPr>
            <p:cNvSpPr/>
            <p:nvPr/>
          </p:nvSpPr>
          <p:spPr>
            <a:xfrm>
              <a:off x="4358582" y="1303392"/>
              <a:ext cx="906894" cy="625089"/>
            </a:xfrm>
            <a:custGeom>
              <a:avLst/>
              <a:gdLst>
                <a:gd name="connsiteX0" fmla="*/ 5137 w 906894"/>
                <a:gd name="connsiteY0" fmla="*/ 692 h 625089"/>
                <a:gd name="connsiteX1" fmla="*/ 692 w 906894"/>
                <a:gd name="connsiteY1" fmla="*/ 1326 h 625089"/>
                <a:gd name="connsiteX2" fmla="*/ 1327 w 906894"/>
                <a:gd name="connsiteY2" fmla="*/ 5768 h 625089"/>
                <a:gd name="connsiteX3" fmla="*/ 901757 w 906894"/>
                <a:gd name="connsiteY3" fmla="*/ 624398 h 625089"/>
                <a:gd name="connsiteX4" fmla="*/ 906202 w 906894"/>
                <a:gd name="connsiteY4" fmla="*/ 623763 h 625089"/>
                <a:gd name="connsiteX5" fmla="*/ 905567 w 906894"/>
                <a:gd name="connsiteY5" fmla="*/ 619322 h 625089"/>
                <a:gd name="connsiteX6" fmla="*/ 5137 w 906894"/>
                <a:gd name="connsiteY6" fmla="*/ 692 h 62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894" h="625089">
                  <a:moveTo>
                    <a:pt x="5137" y="692"/>
                  </a:moveTo>
                  <a:cubicBezTo>
                    <a:pt x="3232" y="-577"/>
                    <a:pt x="1962" y="57"/>
                    <a:pt x="692" y="1326"/>
                  </a:cubicBezTo>
                  <a:cubicBezTo>
                    <a:pt x="-578" y="2595"/>
                    <a:pt x="57" y="4499"/>
                    <a:pt x="1327" y="5768"/>
                  </a:cubicBezTo>
                  <a:lnTo>
                    <a:pt x="901757" y="624398"/>
                  </a:lnTo>
                  <a:cubicBezTo>
                    <a:pt x="903662" y="625667"/>
                    <a:pt x="905567" y="625032"/>
                    <a:pt x="906202" y="623763"/>
                  </a:cubicBezTo>
                  <a:cubicBezTo>
                    <a:pt x="907472" y="622494"/>
                    <a:pt x="906837" y="620591"/>
                    <a:pt x="905567" y="619322"/>
                  </a:cubicBezTo>
                  <a:lnTo>
                    <a:pt x="5137" y="692"/>
                  </a:lnTo>
                  <a:close/>
                </a:path>
              </a:pathLst>
            </a:custGeom>
            <a:grpFill/>
            <a:ln w="6350"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B51378D7-C882-AB43-8A75-D09691CC9ABF}"/>
                </a:ext>
              </a:extLst>
            </p:cNvPr>
            <p:cNvSpPr/>
            <p:nvPr/>
          </p:nvSpPr>
          <p:spPr>
            <a:xfrm>
              <a:off x="4191317" y="2014398"/>
              <a:ext cx="167639" cy="177023"/>
            </a:xfrm>
            <a:custGeom>
              <a:avLst/>
              <a:gdLst>
                <a:gd name="connsiteX0" fmla="*/ 5398 w 167639"/>
                <a:gd name="connsiteY0" fmla="*/ 952 h 177023"/>
                <a:gd name="connsiteX1" fmla="*/ 953 w 167639"/>
                <a:gd name="connsiteY1" fmla="*/ 952 h 177023"/>
                <a:gd name="connsiteX2" fmla="*/ 953 w 167639"/>
                <a:gd name="connsiteY2" fmla="*/ 5393 h 177023"/>
                <a:gd name="connsiteX3" fmla="*/ 162242 w 167639"/>
                <a:gd name="connsiteY3" fmla="*/ 176072 h 177023"/>
                <a:gd name="connsiteX4" fmla="*/ 166687 w 167639"/>
                <a:gd name="connsiteY4" fmla="*/ 176072 h 177023"/>
                <a:gd name="connsiteX5" fmla="*/ 166687 w 167639"/>
                <a:gd name="connsiteY5" fmla="*/ 171630 h 177023"/>
                <a:gd name="connsiteX6" fmla="*/ 5398 w 167639"/>
                <a:gd name="connsiteY6" fmla="*/ 952 h 17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39" h="177023">
                  <a:moveTo>
                    <a:pt x="5398" y="952"/>
                  </a:moveTo>
                  <a:cubicBezTo>
                    <a:pt x="4128" y="-317"/>
                    <a:pt x="2223" y="-317"/>
                    <a:pt x="953" y="952"/>
                  </a:cubicBezTo>
                  <a:cubicBezTo>
                    <a:pt x="-318" y="2221"/>
                    <a:pt x="-318" y="4124"/>
                    <a:pt x="953" y="5393"/>
                  </a:cubicBezTo>
                  <a:lnTo>
                    <a:pt x="162242" y="176072"/>
                  </a:lnTo>
                  <a:cubicBezTo>
                    <a:pt x="163512" y="177341"/>
                    <a:pt x="165417" y="177341"/>
                    <a:pt x="166687" y="176072"/>
                  </a:cubicBezTo>
                  <a:cubicBezTo>
                    <a:pt x="167957" y="174803"/>
                    <a:pt x="167957" y="172899"/>
                    <a:pt x="166687" y="171630"/>
                  </a:cubicBezTo>
                  <a:lnTo>
                    <a:pt x="5398" y="952"/>
                  </a:lnTo>
                  <a:close/>
                </a:path>
              </a:pathLst>
            </a:custGeom>
            <a:grpFill/>
            <a:ln w="6350"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7501030B-CB30-AB48-93D4-100CAA72E024}"/>
                </a:ext>
              </a:extLst>
            </p:cNvPr>
            <p:cNvSpPr/>
            <p:nvPr/>
          </p:nvSpPr>
          <p:spPr>
            <a:xfrm>
              <a:off x="4352290" y="2013278"/>
              <a:ext cx="1346368" cy="177826"/>
            </a:xfrm>
            <a:custGeom>
              <a:avLst/>
              <a:gdLst>
                <a:gd name="connsiteX0" fmla="*/ 1342390 w 1346368"/>
                <a:gd name="connsiteY0" fmla="*/ 169 h 177826"/>
                <a:gd name="connsiteX1" fmla="*/ 2540 w 1346368"/>
                <a:gd name="connsiteY1" fmla="*/ 171482 h 177826"/>
                <a:gd name="connsiteX2" fmla="*/ 0 w 1346368"/>
                <a:gd name="connsiteY2" fmla="*/ 175289 h 177826"/>
                <a:gd name="connsiteX3" fmla="*/ 3810 w 1346368"/>
                <a:gd name="connsiteY3" fmla="*/ 177827 h 177826"/>
                <a:gd name="connsiteX4" fmla="*/ 1343025 w 1346368"/>
                <a:gd name="connsiteY4" fmla="*/ 6514 h 177826"/>
                <a:gd name="connsiteX5" fmla="*/ 1344295 w 1346368"/>
                <a:gd name="connsiteY5" fmla="*/ 5879 h 177826"/>
                <a:gd name="connsiteX6" fmla="*/ 1346200 w 1346368"/>
                <a:gd name="connsiteY6" fmla="*/ 2072 h 177826"/>
                <a:gd name="connsiteX7" fmla="*/ 1342390 w 1346368"/>
                <a:gd name="connsiteY7" fmla="*/ 169 h 17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6368" h="177826">
                  <a:moveTo>
                    <a:pt x="1342390" y="169"/>
                  </a:moveTo>
                  <a:lnTo>
                    <a:pt x="2540" y="171482"/>
                  </a:lnTo>
                  <a:cubicBezTo>
                    <a:pt x="1270" y="172116"/>
                    <a:pt x="0" y="173385"/>
                    <a:pt x="0" y="175289"/>
                  </a:cubicBezTo>
                  <a:cubicBezTo>
                    <a:pt x="635" y="176558"/>
                    <a:pt x="1905" y="177827"/>
                    <a:pt x="3810" y="177827"/>
                  </a:cubicBezTo>
                  <a:lnTo>
                    <a:pt x="1343025" y="6514"/>
                  </a:lnTo>
                  <a:cubicBezTo>
                    <a:pt x="1343660" y="6514"/>
                    <a:pt x="1344295" y="6514"/>
                    <a:pt x="1344295" y="5879"/>
                  </a:cubicBezTo>
                  <a:cubicBezTo>
                    <a:pt x="1345565" y="5879"/>
                    <a:pt x="1346835" y="3976"/>
                    <a:pt x="1346200" y="2072"/>
                  </a:cubicBezTo>
                  <a:cubicBezTo>
                    <a:pt x="1346200" y="803"/>
                    <a:pt x="1344295" y="-466"/>
                    <a:pt x="1342390" y="169"/>
                  </a:cubicBezTo>
                  <a:close/>
                </a:path>
              </a:pathLst>
            </a:custGeom>
            <a:grpFill/>
            <a:ln w="6350"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56A86A2D-AC74-C740-B0E5-F006EA1A812F}"/>
                </a:ext>
              </a:extLst>
            </p:cNvPr>
            <p:cNvSpPr/>
            <p:nvPr/>
          </p:nvSpPr>
          <p:spPr>
            <a:xfrm>
              <a:off x="4190761" y="2014081"/>
              <a:ext cx="312188" cy="855930"/>
            </a:xfrm>
            <a:custGeom>
              <a:avLst/>
              <a:gdLst>
                <a:gd name="connsiteX0" fmla="*/ 6588 w 312188"/>
                <a:gd name="connsiteY0" fmla="*/ 2538 h 855930"/>
                <a:gd name="connsiteX1" fmla="*/ 2143 w 312188"/>
                <a:gd name="connsiteY1" fmla="*/ 0 h 855930"/>
                <a:gd name="connsiteX2" fmla="*/ 238 w 312188"/>
                <a:gd name="connsiteY2" fmla="*/ 4441 h 855930"/>
                <a:gd name="connsiteX3" fmla="*/ 305673 w 312188"/>
                <a:gd name="connsiteY3" fmla="*/ 854027 h 855930"/>
                <a:gd name="connsiteX4" fmla="*/ 309483 w 312188"/>
                <a:gd name="connsiteY4" fmla="*/ 855930 h 855930"/>
                <a:gd name="connsiteX5" fmla="*/ 312023 w 312188"/>
                <a:gd name="connsiteY5" fmla="*/ 852123 h 855930"/>
                <a:gd name="connsiteX6" fmla="*/ 6588 w 312188"/>
                <a:gd name="connsiteY6" fmla="*/ 2538 h 85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188" h="855930">
                  <a:moveTo>
                    <a:pt x="6588" y="2538"/>
                  </a:moveTo>
                  <a:cubicBezTo>
                    <a:pt x="5953" y="635"/>
                    <a:pt x="4048" y="0"/>
                    <a:pt x="2143" y="0"/>
                  </a:cubicBezTo>
                  <a:cubicBezTo>
                    <a:pt x="238" y="635"/>
                    <a:pt x="-397" y="2538"/>
                    <a:pt x="238" y="4441"/>
                  </a:cubicBezTo>
                  <a:lnTo>
                    <a:pt x="305673" y="854027"/>
                  </a:lnTo>
                  <a:cubicBezTo>
                    <a:pt x="306943" y="855296"/>
                    <a:pt x="308213" y="855930"/>
                    <a:pt x="309483" y="855930"/>
                  </a:cubicBezTo>
                  <a:cubicBezTo>
                    <a:pt x="311388" y="855296"/>
                    <a:pt x="312658" y="854027"/>
                    <a:pt x="312023" y="852123"/>
                  </a:cubicBezTo>
                  <a:lnTo>
                    <a:pt x="6588" y="2538"/>
                  </a:lnTo>
                  <a:close/>
                </a:path>
              </a:pathLst>
            </a:custGeom>
            <a:grpFill/>
            <a:ln w="6350"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3DF22741-55C1-624C-AB74-F289A0A656A2}"/>
                </a:ext>
              </a:extLst>
            </p:cNvPr>
            <p:cNvSpPr/>
            <p:nvPr/>
          </p:nvSpPr>
          <p:spPr>
            <a:xfrm>
              <a:off x="3100466" y="1810171"/>
              <a:ext cx="1257776" cy="381098"/>
            </a:xfrm>
            <a:custGeom>
              <a:avLst/>
              <a:gdLst>
                <a:gd name="connsiteX0" fmla="*/ 1255633 w 1257776"/>
                <a:gd name="connsiteY0" fmla="*/ 374588 h 381098"/>
                <a:gd name="connsiteX1" fmla="*/ 4048 w 1257776"/>
                <a:gd name="connsiteY1" fmla="*/ 238 h 381098"/>
                <a:gd name="connsiteX2" fmla="*/ 238 w 1257776"/>
                <a:gd name="connsiteY2" fmla="*/ 2141 h 381098"/>
                <a:gd name="connsiteX3" fmla="*/ 2143 w 1257776"/>
                <a:gd name="connsiteY3" fmla="*/ 5948 h 381098"/>
                <a:gd name="connsiteX4" fmla="*/ 1253728 w 1257776"/>
                <a:gd name="connsiteY4" fmla="*/ 380933 h 381098"/>
                <a:gd name="connsiteX5" fmla="*/ 1257538 w 1257776"/>
                <a:gd name="connsiteY5" fmla="*/ 378395 h 381098"/>
                <a:gd name="connsiteX6" fmla="*/ 1255633 w 1257776"/>
                <a:gd name="connsiteY6" fmla="*/ 374588 h 38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776" h="381098">
                  <a:moveTo>
                    <a:pt x="1255633" y="374588"/>
                  </a:moveTo>
                  <a:lnTo>
                    <a:pt x="4048" y="238"/>
                  </a:lnTo>
                  <a:cubicBezTo>
                    <a:pt x="2143" y="-397"/>
                    <a:pt x="873" y="238"/>
                    <a:pt x="238" y="2141"/>
                  </a:cubicBezTo>
                  <a:cubicBezTo>
                    <a:pt x="-397" y="3410"/>
                    <a:pt x="238" y="5314"/>
                    <a:pt x="2143" y="5948"/>
                  </a:cubicBezTo>
                  <a:lnTo>
                    <a:pt x="1253728" y="380933"/>
                  </a:lnTo>
                  <a:cubicBezTo>
                    <a:pt x="1255633" y="381568"/>
                    <a:pt x="1257538" y="380299"/>
                    <a:pt x="1257538" y="378395"/>
                  </a:cubicBezTo>
                  <a:cubicBezTo>
                    <a:pt x="1258173" y="377126"/>
                    <a:pt x="1257538" y="375223"/>
                    <a:pt x="1255633" y="374588"/>
                  </a:cubicBezTo>
                  <a:close/>
                </a:path>
              </a:pathLst>
            </a:custGeom>
            <a:grpFill/>
            <a:ln w="6350"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D4C0CB7A-3F9C-5243-9DD3-4818FBF739C7}"/>
                </a:ext>
              </a:extLst>
            </p:cNvPr>
            <p:cNvSpPr/>
            <p:nvPr/>
          </p:nvSpPr>
          <p:spPr>
            <a:xfrm>
              <a:off x="4352925" y="1922079"/>
              <a:ext cx="912109" cy="269024"/>
            </a:xfrm>
            <a:custGeom>
              <a:avLst/>
              <a:gdLst>
                <a:gd name="connsiteX0" fmla="*/ 908050 w 912109"/>
                <a:gd name="connsiteY0" fmla="*/ 0 h 269024"/>
                <a:gd name="connsiteX1" fmla="*/ 1270 w 912109"/>
                <a:gd name="connsiteY1" fmla="*/ 262680 h 269024"/>
                <a:gd name="connsiteX2" fmla="*/ 0 w 912109"/>
                <a:gd name="connsiteY2" fmla="*/ 265852 h 269024"/>
                <a:gd name="connsiteX3" fmla="*/ 3175 w 912109"/>
                <a:gd name="connsiteY3" fmla="*/ 269025 h 269024"/>
                <a:gd name="connsiteX4" fmla="*/ 910590 w 912109"/>
                <a:gd name="connsiteY4" fmla="*/ 6345 h 269024"/>
                <a:gd name="connsiteX5" fmla="*/ 911860 w 912109"/>
                <a:gd name="connsiteY5" fmla="*/ 3172 h 269024"/>
                <a:gd name="connsiteX6" fmla="*/ 908050 w 912109"/>
                <a:gd name="connsiteY6" fmla="*/ 0 h 26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109" h="269024">
                  <a:moveTo>
                    <a:pt x="908050" y="0"/>
                  </a:moveTo>
                  <a:lnTo>
                    <a:pt x="1270" y="262680"/>
                  </a:lnTo>
                  <a:cubicBezTo>
                    <a:pt x="635" y="263314"/>
                    <a:pt x="0" y="264583"/>
                    <a:pt x="0" y="265852"/>
                  </a:cubicBezTo>
                  <a:cubicBezTo>
                    <a:pt x="0" y="267756"/>
                    <a:pt x="1270" y="269025"/>
                    <a:pt x="3175" y="269025"/>
                  </a:cubicBezTo>
                  <a:lnTo>
                    <a:pt x="910590" y="6345"/>
                  </a:lnTo>
                  <a:cubicBezTo>
                    <a:pt x="911860" y="5710"/>
                    <a:pt x="912495" y="4441"/>
                    <a:pt x="911860" y="3172"/>
                  </a:cubicBezTo>
                  <a:cubicBezTo>
                    <a:pt x="911225" y="1269"/>
                    <a:pt x="909955" y="0"/>
                    <a:pt x="908050" y="0"/>
                  </a:cubicBezTo>
                  <a:close/>
                </a:path>
              </a:pathLst>
            </a:custGeom>
            <a:grpFill/>
            <a:ln w="6350"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6F7FB3B7-9FB6-AE4E-A427-4B208C6FFBF5}"/>
                </a:ext>
              </a:extLst>
            </p:cNvPr>
            <p:cNvSpPr/>
            <p:nvPr/>
          </p:nvSpPr>
          <p:spPr>
            <a:xfrm>
              <a:off x="0" y="783166"/>
              <a:ext cx="506730" cy="460641"/>
            </a:xfrm>
            <a:custGeom>
              <a:avLst/>
              <a:gdLst>
                <a:gd name="connsiteX0" fmla="*/ 497840 w 506730"/>
                <a:gd name="connsiteY0" fmla="*/ 0 h 460641"/>
                <a:gd name="connsiteX1" fmla="*/ 0 w 506730"/>
                <a:gd name="connsiteY1" fmla="*/ 451759 h 460641"/>
                <a:gd name="connsiteX2" fmla="*/ 0 w 506730"/>
                <a:gd name="connsiteY2" fmla="*/ 460642 h 460641"/>
                <a:gd name="connsiteX3" fmla="*/ 506730 w 506730"/>
                <a:gd name="connsiteY3" fmla="*/ 0 h 460641"/>
              </a:gdLst>
              <a:ahLst/>
              <a:cxnLst>
                <a:cxn ang="0">
                  <a:pos x="connsiteX0" y="connsiteY0"/>
                </a:cxn>
                <a:cxn ang="0">
                  <a:pos x="connsiteX1" y="connsiteY1"/>
                </a:cxn>
                <a:cxn ang="0">
                  <a:pos x="connsiteX2" y="connsiteY2"/>
                </a:cxn>
                <a:cxn ang="0">
                  <a:pos x="connsiteX3" y="connsiteY3"/>
                </a:cxn>
              </a:cxnLst>
              <a:rect l="l" t="t" r="r" b="b"/>
              <a:pathLst>
                <a:path w="506730" h="460641">
                  <a:moveTo>
                    <a:pt x="497840" y="0"/>
                  </a:moveTo>
                  <a:lnTo>
                    <a:pt x="0" y="451759"/>
                  </a:lnTo>
                  <a:lnTo>
                    <a:pt x="0" y="460642"/>
                  </a:lnTo>
                  <a:lnTo>
                    <a:pt x="506730" y="0"/>
                  </a:lnTo>
                  <a:close/>
                </a:path>
              </a:pathLst>
            </a:custGeom>
            <a:grpFill/>
            <a:ln w="6350"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C72DF6D6-5F36-3347-A471-6D8EB943930D}"/>
                </a:ext>
              </a:extLst>
            </p:cNvPr>
            <p:cNvSpPr/>
            <p:nvPr/>
          </p:nvSpPr>
          <p:spPr>
            <a:xfrm>
              <a:off x="0" y="1224772"/>
              <a:ext cx="1472733" cy="88828"/>
            </a:xfrm>
            <a:custGeom>
              <a:avLst/>
              <a:gdLst>
                <a:gd name="connsiteX0" fmla="*/ 1472565 w 1472733"/>
                <a:gd name="connsiteY0" fmla="*/ 3172 h 88828"/>
                <a:gd name="connsiteX1" fmla="*/ 1469390 w 1472733"/>
                <a:gd name="connsiteY1" fmla="*/ 0 h 88828"/>
                <a:gd name="connsiteX2" fmla="*/ 0 w 1472733"/>
                <a:gd name="connsiteY2" fmla="*/ 82484 h 88828"/>
                <a:gd name="connsiteX3" fmla="*/ 0 w 1472733"/>
                <a:gd name="connsiteY3" fmla="*/ 88829 h 88828"/>
                <a:gd name="connsiteX4" fmla="*/ 1470660 w 1472733"/>
                <a:gd name="connsiteY4" fmla="*/ 6345 h 88828"/>
                <a:gd name="connsiteX5" fmla="*/ 1472565 w 1472733"/>
                <a:gd name="connsiteY5" fmla="*/ 3172 h 8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733" h="88828">
                  <a:moveTo>
                    <a:pt x="1472565" y="3172"/>
                  </a:moveTo>
                  <a:cubicBezTo>
                    <a:pt x="1472565" y="1269"/>
                    <a:pt x="1471295" y="0"/>
                    <a:pt x="1469390" y="0"/>
                  </a:cubicBezTo>
                  <a:lnTo>
                    <a:pt x="0" y="82484"/>
                  </a:lnTo>
                  <a:lnTo>
                    <a:pt x="0" y="88829"/>
                  </a:lnTo>
                  <a:lnTo>
                    <a:pt x="1470660" y="6345"/>
                  </a:lnTo>
                  <a:cubicBezTo>
                    <a:pt x="1471930" y="6345"/>
                    <a:pt x="1473200" y="5076"/>
                    <a:pt x="1472565" y="3172"/>
                  </a:cubicBezTo>
                  <a:close/>
                </a:path>
              </a:pathLst>
            </a:custGeom>
            <a:grpFill/>
            <a:ln w="6350"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C06304C6-5E64-EA40-9F15-35657F87B9D2}"/>
                </a:ext>
              </a:extLst>
            </p:cNvPr>
            <p:cNvSpPr/>
            <p:nvPr/>
          </p:nvSpPr>
          <p:spPr>
            <a:xfrm>
              <a:off x="4497287" y="1922657"/>
              <a:ext cx="768449" cy="948046"/>
            </a:xfrm>
            <a:custGeom>
              <a:avLst/>
              <a:gdLst>
                <a:gd name="connsiteX0" fmla="*/ 763052 w 768449"/>
                <a:gd name="connsiteY0" fmla="*/ 1326 h 948046"/>
                <a:gd name="connsiteX1" fmla="*/ 417 w 768449"/>
                <a:gd name="connsiteY1" fmla="*/ 942913 h 948046"/>
                <a:gd name="connsiteX2" fmla="*/ 1052 w 768449"/>
                <a:gd name="connsiteY2" fmla="*/ 947354 h 948046"/>
                <a:gd name="connsiteX3" fmla="*/ 5497 w 768449"/>
                <a:gd name="connsiteY3" fmla="*/ 946720 h 948046"/>
                <a:gd name="connsiteX4" fmla="*/ 767497 w 768449"/>
                <a:gd name="connsiteY4" fmla="*/ 5133 h 948046"/>
                <a:gd name="connsiteX5" fmla="*/ 767497 w 768449"/>
                <a:gd name="connsiteY5" fmla="*/ 692 h 948046"/>
                <a:gd name="connsiteX6" fmla="*/ 763052 w 768449"/>
                <a:gd name="connsiteY6" fmla="*/ 1326 h 9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449" h="948046">
                  <a:moveTo>
                    <a:pt x="763052" y="1326"/>
                  </a:moveTo>
                  <a:lnTo>
                    <a:pt x="417" y="942913"/>
                  </a:lnTo>
                  <a:cubicBezTo>
                    <a:pt x="-218" y="944182"/>
                    <a:pt x="-218" y="946086"/>
                    <a:pt x="1052" y="947354"/>
                  </a:cubicBezTo>
                  <a:cubicBezTo>
                    <a:pt x="2322" y="948623"/>
                    <a:pt x="4227" y="947989"/>
                    <a:pt x="5497" y="946720"/>
                  </a:cubicBezTo>
                  <a:lnTo>
                    <a:pt x="767497" y="5133"/>
                  </a:lnTo>
                  <a:cubicBezTo>
                    <a:pt x="768767" y="3864"/>
                    <a:pt x="768767" y="1326"/>
                    <a:pt x="767497" y="692"/>
                  </a:cubicBezTo>
                  <a:cubicBezTo>
                    <a:pt x="766227" y="-577"/>
                    <a:pt x="764322" y="57"/>
                    <a:pt x="763052" y="1326"/>
                  </a:cubicBezTo>
                  <a:close/>
                </a:path>
              </a:pathLst>
            </a:custGeom>
            <a:grpFill/>
            <a:ln w="6350"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0166AFD8-7A7E-4948-952E-22514529F375}"/>
                </a:ext>
              </a:extLst>
            </p:cNvPr>
            <p:cNvSpPr/>
            <p:nvPr/>
          </p:nvSpPr>
          <p:spPr>
            <a:xfrm>
              <a:off x="8581332" y="2291297"/>
              <a:ext cx="943089" cy="539692"/>
            </a:xfrm>
            <a:custGeom>
              <a:avLst/>
              <a:gdLst>
                <a:gd name="connsiteX0" fmla="*/ 5137 w 943089"/>
                <a:gd name="connsiteY0" fmla="*/ 692 h 539692"/>
                <a:gd name="connsiteX1" fmla="*/ 692 w 943089"/>
                <a:gd name="connsiteY1" fmla="*/ 1326 h 539692"/>
                <a:gd name="connsiteX2" fmla="*/ 1327 w 943089"/>
                <a:gd name="connsiteY2" fmla="*/ 5768 h 539692"/>
                <a:gd name="connsiteX3" fmla="*/ 937952 w 943089"/>
                <a:gd name="connsiteY3" fmla="*/ 538741 h 539692"/>
                <a:gd name="connsiteX4" fmla="*/ 942397 w 943089"/>
                <a:gd name="connsiteY4" fmla="*/ 538741 h 539692"/>
                <a:gd name="connsiteX5" fmla="*/ 941762 w 943089"/>
                <a:gd name="connsiteY5" fmla="*/ 534300 h 539692"/>
                <a:gd name="connsiteX6" fmla="*/ 5137 w 943089"/>
                <a:gd name="connsiteY6" fmla="*/ 692 h 53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89" h="539692">
                  <a:moveTo>
                    <a:pt x="5137" y="692"/>
                  </a:moveTo>
                  <a:cubicBezTo>
                    <a:pt x="3867" y="-577"/>
                    <a:pt x="1962" y="57"/>
                    <a:pt x="692" y="1326"/>
                  </a:cubicBezTo>
                  <a:cubicBezTo>
                    <a:pt x="-578" y="2595"/>
                    <a:pt x="57" y="4499"/>
                    <a:pt x="1327" y="5768"/>
                  </a:cubicBezTo>
                  <a:lnTo>
                    <a:pt x="937952" y="538741"/>
                  </a:lnTo>
                  <a:cubicBezTo>
                    <a:pt x="939857" y="540010"/>
                    <a:pt x="941762" y="540010"/>
                    <a:pt x="942397" y="538741"/>
                  </a:cubicBezTo>
                  <a:cubicBezTo>
                    <a:pt x="943667" y="537472"/>
                    <a:pt x="943032" y="535569"/>
                    <a:pt x="941762" y="534300"/>
                  </a:cubicBezTo>
                  <a:lnTo>
                    <a:pt x="5137" y="692"/>
                  </a:lnTo>
                  <a:close/>
                </a:path>
              </a:pathLst>
            </a:custGeom>
            <a:grpFill/>
            <a:ln w="6350"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B0C1FB7D-EF7B-4F48-9DF8-99C1878C80CA}"/>
                </a:ext>
              </a:extLst>
            </p:cNvPr>
            <p:cNvSpPr/>
            <p:nvPr/>
          </p:nvSpPr>
          <p:spPr>
            <a:xfrm>
              <a:off x="4352290" y="1302650"/>
              <a:ext cx="12700" cy="887985"/>
            </a:xfrm>
            <a:custGeom>
              <a:avLst/>
              <a:gdLst>
                <a:gd name="connsiteX0" fmla="*/ 8890 w 12700"/>
                <a:gd name="connsiteY0" fmla="*/ 165 h 887985"/>
                <a:gd name="connsiteX1" fmla="*/ 6350 w 12700"/>
                <a:gd name="connsiteY1" fmla="*/ 3972 h 887985"/>
                <a:gd name="connsiteX2" fmla="*/ 0 w 12700"/>
                <a:gd name="connsiteY2" fmla="*/ 885282 h 887985"/>
                <a:gd name="connsiteX3" fmla="*/ 3175 w 12700"/>
                <a:gd name="connsiteY3" fmla="*/ 887820 h 887985"/>
                <a:gd name="connsiteX4" fmla="*/ 6985 w 12700"/>
                <a:gd name="connsiteY4" fmla="*/ 885282 h 887985"/>
                <a:gd name="connsiteX5" fmla="*/ 12700 w 12700"/>
                <a:gd name="connsiteY5" fmla="*/ 3972 h 887985"/>
                <a:gd name="connsiteX6" fmla="*/ 12700 w 12700"/>
                <a:gd name="connsiteY6" fmla="*/ 2703 h 887985"/>
                <a:gd name="connsiteX7" fmla="*/ 8890 w 12700"/>
                <a:gd name="connsiteY7" fmla="*/ 165 h 88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00" h="887985">
                  <a:moveTo>
                    <a:pt x="8890" y="165"/>
                  </a:moveTo>
                  <a:cubicBezTo>
                    <a:pt x="6985" y="165"/>
                    <a:pt x="5715" y="2068"/>
                    <a:pt x="6350" y="3972"/>
                  </a:cubicBezTo>
                  <a:lnTo>
                    <a:pt x="0" y="885282"/>
                  </a:lnTo>
                  <a:cubicBezTo>
                    <a:pt x="0" y="886551"/>
                    <a:pt x="1270" y="887820"/>
                    <a:pt x="3175" y="887820"/>
                  </a:cubicBezTo>
                  <a:cubicBezTo>
                    <a:pt x="5080" y="888454"/>
                    <a:pt x="6350" y="887185"/>
                    <a:pt x="6985" y="885282"/>
                  </a:cubicBezTo>
                  <a:lnTo>
                    <a:pt x="12700" y="3972"/>
                  </a:lnTo>
                  <a:cubicBezTo>
                    <a:pt x="12700" y="3338"/>
                    <a:pt x="12700" y="3338"/>
                    <a:pt x="12700" y="2703"/>
                  </a:cubicBezTo>
                  <a:cubicBezTo>
                    <a:pt x="12700" y="800"/>
                    <a:pt x="10795" y="-469"/>
                    <a:pt x="8890" y="165"/>
                  </a:cubicBezTo>
                  <a:close/>
                </a:path>
              </a:pathLst>
            </a:custGeom>
            <a:grpFill/>
            <a:ln w="6350"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07BC3223-282A-344D-8097-31C368E2BAA5}"/>
                </a:ext>
              </a:extLst>
            </p:cNvPr>
            <p:cNvSpPr/>
            <p:nvPr/>
          </p:nvSpPr>
          <p:spPr>
            <a:xfrm>
              <a:off x="4352290" y="2184759"/>
              <a:ext cx="151295" cy="685416"/>
            </a:xfrm>
            <a:custGeom>
              <a:avLst/>
              <a:gdLst>
                <a:gd name="connsiteX0" fmla="*/ 6350 w 151295"/>
                <a:gd name="connsiteY0" fmla="*/ 2538 h 685416"/>
                <a:gd name="connsiteX1" fmla="*/ 2540 w 151295"/>
                <a:gd name="connsiteY1" fmla="*/ 0 h 685416"/>
                <a:gd name="connsiteX2" fmla="*/ 0 w 151295"/>
                <a:gd name="connsiteY2" fmla="*/ 3807 h 685416"/>
                <a:gd name="connsiteX3" fmla="*/ 144780 w 151295"/>
                <a:gd name="connsiteY3" fmla="*/ 682714 h 685416"/>
                <a:gd name="connsiteX4" fmla="*/ 148590 w 151295"/>
                <a:gd name="connsiteY4" fmla="*/ 685252 h 685416"/>
                <a:gd name="connsiteX5" fmla="*/ 151130 w 151295"/>
                <a:gd name="connsiteY5" fmla="*/ 681445 h 685416"/>
                <a:gd name="connsiteX6" fmla="*/ 6350 w 151295"/>
                <a:gd name="connsiteY6" fmla="*/ 2538 h 68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95" h="685416">
                  <a:moveTo>
                    <a:pt x="6350" y="2538"/>
                  </a:moveTo>
                  <a:cubicBezTo>
                    <a:pt x="6350" y="635"/>
                    <a:pt x="4445" y="0"/>
                    <a:pt x="2540" y="0"/>
                  </a:cubicBezTo>
                  <a:cubicBezTo>
                    <a:pt x="635" y="635"/>
                    <a:pt x="0" y="1903"/>
                    <a:pt x="0" y="3807"/>
                  </a:cubicBezTo>
                  <a:lnTo>
                    <a:pt x="144780" y="682714"/>
                  </a:lnTo>
                  <a:cubicBezTo>
                    <a:pt x="144780" y="684617"/>
                    <a:pt x="146685" y="685886"/>
                    <a:pt x="148590" y="685252"/>
                  </a:cubicBezTo>
                  <a:cubicBezTo>
                    <a:pt x="150495" y="685252"/>
                    <a:pt x="151765" y="683348"/>
                    <a:pt x="151130" y="681445"/>
                  </a:cubicBezTo>
                  <a:lnTo>
                    <a:pt x="6350" y="2538"/>
                  </a:lnTo>
                  <a:close/>
                </a:path>
              </a:pathLst>
            </a:custGeom>
            <a:grpFill/>
            <a:ln w="6350"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D5A2F3A1-2543-414A-8AAC-FFACFC3C01E3}"/>
                </a:ext>
              </a:extLst>
            </p:cNvPr>
            <p:cNvSpPr/>
            <p:nvPr/>
          </p:nvSpPr>
          <p:spPr>
            <a:xfrm>
              <a:off x="5885310" y="1361953"/>
              <a:ext cx="138169" cy="138059"/>
            </a:xfrm>
            <a:custGeom>
              <a:avLst/>
              <a:gdLst>
                <a:gd name="connsiteX0" fmla="*/ 32890 w 138169"/>
                <a:gd name="connsiteY0" fmla="*/ 10022 h 138059"/>
                <a:gd name="connsiteX1" fmla="*/ 10030 w 138169"/>
                <a:gd name="connsiteY1" fmla="*/ 105196 h 138059"/>
                <a:gd name="connsiteX2" fmla="*/ 105280 w 138169"/>
                <a:gd name="connsiteY2" fmla="*/ 128038 h 138059"/>
                <a:gd name="connsiteX3" fmla="*/ 128140 w 138169"/>
                <a:gd name="connsiteY3" fmla="*/ 32864 h 138059"/>
                <a:gd name="connsiteX4" fmla="*/ 32890 w 138169"/>
                <a:gd name="connsiteY4" fmla="*/ 10022 h 138059"/>
                <a:gd name="connsiteX5" fmla="*/ 102740 w 138169"/>
                <a:gd name="connsiteY5" fmla="*/ 123596 h 138059"/>
                <a:gd name="connsiteX6" fmla="*/ 13840 w 138169"/>
                <a:gd name="connsiteY6" fmla="*/ 102658 h 138059"/>
                <a:gd name="connsiteX7" fmla="*/ 34795 w 138169"/>
                <a:gd name="connsiteY7" fmla="*/ 13829 h 138059"/>
                <a:gd name="connsiteX8" fmla="*/ 123695 w 138169"/>
                <a:gd name="connsiteY8" fmla="*/ 34767 h 138059"/>
                <a:gd name="connsiteX9" fmla="*/ 102740 w 138169"/>
                <a:gd name="connsiteY9" fmla="*/ 123596 h 13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69" h="138059">
                  <a:moveTo>
                    <a:pt x="32890" y="10022"/>
                  </a:moveTo>
                  <a:cubicBezTo>
                    <a:pt x="505" y="30326"/>
                    <a:pt x="-9655" y="72837"/>
                    <a:pt x="10030" y="105196"/>
                  </a:cubicBezTo>
                  <a:cubicBezTo>
                    <a:pt x="29715" y="137555"/>
                    <a:pt x="72260" y="147707"/>
                    <a:pt x="105280" y="128038"/>
                  </a:cubicBezTo>
                  <a:cubicBezTo>
                    <a:pt x="137665" y="107734"/>
                    <a:pt x="147825" y="65223"/>
                    <a:pt x="128140" y="32864"/>
                  </a:cubicBezTo>
                  <a:cubicBezTo>
                    <a:pt x="107820" y="505"/>
                    <a:pt x="65275" y="-9647"/>
                    <a:pt x="32890" y="10022"/>
                  </a:cubicBezTo>
                  <a:close/>
                  <a:moveTo>
                    <a:pt x="102740" y="123596"/>
                  </a:moveTo>
                  <a:cubicBezTo>
                    <a:pt x="72260" y="142631"/>
                    <a:pt x="32890" y="133113"/>
                    <a:pt x="13840" y="102658"/>
                  </a:cubicBezTo>
                  <a:cubicBezTo>
                    <a:pt x="-5210" y="72202"/>
                    <a:pt x="4315" y="32864"/>
                    <a:pt x="34795" y="13829"/>
                  </a:cubicBezTo>
                  <a:cubicBezTo>
                    <a:pt x="65275" y="-5206"/>
                    <a:pt x="104645" y="4312"/>
                    <a:pt x="123695" y="34767"/>
                  </a:cubicBezTo>
                  <a:cubicBezTo>
                    <a:pt x="142745" y="65223"/>
                    <a:pt x="133220" y="104561"/>
                    <a:pt x="102740" y="123596"/>
                  </a:cubicBezTo>
                  <a:close/>
                </a:path>
              </a:pathLst>
            </a:custGeom>
            <a:grpFill/>
            <a:ln w="6350"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E86D7978-5959-FF47-824B-210CB4389AB9}"/>
                </a:ext>
              </a:extLst>
            </p:cNvPr>
            <p:cNvSpPr/>
            <p:nvPr/>
          </p:nvSpPr>
          <p:spPr>
            <a:xfrm>
              <a:off x="5874694" y="1351345"/>
              <a:ext cx="158766" cy="158639"/>
            </a:xfrm>
            <a:custGeom>
              <a:avLst/>
              <a:gdLst>
                <a:gd name="connsiteX0" fmla="*/ 37791 w 158766"/>
                <a:gd name="connsiteY0" fmla="*/ 11746 h 158639"/>
                <a:gd name="connsiteX1" fmla="*/ 11756 w 158766"/>
                <a:gd name="connsiteY1" fmla="*/ 120879 h 158639"/>
                <a:gd name="connsiteX2" fmla="*/ 120976 w 158766"/>
                <a:gd name="connsiteY2" fmla="*/ 146893 h 158639"/>
                <a:gd name="connsiteX3" fmla="*/ 147011 w 158766"/>
                <a:gd name="connsiteY3" fmla="*/ 37761 h 158639"/>
                <a:gd name="connsiteX4" fmla="*/ 37791 w 158766"/>
                <a:gd name="connsiteY4" fmla="*/ 11746 h 158639"/>
                <a:gd name="connsiteX5" fmla="*/ 119071 w 158766"/>
                <a:gd name="connsiteY5" fmla="*/ 144355 h 158639"/>
                <a:gd name="connsiteX6" fmla="*/ 13661 w 158766"/>
                <a:gd name="connsiteY6" fmla="*/ 119610 h 158639"/>
                <a:gd name="connsiteX7" fmla="*/ 38426 w 158766"/>
                <a:gd name="connsiteY7" fmla="*/ 14284 h 158639"/>
                <a:gd name="connsiteX8" fmla="*/ 143836 w 158766"/>
                <a:gd name="connsiteY8" fmla="*/ 39030 h 158639"/>
                <a:gd name="connsiteX9" fmla="*/ 119071 w 158766"/>
                <a:gd name="connsiteY9" fmla="*/ 144355 h 15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66" h="158639">
                  <a:moveTo>
                    <a:pt x="37791" y="11746"/>
                  </a:moveTo>
                  <a:cubicBezTo>
                    <a:pt x="326" y="34588"/>
                    <a:pt x="-11104" y="83444"/>
                    <a:pt x="11756" y="120879"/>
                  </a:cubicBezTo>
                  <a:cubicBezTo>
                    <a:pt x="34616" y="158314"/>
                    <a:pt x="83511" y="169735"/>
                    <a:pt x="120976" y="146893"/>
                  </a:cubicBezTo>
                  <a:cubicBezTo>
                    <a:pt x="158441" y="124052"/>
                    <a:pt x="169871" y="75196"/>
                    <a:pt x="147011" y="37761"/>
                  </a:cubicBezTo>
                  <a:cubicBezTo>
                    <a:pt x="124151" y="325"/>
                    <a:pt x="75256" y="-11095"/>
                    <a:pt x="37791" y="11746"/>
                  </a:cubicBezTo>
                  <a:close/>
                  <a:moveTo>
                    <a:pt x="119071" y="144355"/>
                  </a:moveTo>
                  <a:cubicBezTo>
                    <a:pt x="82876" y="166563"/>
                    <a:pt x="35886" y="155776"/>
                    <a:pt x="13661" y="119610"/>
                  </a:cubicBezTo>
                  <a:cubicBezTo>
                    <a:pt x="-8564" y="83444"/>
                    <a:pt x="2866" y="36492"/>
                    <a:pt x="38426" y="14284"/>
                  </a:cubicBezTo>
                  <a:cubicBezTo>
                    <a:pt x="74621" y="-7923"/>
                    <a:pt x="121611" y="2863"/>
                    <a:pt x="143836" y="39030"/>
                  </a:cubicBezTo>
                  <a:cubicBezTo>
                    <a:pt x="166061" y="75196"/>
                    <a:pt x="155266" y="122148"/>
                    <a:pt x="119071" y="144355"/>
                  </a:cubicBezTo>
                  <a:close/>
                </a:path>
              </a:pathLst>
            </a:custGeom>
            <a:grpFill/>
            <a:ln w="6350"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52D66709-9AD6-7D45-8C7B-EC88E8716285}"/>
                </a:ext>
              </a:extLst>
            </p:cNvPr>
            <p:cNvSpPr/>
            <p:nvPr/>
          </p:nvSpPr>
          <p:spPr>
            <a:xfrm>
              <a:off x="5924829" y="1401925"/>
              <a:ext cx="58011" cy="57965"/>
            </a:xfrm>
            <a:custGeom>
              <a:avLst/>
              <a:gdLst>
                <a:gd name="connsiteX0" fmla="*/ 13691 w 58011"/>
                <a:gd name="connsiteY0" fmla="*/ 4312 h 57965"/>
                <a:gd name="connsiteX1" fmla="*/ 4166 w 58011"/>
                <a:gd name="connsiteY1" fmla="*/ 44285 h 57965"/>
                <a:gd name="connsiteX2" fmla="*/ 44171 w 58011"/>
                <a:gd name="connsiteY2" fmla="*/ 53803 h 57965"/>
                <a:gd name="connsiteX3" fmla="*/ 53696 w 58011"/>
                <a:gd name="connsiteY3" fmla="*/ 13830 h 57965"/>
                <a:gd name="connsiteX4" fmla="*/ 13691 w 58011"/>
                <a:gd name="connsiteY4" fmla="*/ 4312 h 57965"/>
                <a:gd name="connsiteX5" fmla="*/ 42901 w 58011"/>
                <a:gd name="connsiteY5" fmla="*/ 51899 h 57965"/>
                <a:gd name="connsiteX6" fmla="*/ 6071 w 58011"/>
                <a:gd name="connsiteY6" fmla="*/ 43016 h 57965"/>
                <a:gd name="connsiteX7" fmla="*/ 14961 w 58011"/>
                <a:gd name="connsiteY7" fmla="*/ 6216 h 57965"/>
                <a:gd name="connsiteX8" fmla="*/ 51791 w 58011"/>
                <a:gd name="connsiteY8" fmla="*/ 15099 h 57965"/>
                <a:gd name="connsiteX9" fmla="*/ 42901 w 58011"/>
                <a:gd name="connsiteY9" fmla="*/ 51899 h 5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11" h="57965">
                  <a:moveTo>
                    <a:pt x="13691" y="4312"/>
                  </a:moveTo>
                  <a:cubicBezTo>
                    <a:pt x="356" y="12561"/>
                    <a:pt x="-4089" y="30326"/>
                    <a:pt x="4166" y="44285"/>
                  </a:cubicBezTo>
                  <a:cubicBezTo>
                    <a:pt x="12421" y="57610"/>
                    <a:pt x="30836" y="62051"/>
                    <a:pt x="44171" y="53803"/>
                  </a:cubicBezTo>
                  <a:cubicBezTo>
                    <a:pt x="58141" y="45554"/>
                    <a:pt x="61951" y="27154"/>
                    <a:pt x="53696" y="13830"/>
                  </a:cubicBezTo>
                  <a:cubicBezTo>
                    <a:pt x="45441" y="-129"/>
                    <a:pt x="27026" y="-3936"/>
                    <a:pt x="13691" y="4312"/>
                  </a:cubicBezTo>
                  <a:close/>
                  <a:moveTo>
                    <a:pt x="42901" y="51899"/>
                  </a:moveTo>
                  <a:cubicBezTo>
                    <a:pt x="30201" y="59513"/>
                    <a:pt x="13691" y="55706"/>
                    <a:pt x="6071" y="43016"/>
                  </a:cubicBezTo>
                  <a:cubicBezTo>
                    <a:pt x="-1549" y="30326"/>
                    <a:pt x="2261" y="13830"/>
                    <a:pt x="14961" y="6216"/>
                  </a:cubicBezTo>
                  <a:cubicBezTo>
                    <a:pt x="27661" y="-1398"/>
                    <a:pt x="44171" y="2409"/>
                    <a:pt x="51791" y="15099"/>
                  </a:cubicBezTo>
                  <a:cubicBezTo>
                    <a:pt x="59411" y="27788"/>
                    <a:pt x="55601" y="44285"/>
                    <a:pt x="42901" y="51899"/>
                  </a:cubicBezTo>
                  <a:close/>
                </a:path>
              </a:pathLst>
            </a:custGeom>
            <a:grpFill/>
            <a:ln w="6350"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4280910D-AEE3-8942-958F-B74D3B22FFF2}"/>
                </a:ext>
              </a:extLst>
            </p:cNvPr>
            <p:cNvSpPr/>
            <p:nvPr/>
          </p:nvSpPr>
          <p:spPr>
            <a:xfrm>
              <a:off x="2177390" y="2467896"/>
              <a:ext cx="108809" cy="108369"/>
            </a:xfrm>
            <a:custGeom>
              <a:avLst/>
              <a:gdLst>
                <a:gd name="connsiteX0" fmla="*/ 25425 w 108809"/>
                <a:gd name="connsiteY0" fmla="*/ 8095 h 108369"/>
                <a:gd name="connsiteX1" fmla="*/ 8280 w 108809"/>
                <a:gd name="connsiteY1" fmla="*/ 82965 h 108369"/>
                <a:gd name="connsiteX2" fmla="*/ 83210 w 108809"/>
                <a:gd name="connsiteY2" fmla="*/ 100096 h 108369"/>
                <a:gd name="connsiteX3" fmla="*/ 100990 w 108809"/>
                <a:gd name="connsiteY3" fmla="*/ 25861 h 108369"/>
                <a:gd name="connsiteX4" fmla="*/ 25425 w 108809"/>
                <a:gd name="connsiteY4" fmla="*/ 8095 h 108369"/>
                <a:gd name="connsiteX5" fmla="*/ 79400 w 108809"/>
                <a:gd name="connsiteY5" fmla="*/ 95020 h 108369"/>
                <a:gd name="connsiteX6" fmla="*/ 13360 w 108809"/>
                <a:gd name="connsiteY6" fmla="*/ 79793 h 108369"/>
                <a:gd name="connsiteX7" fmla="*/ 28600 w 108809"/>
                <a:gd name="connsiteY7" fmla="*/ 13805 h 108369"/>
                <a:gd name="connsiteX8" fmla="*/ 94640 w 108809"/>
                <a:gd name="connsiteY8" fmla="*/ 29033 h 108369"/>
                <a:gd name="connsiteX9" fmla="*/ 79400 w 108809"/>
                <a:gd name="connsiteY9" fmla="*/ 95020 h 10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809" h="108369">
                  <a:moveTo>
                    <a:pt x="25425" y="8095"/>
                  </a:moveTo>
                  <a:cubicBezTo>
                    <a:pt x="25" y="23957"/>
                    <a:pt x="-7595" y="57585"/>
                    <a:pt x="8280" y="82965"/>
                  </a:cubicBezTo>
                  <a:cubicBezTo>
                    <a:pt x="24155" y="108345"/>
                    <a:pt x="57810" y="115959"/>
                    <a:pt x="83210" y="100096"/>
                  </a:cubicBezTo>
                  <a:cubicBezTo>
                    <a:pt x="108610" y="84234"/>
                    <a:pt x="116230" y="51240"/>
                    <a:pt x="100990" y="25861"/>
                  </a:cubicBezTo>
                  <a:cubicBezTo>
                    <a:pt x="84480" y="481"/>
                    <a:pt x="51460" y="-7767"/>
                    <a:pt x="25425" y="8095"/>
                  </a:cubicBezTo>
                  <a:close/>
                  <a:moveTo>
                    <a:pt x="79400" y="95020"/>
                  </a:moveTo>
                  <a:cubicBezTo>
                    <a:pt x="57175" y="108979"/>
                    <a:pt x="27330" y="102000"/>
                    <a:pt x="13360" y="79793"/>
                  </a:cubicBezTo>
                  <a:cubicBezTo>
                    <a:pt x="-610" y="57585"/>
                    <a:pt x="6375" y="27764"/>
                    <a:pt x="28600" y="13805"/>
                  </a:cubicBezTo>
                  <a:cubicBezTo>
                    <a:pt x="50825" y="-153"/>
                    <a:pt x="80670" y="6826"/>
                    <a:pt x="94640" y="29033"/>
                  </a:cubicBezTo>
                  <a:cubicBezTo>
                    <a:pt x="108610" y="51875"/>
                    <a:pt x="101625" y="81061"/>
                    <a:pt x="79400" y="95020"/>
                  </a:cubicBezTo>
                  <a:close/>
                </a:path>
              </a:pathLst>
            </a:custGeom>
            <a:grpFill/>
            <a:ln w="6350"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5CD48C8C-799E-3C46-A7E9-23B8CC7BEFB4}"/>
                </a:ext>
              </a:extLst>
            </p:cNvPr>
            <p:cNvSpPr/>
            <p:nvPr/>
          </p:nvSpPr>
          <p:spPr>
            <a:xfrm>
              <a:off x="2170787" y="2461121"/>
              <a:ext cx="121839" cy="121742"/>
            </a:xfrm>
            <a:custGeom>
              <a:avLst/>
              <a:gdLst>
                <a:gd name="connsiteX0" fmla="*/ 28852 w 121839"/>
                <a:gd name="connsiteY0" fmla="*/ 9160 h 121742"/>
                <a:gd name="connsiteX1" fmla="*/ 9167 w 121839"/>
                <a:gd name="connsiteY1" fmla="*/ 92913 h 121742"/>
                <a:gd name="connsiteX2" fmla="*/ 92987 w 121839"/>
                <a:gd name="connsiteY2" fmla="*/ 112582 h 121742"/>
                <a:gd name="connsiteX3" fmla="*/ 112672 w 121839"/>
                <a:gd name="connsiteY3" fmla="*/ 28829 h 121742"/>
                <a:gd name="connsiteX4" fmla="*/ 28852 w 121839"/>
                <a:gd name="connsiteY4" fmla="*/ 9160 h 121742"/>
                <a:gd name="connsiteX5" fmla="*/ 91082 w 121839"/>
                <a:gd name="connsiteY5" fmla="*/ 110044 h 121742"/>
                <a:gd name="connsiteX6" fmla="*/ 11072 w 121839"/>
                <a:gd name="connsiteY6" fmla="*/ 91009 h 121742"/>
                <a:gd name="connsiteX7" fmla="*/ 30122 w 121839"/>
                <a:gd name="connsiteY7" fmla="*/ 11064 h 121742"/>
                <a:gd name="connsiteX8" fmla="*/ 110132 w 121839"/>
                <a:gd name="connsiteY8" fmla="*/ 30098 h 121742"/>
                <a:gd name="connsiteX9" fmla="*/ 91082 w 121839"/>
                <a:gd name="connsiteY9" fmla="*/ 110044 h 12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39" h="121742">
                  <a:moveTo>
                    <a:pt x="28852" y="9160"/>
                  </a:moveTo>
                  <a:cubicBezTo>
                    <a:pt x="277" y="26926"/>
                    <a:pt x="-8613" y="64361"/>
                    <a:pt x="9167" y="92913"/>
                  </a:cubicBezTo>
                  <a:cubicBezTo>
                    <a:pt x="26947" y="121465"/>
                    <a:pt x="64412" y="130348"/>
                    <a:pt x="92987" y="112582"/>
                  </a:cubicBezTo>
                  <a:cubicBezTo>
                    <a:pt x="121562" y="94816"/>
                    <a:pt x="130452" y="57381"/>
                    <a:pt x="112672" y="28829"/>
                  </a:cubicBezTo>
                  <a:cubicBezTo>
                    <a:pt x="94892" y="277"/>
                    <a:pt x="57427" y="-8606"/>
                    <a:pt x="28852" y="9160"/>
                  </a:cubicBezTo>
                  <a:close/>
                  <a:moveTo>
                    <a:pt x="91082" y="110044"/>
                  </a:moveTo>
                  <a:cubicBezTo>
                    <a:pt x="63777" y="127176"/>
                    <a:pt x="28217" y="118293"/>
                    <a:pt x="11072" y="91009"/>
                  </a:cubicBezTo>
                  <a:cubicBezTo>
                    <a:pt x="-6073" y="63726"/>
                    <a:pt x="2817" y="28195"/>
                    <a:pt x="30122" y="11064"/>
                  </a:cubicBezTo>
                  <a:cubicBezTo>
                    <a:pt x="57427" y="-6068"/>
                    <a:pt x="92987" y="2815"/>
                    <a:pt x="110132" y="30098"/>
                  </a:cubicBezTo>
                  <a:cubicBezTo>
                    <a:pt x="126642" y="58016"/>
                    <a:pt x="118387" y="93548"/>
                    <a:pt x="91082" y="110044"/>
                  </a:cubicBezTo>
                  <a:close/>
                </a:path>
              </a:pathLst>
            </a:custGeom>
            <a:grpFill/>
            <a:ln w="6350"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18332A9C-3C16-5A4C-A66E-F5D87EE24D78}"/>
                </a:ext>
              </a:extLst>
            </p:cNvPr>
            <p:cNvSpPr/>
            <p:nvPr/>
          </p:nvSpPr>
          <p:spPr>
            <a:xfrm>
              <a:off x="2208455" y="2499393"/>
              <a:ext cx="45868" cy="45832"/>
            </a:xfrm>
            <a:custGeom>
              <a:avLst/>
              <a:gdLst>
                <a:gd name="connsiteX0" fmla="*/ 10869 w 45868"/>
                <a:gd name="connsiteY0" fmla="*/ 3247 h 45832"/>
                <a:gd name="connsiteX1" fmla="*/ 3249 w 45868"/>
                <a:gd name="connsiteY1" fmla="*/ 34971 h 45832"/>
                <a:gd name="connsiteX2" fmla="*/ 34999 w 45868"/>
                <a:gd name="connsiteY2" fmla="*/ 42585 h 45832"/>
                <a:gd name="connsiteX3" fmla="*/ 42619 w 45868"/>
                <a:gd name="connsiteY3" fmla="*/ 10861 h 45832"/>
                <a:gd name="connsiteX4" fmla="*/ 10869 w 45868"/>
                <a:gd name="connsiteY4" fmla="*/ 3247 h 45832"/>
                <a:gd name="connsiteX5" fmla="*/ 33094 w 45868"/>
                <a:gd name="connsiteY5" fmla="*/ 39413 h 45832"/>
                <a:gd name="connsiteX6" fmla="*/ 33094 w 45868"/>
                <a:gd name="connsiteY6" fmla="*/ 39413 h 45832"/>
                <a:gd name="connsiteX7" fmla="*/ 33094 w 45868"/>
                <a:gd name="connsiteY7" fmla="*/ 39413 h 45832"/>
                <a:gd name="connsiteX8" fmla="*/ 6424 w 45868"/>
                <a:gd name="connsiteY8" fmla="*/ 33068 h 45832"/>
                <a:gd name="connsiteX9" fmla="*/ 12774 w 45868"/>
                <a:gd name="connsiteY9" fmla="*/ 6419 h 45832"/>
                <a:gd name="connsiteX10" fmla="*/ 39444 w 45868"/>
                <a:gd name="connsiteY10" fmla="*/ 12764 h 45832"/>
                <a:gd name="connsiteX11" fmla="*/ 33094 w 45868"/>
                <a:gd name="connsiteY11" fmla="*/ 39413 h 4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68" h="45832">
                  <a:moveTo>
                    <a:pt x="10869" y="3247"/>
                  </a:moveTo>
                  <a:cubicBezTo>
                    <a:pt x="74" y="9592"/>
                    <a:pt x="-3101" y="24185"/>
                    <a:pt x="3249" y="34971"/>
                  </a:cubicBezTo>
                  <a:cubicBezTo>
                    <a:pt x="9599" y="45758"/>
                    <a:pt x="24204" y="48930"/>
                    <a:pt x="34999" y="42585"/>
                  </a:cubicBezTo>
                  <a:cubicBezTo>
                    <a:pt x="45794" y="36240"/>
                    <a:pt x="48969" y="21647"/>
                    <a:pt x="42619" y="10861"/>
                  </a:cubicBezTo>
                  <a:cubicBezTo>
                    <a:pt x="35634" y="74"/>
                    <a:pt x="21664" y="-3098"/>
                    <a:pt x="10869" y="3247"/>
                  </a:cubicBezTo>
                  <a:close/>
                  <a:moveTo>
                    <a:pt x="33094" y="39413"/>
                  </a:moveTo>
                  <a:cubicBezTo>
                    <a:pt x="33729" y="39413"/>
                    <a:pt x="33729" y="39413"/>
                    <a:pt x="33094" y="39413"/>
                  </a:cubicBezTo>
                  <a:cubicBezTo>
                    <a:pt x="33729" y="39413"/>
                    <a:pt x="33729" y="39413"/>
                    <a:pt x="33094" y="39413"/>
                  </a:cubicBezTo>
                  <a:cubicBezTo>
                    <a:pt x="23569" y="45123"/>
                    <a:pt x="11504" y="41951"/>
                    <a:pt x="6424" y="33068"/>
                  </a:cubicBezTo>
                  <a:cubicBezTo>
                    <a:pt x="709" y="23551"/>
                    <a:pt x="3884" y="11495"/>
                    <a:pt x="12774" y="6419"/>
                  </a:cubicBezTo>
                  <a:cubicBezTo>
                    <a:pt x="21664" y="709"/>
                    <a:pt x="33729" y="3881"/>
                    <a:pt x="39444" y="12764"/>
                  </a:cubicBezTo>
                  <a:cubicBezTo>
                    <a:pt x="45794" y="21647"/>
                    <a:pt x="42619" y="33702"/>
                    <a:pt x="33094" y="39413"/>
                  </a:cubicBezTo>
                  <a:close/>
                </a:path>
              </a:pathLst>
            </a:custGeom>
            <a:grpFill/>
            <a:ln w="6350"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9ECFE1C1-A6A9-9247-B9C8-CF62E125C36C}"/>
                </a:ext>
              </a:extLst>
            </p:cNvPr>
            <p:cNvSpPr/>
            <p:nvPr/>
          </p:nvSpPr>
          <p:spPr>
            <a:xfrm>
              <a:off x="4472840" y="2839657"/>
              <a:ext cx="54174" cy="54564"/>
            </a:xfrm>
            <a:custGeom>
              <a:avLst/>
              <a:gdLst>
                <a:gd name="connsiteX0" fmla="*/ 12800 w 54174"/>
                <a:gd name="connsiteY0" fmla="*/ 4340 h 54564"/>
                <a:gd name="connsiteX1" fmla="*/ 3910 w 54174"/>
                <a:gd name="connsiteY1" fmla="*/ 41775 h 54564"/>
                <a:gd name="connsiteX2" fmla="*/ 41375 w 54174"/>
                <a:gd name="connsiteY2" fmla="*/ 50658 h 54564"/>
                <a:gd name="connsiteX3" fmla="*/ 50265 w 54174"/>
                <a:gd name="connsiteY3" fmla="*/ 13223 h 54564"/>
                <a:gd name="connsiteX4" fmla="*/ 12800 w 54174"/>
                <a:gd name="connsiteY4" fmla="*/ 4340 h 54564"/>
                <a:gd name="connsiteX5" fmla="*/ 38200 w 54174"/>
                <a:gd name="connsiteY5" fmla="*/ 44948 h 54564"/>
                <a:gd name="connsiteX6" fmla="*/ 9625 w 54174"/>
                <a:gd name="connsiteY6" fmla="*/ 37968 h 54564"/>
                <a:gd name="connsiteX7" fmla="*/ 16610 w 54174"/>
                <a:gd name="connsiteY7" fmla="*/ 9416 h 54564"/>
                <a:gd name="connsiteX8" fmla="*/ 45185 w 54174"/>
                <a:gd name="connsiteY8" fmla="*/ 16396 h 54564"/>
                <a:gd name="connsiteX9" fmla="*/ 38200 w 54174"/>
                <a:gd name="connsiteY9" fmla="*/ 44948 h 5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74" h="54564">
                  <a:moveTo>
                    <a:pt x="12800" y="4340"/>
                  </a:moveTo>
                  <a:cubicBezTo>
                    <a:pt x="100" y="11954"/>
                    <a:pt x="-3710" y="29086"/>
                    <a:pt x="3910" y="41775"/>
                  </a:cubicBezTo>
                  <a:cubicBezTo>
                    <a:pt x="11530" y="54465"/>
                    <a:pt x="28675" y="58272"/>
                    <a:pt x="41375" y="50658"/>
                  </a:cubicBezTo>
                  <a:cubicBezTo>
                    <a:pt x="54075" y="43044"/>
                    <a:pt x="57885" y="25913"/>
                    <a:pt x="50265" y="13223"/>
                  </a:cubicBezTo>
                  <a:cubicBezTo>
                    <a:pt x="42645" y="-101"/>
                    <a:pt x="26135" y="-3908"/>
                    <a:pt x="12800" y="4340"/>
                  </a:cubicBezTo>
                  <a:close/>
                  <a:moveTo>
                    <a:pt x="38200" y="44948"/>
                  </a:moveTo>
                  <a:cubicBezTo>
                    <a:pt x="28675" y="50658"/>
                    <a:pt x="15975" y="48120"/>
                    <a:pt x="9625" y="37968"/>
                  </a:cubicBezTo>
                  <a:cubicBezTo>
                    <a:pt x="3910" y="28451"/>
                    <a:pt x="6450" y="15761"/>
                    <a:pt x="16610" y="9416"/>
                  </a:cubicBezTo>
                  <a:cubicBezTo>
                    <a:pt x="26135" y="3706"/>
                    <a:pt x="38835" y="6244"/>
                    <a:pt x="45185" y="16396"/>
                  </a:cubicBezTo>
                  <a:cubicBezTo>
                    <a:pt x="50900" y="25913"/>
                    <a:pt x="47725" y="38603"/>
                    <a:pt x="38200" y="44948"/>
                  </a:cubicBezTo>
                  <a:close/>
                </a:path>
              </a:pathLst>
            </a:custGeom>
            <a:grpFill/>
            <a:ln w="6350"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F651FF99-3774-4345-9EB8-4FE53EB97031}"/>
                </a:ext>
              </a:extLst>
            </p:cNvPr>
            <p:cNvSpPr/>
            <p:nvPr/>
          </p:nvSpPr>
          <p:spPr>
            <a:xfrm>
              <a:off x="4423311" y="2790118"/>
              <a:ext cx="153231" cy="152957"/>
            </a:xfrm>
            <a:custGeom>
              <a:avLst/>
              <a:gdLst>
                <a:gd name="connsiteX0" fmla="*/ 36293 w 153231"/>
                <a:gd name="connsiteY0" fmla="*/ 11368 h 152957"/>
                <a:gd name="connsiteX1" fmla="*/ 11528 w 153231"/>
                <a:gd name="connsiteY1" fmla="*/ 116694 h 152957"/>
                <a:gd name="connsiteX2" fmla="*/ 116938 w 153231"/>
                <a:gd name="connsiteY2" fmla="*/ 141439 h 152957"/>
                <a:gd name="connsiteX3" fmla="*/ 141703 w 153231"/>
                <a:gd name="connsiteY3" fmla="*/ 36113 h 152957"/>
                <a:gd name="connsiteX4" fmla="*/ 36293 w 153231"/>
                <a:gd name="connsiteY4" fmla="*/ 11368 h 152957"/>
                <a:gd name="connsiteX5" fmla="*/ 115668 w 153231"/>
                <a:gd name="connsiteY5" fmla="*/ 138901 h 152957"/>
                <a:gd name="connsiteX6" fmla="*/ 14703 w 153231"/>
                <a:gd name="connsiteY6" fmla="*/ 114790 h 152957"/>
                <a:gd name="connsiteX7" fmla="*/ 38833 w 153231"/>
                <a:gd name="connsiteY7" fmla="*/ 13906 h 152957"/>
                <a:gd name="connsiteX8" fmla="*/ 139798 w 153231"/>
                <a:gd name="connsiteY8" fmla="*/ 37382 h 152957"/>
                <a:gd name="connsiteX9" fmla="*/ 115668 w 153231"/>
                <a:gd name="connsiteY9" fmla="*/ 138901 h 15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31" h="152957">
                  <a:moveTo>
                    <a:pt x="36293" y="11368"/>
                  </a:moveTo>
                  <a:cubicBezTo>
                    <a:pt x="98" y="33575"/>
                    <a:pt x="-10697" y="80528"/>
                    <a:pt x="11528" y="116694"/>
                  </a:cubicBezTo>
                  <a:cubicBezTo>
                    <a:pt x="33753" y="152860"/>
                    <a:pt x="80743" y="163646"/>
                    <a:pt x="116938" y="141439"/>
                  </a:cubicBezTo>
                  <a:cubicBezTo>
                    <a:pt x="153133" y="119232"/>
                    <a:pt x="163928" y="72279"/>
                    <a:pt x="141703" y="36113"/>
                  </a:cubicBezTo>
                  <a:cubicBezTo>
                    <a:pt x="119478" y="582"/>
                    <a:pt x="72488" y="-10839"/>
                    <a:pt x="36293" y="11368"/>
                  </a:cubicBezTo>
                  <a:close/>
                  <a:moveTo>
                    <a:pt x="115668" y="138901"/>
                  </a:moveTo>
                  <a:cubicBezTo>
                    <a:pt x="81378" y="160474"/>
                    <a:pt x="36293" y="149687"/>
                    <a:pt x="14703" y="114790"/>
                  </a:cubicBezTo>
                  <a:cubicBezTo>
                    <a:pt x="-6887" y="80528"/>
                    <a:pt x="3908" y="35479"/>
                    <a:pt x="38833" y="13906"/>
                  </a:cubicBezTo>
                  <a:cubicBezTo>
                    <a:pt x="73123" y="-7667"/>
                    <a:pt x="118208" y="3120"/>
                    <a:pt x="139798" y="37382"/>
                  </a:cubicBezTo>
                  <a:cubicBezTo>
                    <a:pt x="160753" y="72914"/>
                    <a:pt x="149958" y="117963"/>
                    <a:pt x="115668" y="138901"/>
                  </a:cubicBezTo>
                  <a:close/>
                </a:path>
              </a:pathLst>
            </a:custGeom>
            <a:grpFill/>
            <a:ln w="6350"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14286C41-065B-FD49-BEBA-C643DC1A4995}"/>
                </a:ext>
              </a:extLst>
            </p:cNvPr>
            <p:cNvSpPr/>
            <p:nvPr/>
          </p:nvSpPr>
          <p:spPr>
            <a:xfrm>
              <a:off x="4481780" y="2848389"/>
              <a:ext cx="36928" cy="36898"/>
            </a:xfrm>
            <a:custGeom>
              <a:avLst/>
              <a:gdLst>
                <a:gd name="connsiteX0" fmla="*/ 8939 w 36928"/>
                <a:gd name="connsiteY0" fmla="*/ 2587 h 36898"/>
                <a:gd name="connsiteX1" fmla="*/ 2589 w 36928"/>
                <a:gd name="connsiteY1" fmla="*/ 27967 h 36898"/>
                <a:gd name="connsiteX2" fmla="*/ 27989 w 36928"/>
                <a:gd name="connsiteY2" fmla="*/ 34312 h 36898"/>
                <a:gd name="connsiteX3" fmla="*/ 34339 w 36928"/>
                <a:gd name="connsiteY3" fmla="*/ 8932 h 36898"/>
                <a:gd name="connsiteX4" fmla="*/ 8939 w 36928"/>
                <a:gd name="connsiteY4" fmla="*/ 2587 h 36898"/>
                <a:gd name="connsiteX5" fmla="*/ 26719 w 36928"/>
                <a:gd name="connsiteY5" fmla="*/ 31139 h 36898"/>
                <a:gd name="connsiteX6" fmla="*/ 5764 w 36928"/>
                <a:gd name="connsiteY6" fmla="*/ 26063 h 36898"/>
                <a:gd name="connsiteX7" fmla="*/ 10844 w 36928"/>
                <a:gd name="connsiteY7" fmla="*/ 5125 h 36898"/>
                <a:gd name="connsiteX8" fmla="*/ 31799 w 36928"/>
                <a:gd name="connsiteY8" fmla="*/ 10201 h 36898"/>
                <a:gd name="connsiteX9" fmla="*/ 26719 w 36928"/>
                <a:gd name="connsiteY9" fmla="*/ 31139 h 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28" h="36898">
                  <a:moveTo>
                    <a:pt x="8939" y="2587"/>
                  </a:moveTo>
                  <a:cubicBezTo>
                    <a:pt x="49" y="7663"/>
                    <a:pt x="-2491" y="19084"/>
                    <a:pt x="2589" y="27967"/>
                  </a:cubicBezTo>
                  <a:cubicBezTo>
                    <a:pt x="7669" y="36850"/>
                    <a:pt x="19099" y="39388"/>
                    <a:pt x="27989" y="34312"/>
                  </a:cubicBezTo>
                  <a:cubicBezTo>
                    <a:pt x="36879" y="29236"/>
                    <a:pt x="39419" y="17815"/>
                    <a:pt x="34339" y="8932"/>
                  </a:cubicBezTo>
                  <a:cubicBezTo>
                    <a:pt x="28624" y="49"/>
                    <a:pt x="17194" y="-2489"/>
                    <a:pt x="8939" y="2587"/>
                  </a:cubicBezTo>
                  <a:close/>
                  <a:moveTo>
                    <a:pt x="26719" y="31139"/>
                  </a:moveTo>
                  <a:cubicBezTo>
                    <a:pt x="19734" y="35581"/>
                    <a:pt x="10209" y="33677"/>
                    <a:pt x="5764" y="26063"/>
                  </a:cubicBezTo>
                  <a:cubicBezTo>
                    <a:pt x="1319" y="19084"/>
                    <a:pt x="3224" y="9566"/>
                    <a:pt x="10844" y="5125"/>
                  </a:cubicBezTo>
                  <a:cubicBezTo>
                    <a:pt x="17829" y="684"/>
                    <a:pt x="27354" y="2587"/>
                    <a:pt x="31799" y="10201"/>
                  </a:cubicBezTo>
                  <a:cubicBezTo>
                    <a:pt x="35609" y="17815"/>
                    <a:pt x="33704" y="26698"/>
                    <a:pt x="26719" y="31139"/>
                  </a:cubicBezTo>
                  <a:close/>
                </a:path>
              </a:pathLst>
            </a:custGeom>
            <a:grpFill/>
            <a:ln w="6350"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A0672114-ADA1-DF44-90D6-44FFE2D3E64C}"/>
                </a:ext>
              </a:extLst>
            </p:cNvPr>
            <p:cNvSpPr/>
            <p:nvPr/>
          </p:nvSpPr>
          <p:spPr>
            <a:xfrm>
              <a:off x="2199639" y="783166"/>
              <a:ext cx="75564" cy="21774"/>
            </a:xfrm>
            <a:custGeom>
              <a:avLst/>
              <a:gdLst>
                <a:gd name="connsiteX0" fmla="*/ 60960 w 75564"/>
                <a:gd name="connsiteY0" fmla="*/ 15228 h 21774"/>
                <a:gd name="connsiteX1" fmla="*/ 75565 w 75564"/>
                <a:gd name="connsiteY1" fmla="*/ 0 h 21774"/>
                <a:gd name="connsiteX2" fmla="*/ 67945 w 75564"/>
                <a:gd name="connsiteY2" fmla="*/ 0 h 21774"/>
                <a:gd name="connsiteX3" fmla="*/ 57150 w 75564"/>
                <a:gd name="connsiteY3" fmla="*/ 10152 h 21774"/>
                <a:gd name="connsiteX4" fmla="*/ 6985 w 75564"/>
                <a:gd name="connsiteY4" fmla="*/ 0 h 21774"/>
                <a:gd name="connsiteX5" fmla="*/ 0 w 75564"/>
                <a:gd name="connsiteY5" fmla="*/ 0 h 21774"/>
                <a:gd name="connsiteX6" fmla="*/ 635 w 75564"/>
                <a:gd name="connsiteY6" fmla="*/ 1269 h 21774"/>
                <a:gd name="connsiteX7" fmla="*/ 60960 w 75564"/>
                <a:gd name="connsiteY7" fmla="*/ 15228 h 2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64" h="21774">
                  <a:moveTo>
                    <a:pt x="60960" y="15228"/>
                  </a:moveTo>
                  <a:cubicBezTo>
                    <a:pt x="67310" y="11421"/>
                    <a:pt x="72390" y="5710"/>
                    <a:pt x="75565" y="0"/>
                  </a:cubicBezTo>
                  <a:lnTo>
                    <a:pt x="67945" y="0"/>
                  </a:lnTo>
                  <a:cubicBezTo>
                    <a:pt x="65405" y="3807"/>
                    <a:pt x="61595" y="7614"/>
                    <a:pt x="57150" y="10152"/>
                  </a:cubicBezTo>
                  <a:cubicBezTo>
                    <a:pt x="40005" y="20304"/>
                    <a:pt x="18415" y="16497"/>
                    <a:pt x="6985" y="0"/>
                  </a:cubicBezTo>
                  <a:lnTo>
                    <a:pt x="0" y="0"/>
                  </a:lnTo>
                  <a:cubicBezTo>
                    <a:pt x="0" y="634"/>
                    <a:pt x="635" y="634"/>
                    <a:pt x="635" y="1269"/>
                  </a:cubicBezTo>
                  <a:cubicBezTo>
                    <a:pt x="13335" y="21573"/>
                    <a:pt x="40005" y="27918"/>
                    <a:pt x="60960" y="15228"/>
                  </a:cubicBezTo>
                  <a:close/>
                </a:path>
              </a:pathLst>
            </a:custGeom>
            <a:grpFill/>
            <a:ln w="6350"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4DCF1C6D-EA31-8B4F-AF56-461A73C1C12D}"/>
                </a:ext>
              </a:extLst>
            </p:cNvPr>
            <p:cNvSpPr/>
            <p:nvPr/>
          </p:nvSpPr>
          <p:spPr>
            <a:xfrm>
              <a:off x="2082800" y="783166"/>
              <a:ext cx="307975" cy="133693"/>
            </a:xfrm>
            <a:custGeom>
              <a:avLst/>
              <a:gdLst>
                <a:gd name="connsiteX0" fmla="*/ 236220 w 307975"/>
                <a:gd name="connsiteY0" fmla="*/ 110402 h 133693"/>
                <a:gd name="connsiteX1" fmla="*/ 307975 w 307975"/>
                <a:gd name="connsiteY1" fmla="*/ 0 h 133693"/>
                <a:gd name="connsiteX2" fmla="*/ 304800 w 307975"/>
                <a:gd name="connsiteY2" fmla="*/ 0 h 133693"/>
                <a:gd name="connsiteX3" fmla="*/ 234315 w 307975"/>
                <a:gd name="connsiteY3" fmla="*/ 107229 h 133693"/>
                <a:gd name="connsiteX4" fmla="*/ 24765 w 307975"/>
                <a:gd name="connsiteY4" fmla="*/ 57739 h 133693"/>
                <a:gd name="connsiteX5" fmla="*/ 3175 w 307975"/>
                <a:gd name="connsiteY5" fmla="*/ 0 h 133693"/>
                <a:gd name="connsiteX6" fmla="*/ 0 w 307975"/>
                <a:gd name="connsiteY6" fmla="*/ 0 h 133693"/>
                <a:gd name="connsiteX7" fmla="*/ 21590 w 307975"/>
                <a:gd name="connsiteY7" fmla="*/ 60277 h 133693"/>
                <a:gd name="connsiteX8" fmla="*/ 236220 w 307975"/>
                <a:gd name="connsiteY8" fmla="*/ 110402 h 13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975" h="133693">
                  <a:moveTo>
                    <a:pt x="236220" y="110402"/>
                  </a:moveTo>
                  <a:cubicBezTo>
                    <a:pt x="276860" y="85022"/>
                    <a:pt x="302260" y="43780"/>
                    <a:pt x="307975" y="0"/>
                  </a:cubicBezTo>
                  <a:lnTo>
                    <a:pt x="304800" y="0"/>
                  </a:lnTo>
                  <a:cubicBezTo>
                    <a:pt x="298450" y="43145"/>
                    <a:pt x="274320" y="83119"/>
                    <a:pt x="234315" y="107229"/>
                  </a:cubicBezTo>
                  <a:cubicBezTo>
                    <a:pt x="163195" y="151644"/>
                    <a:pt x="69215" y="129436"/>
                    <a:pt x="24765" y="57739"/>
                  </a:cubicBezTo>
                  <a:cubicBezTo>
                    <a:pt x="13335" y="39339"/>
                    <a:pt x="6350" y="19669"/>
                    <a:pt x="3175" y="0"/>
                  </a:cubicBezTo>
                  <a:lnTo>
                    <a:pt x="0" y="0"/>
                  </a:lnTo>
                  <a:cubicBezTo>
                    <a:pt x="3175" y="20938"/>
                    <a:pt x="10160" y="41242"/>
                    <a:pt x="21590" y="60277"/>
                  </a:cubicBezTo>
                  <a:cubicBezTo>
                    <a:pt x="67310" y="133243"/>
                    <a:pt x="163195" y="155451"/>
                    <a:pt x="236220" y="110402"/>
                  </a:cubicBezTo>
                  <a:close/>
                </a:path>
              </a:pathLst>
            </a:custGeom>
            <a:grpFill/>
            <a:ln w="6350"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13FBAF7D-38F6-414B-B7CE-2E29CEA631FB}"/>
                </a:ext>
              </a:extLst>
            </p:cNvPr>
            <p:cNvSpPr/>
            <p:nvPr/>
          </p:nvSpPr>
          <p:spPr>
            <a:xfrm>
              <a:off x="2019935" y="783166"/>
              <a:ext cx="433704" cy="196405"/>
            </a:xfrm>
            <a:custGeom>
              <a:avLst/>
              <a:gdLst>
                <a:gd name="connsiteX0" fmla="*/ 331470 w 433704"/>
                <a:gd name="connsiteY0" fmla="*/ 163699 h 196405"/>
                <a:gd name="connsiteX1" fmla="*/ 433705 w 433704"/>
                <a:gd name="connsiteY1" fmla="*/ 0 h 196405"/>
                <a:gd name="connsiteX2" fmla="*/ 432435 w 433704"/>
                <a:gd name="connsiteY2" fmla="*/ 0 h 196405"/>
                <a:gd name="connsiteX3" fmla="*/ 330835 w 433704"/>
                <a:gd name="connsiteY3" fmla="*/ 162430 h 196405"/>
                <a:gd name="connsiteX4" fmla="*/ 32385 w 433704"/>
                <a:gd name="connsiteY4" fmla="*/ 92001 h 196405"/>
                <a:gd name="connsiteX5" fmla="*/ 1270 w 433704"/>
                <a:gd name="connsiteY5" fmla="*/ 0 h 196405"/>
                <a:gd name="connsiteX6" fmla="*/ 0 w 433704"/>
                <a:gd name="connsiteY6" fmla="*/ 0 h 196405"/>
                <a:gd name="connsiteX7" fmla="*/ 31115 w 433704"/>
                <a:gd name="connsiteY7" fmla="*/ 93270 h 196405"/>
                <a:gd name="connsiteX8" fmla="*/ 331470 w 433704"/>
                <a:gd name="connsiteY8" fmla="*/ 163699 h 19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704" h="196405">
                  <a:moveTo>
                    <a:pt x="331470" y="163699"/>
                  </a:moveTo>
                  <a:cubicBezTo>
                    <a:pt x="391160" y="126264"/>
                    <a:pt x="426720" y="65353"/>
                    <a:pt x="433705" y="0"/>
                  </a:cubicBezTo>
                  <a:lnTo>
                    <a:pt x="432435" y="0"/>
                  </a:lnTo>
                  <a:cubicBezTo>
                    <a:pt x="425450" y="64718"/>
                    <a:pt x="390525" y="125630"/>
                    <a:pt x="330835" y="162430"/>
                  </a:cubicBezTo>
                  <a:cubicBezTo>
                    <a:pt x="229235" y="225245"/>
                    <a:pt x="95250" y="194155"/>
                    <a:pt x="32385" y="92001"/>
                  </a:cubicBezTo>
                  <a:cubicBezTo>
                    <a:pt x="14605" y="62815"/>
                    <a:pt x="4445" y="31725"/>
                    <a:pt x="1270" y="0"/>
                  </a:cubicBezTo>
                  <a:lnTo>
                    <a:pt x="0" y="0"/>
                  </a:lnTo>
                  <a:cubicBezTo>
                    <a:pt x="3175" y="32359"/>
                    <a:pt x="13335" y="64084"/>
                    <a:pt x="31115" y="93270"/>
                  </a:cubicBezTo>
                  <a:cubicBezTo>
                    <a:pt x="94615" y="195424"/>
                    <a:pt x="229235" y="227148"/>
                    <a:pt x="331470" y="163699"/>
                  </a:cubicBezTo>
                  <a:close/>
                </a:path>
              </a:pathLst>
            </a:custGeom>
            <a:grpFill/>
            <a:ln w="6350"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8C3502CB-57C2-FA4C-9750-DB61CC134F5F}"/>
                </a:ext>
              </a:extLst>
            </p:cNvPr>
            <p:cNvSpPr/>
            <p:nvPr/>
          </p:nvSpPr>
          <p:spPr>
            <a:xfrm>
              <a:off x="5751195" y="783166"/>
              <a:ext cx="587432" cy="656756"/>
            </a:xfrm>
            <a:custGeom>
              <a:avLst/>
              <a:gdLst>
                <a:gd name="connsiteX0" fmla="*/ 586105 w 587432"/>
                <a:gd name="connsiteY0" fmla="*/ 656065 h 656756"/>
                <a:gd name="connsiteX1" fmla="*/ 586740 w 587432"/>
                <a:gd name="connsiteY1" fmla="*/ 650989 h 656756"/>
                <a:gd name="connsiteX2" fmla="*/ 10160 w 587432"/>
                <a:gd name="connsiteY2" fmla="*/ 0 h 656756"/>
                <a:gd name="connsiteX3" fmla="*/ 0 w 587432"/>
                <a:gd name="connsiteY3" fmla="*/ 0 h 656756"/>
                <a:gd name="connsiteX4" fmla="*/ 581025 w 587432"/>
                <a:gd name="connsiteY4" fmla="*/ 655431 h 656756"/>
                <a:gd name="connsiteX5" fmla="*/ 586105 w 587432"/>
                <a:gd name="connsiteY5" fmla="*/ 656065 h 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432" h="656756">
                  <a:moveTo>
                    <a:pt x="586105" y="656065"/>
                  </a:moveTo>
                  <a:cubicBezTo>
                    <a:pt x="587375" y="654796"/>
                    <a:pt x="588010" y="652258"/>
                    <a:pt x="586740" y="650989"/>
                  </a:cubicBezTo>
                  <a:lnTo>
                    <a:pt x="10160" y="0"/>
                  </a:lnTo>
                  <a:lnTo>
                    <a:pt x="0" y="0"/>
                  </a:lnTo>
                  <a:lnTo>
                    <a:pt x="581025" y="655431"/>
                  </a:lnTo>
                  <a:cubicBezTo>
                    <a:pt x="582295" y="656700"/>
                    <a:pt x="584835" y="657334"/>
                    <a:pt x="586105" y="656065"/>
                  </a:cubicBezTo>
                  <a:close/>
                </a:path>
              </a:pathLst>
            </a:custGeom>
            <a:grpFill/>
            <a:ln w="6350"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B34C88E5-BBD8-924C-A87A-41C6D642EE65}"/>
                </a:ext>
              </a:extLst>
            </p:cNvPr>
            <p:cNvSpPr/>
            <p:nvPr/>
          </p:nvSpPr>
          <p:spPr>
            <a:xfrm>
              <a:off x="5259647" y="1426541"/>
              <a:ext cx="1079557" cy="502575"/>
            </a:xfrm>
            <a:custGeom>
              <a:avLst/>
              <a:gdLst>
                <a:gd name="connsiteX0" fmla="*/ 1076382 w 1079557"/>
                <a:gd name="connsiteY0" fmla="*/ 6345 h 502575"/>
                <a:gd name="connsiteX1" fmla="*/ 696652 w 1079557"/>
                <a:gd name="connsiteY1" fmla="*/ 0 h 502575"/>
                <a:gd name="connsiteX2" fmla="*/ 694747 w 1079557"/>
                <a:gd name="connsiteY2" fmla="*/ 634 h 502575"/>
                <a:gd name="connsiteX3" fmla="*/ 1327 w 1079557"/>
                <a:gd name="connsiteY3" fmla="*/ 496173 h 502575"/>
                <a:gd name="connsiteX4" fmla="*/ 692 w 1079557"/>
                <a:gd name="connsiteY4" fmla="*/ 501249 h 502575"/>
                <a:gd name="connsiteX5" fmla="*/ 5772 w 1079557"/>
                <a:gd name="connsiteY5" fmla="*/ 501884 h 502575"/>
                <a:gd name="connsiteX6" fmla="*/ 698557 w 1079557"/>
                <a:gd name="connsiteY6" fmla="*/ 6979 h 502575"/>
                <a:gd name="connsiteX7" fmla="*/ 1075747 w 1079557"/>
                <a:gd name="connsiteY7" fmla="*/ 13324 h 502575"/>
                <a:gd name="connsiteX8" fmla="*/ 1079557 w 1079557"/>
                <a:gd name="connsiteY8" fmla="*/ 10152 h 502575"/>
                <a:gd name="connsiteX9" fmla="*/ 1076382 w 1079557"/>
                <a:gd name="connsiteY9" fmla="*/ 6345 h 50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557" h="502575">
                  <a:moveTo>
                    <a:pt x="1076382" y="6345"/>
                  </a:moveTo>
                  <a:lnTo>
                    <a:pt x="696652" y="0"/>
                  </a:lnTo>
                  <a:cubicBezTo>
                    <a:pt x="696017" y="0"/>
                    <a:pt x="695382" y="0"/>
                    <a:pt x="694747" y="634"/>
                  </a:cubicBezTo>
                  <a:lnTo>
                    <a:pt x="1327" y="496173"/>
                  </a:lnTo>
                  <a:cubicBezTo>
                    <a:pt x="57" y="497442"/>
                    <a:pt x="-578" y="499346"/>
                    <a:pt x="692" y="501249"/>
                  </a:cubicBezTo>
                  <a:cubicBezTo>
                    <a:pt x="1962" y="502518"/>
                    <a:pt x="3867" y="503152"/>
                    <a:pt x="5772" y="501884"/>
                  </a:cubicBezTo>
                  <a:lnTo>
                    <a:pt x="698557" y="6979"/>
                  </a:lnTo>
                  <a:lnTo>
                    <a:pt x="1075747" y="13324"/>
                  </a:lnTo>
                  <a:cubicBezTo>
                    <a:pt x="1077652" y="13324"/>
                    <a:pt x="1078922" y="12055"/>
                    <a:pt x="1079557" y="10152"/>
                  </a:cubicBezTo>
                  <a:cubicBezTo>
                    <a:pt x="1079557" y="8248"/>
                    <a:pt x="1078287" y="6345"/>
                    <a:pt x="1076382" y="6345"/>
                  </a:cubicBezTo>
                  <a:close/>
                </a:path>
              </a:pathLst>
            </a:custGeom>
            <a:grpFill/>
            <a:ln w="6350"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0B60FB84-1466-D34A-A5FD-77B0C1A2CC08}"/>
                </a:ext>
              </a:extLst>
            </p:cNvPr>
            <p:cNvSpPr/>
            <p:nvPr/>
          </p:nvSpPr>
          <p:spPr>
            <a:xfrm>
              <a:off x="4353877" y="783166"/>
              <a:ext cx="1606232" cy="1222984"/>
            </a:xfrm>
            <a:custGeom>
              <a:avLst/>
              <a:gdLst>
                <a:gd name="connsiteX0" fmla="*/ 421957 w 1606232"/>
                <a:gd name="connsiteY0" fmla="*/ 803902 h 1222984"/>
                <a:gd name="connsiteX1" fmla="*/ 420053 w 1606232"/>
                <a:gd name="connsiteY1" fmla="*/ 805171 h 1222984"/>
                <a:gd name="connsiteX2" fmla="*/ 953 w 1606232"/>
                <a:gd name="connsiteY2" fmla="*/ 1216957 h 1222984"/>
                <a:gd name="connsiteX3" fmla="*/ 953 w 1606232"/>
                <a:gd name="connsiteY3" fmla="*/ 1222033 h 1222984"/>
                <a:gd name="connsiteX4" fmla="*/ 6032 w 1606232"/>
                <a:gd name="connsiteY4" fmla="*/ 1222033 h 1222984"/>
                <a:gd name="connsiteX5" fmla="*/ 424498 w 1606232"/>
                <a:gd name="connsiteY5" fmla="*/ 810881 h 1222984"/>
                <a:gd name="connsiteX6" fmla="*/ 1603058 w 1606232"/>
                <a:gd name="connsiteY6" fmla="*/ 649720 h 1222984"/>
                <a:gd name="connsiteX7" fmla="*/ 1606233 w 1606232"/>
                <a:gd name="connsiteY7" fmla="*/ 645913 h 1222984"/>
                <a:gd name="connsiteX8" fmla="*/ 1605598 w 1606232"/>
                <a:gd name="connsiteY8" fmla="*/ 644644 h 1222984"/>
                <a:gd name="connsiteX9" fmla="*/ 1255713 w 1606232"/>
                <a:gd name="connsiteY9" fmla="*/ 0 h 1222984"/>
                <a:gd name="connsiteX10" fmla="*/ 1247458 w 1606232"/>
                <a:gd name="connsiteY10" fmla="*/ 0 h 1222984"/>
                <a:gd name="connsiteX11" fmla="*/ 1596708 w 1606232"/>
                <a:gd name="connsiteY11" fmla="*/ 643375 h 1222984"/>
                <a:gd name="connsiteX12" fmla="*/ 421957 w 1606232"/>
                <a:gd name="connsiteY12" fmla="*/ 803902 h 122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6232" h="1222984">
                  <a:moveTo>
                    <a:pt x="421957" y="803902"/>
                  </a:moveTo>
                  <a:cubicBezTo>
                    <a:pt x="421323" y="803902"/>
                    <a:pt x="420688" y="804536"/>
                    <a:pt x="420053" y="805171"/>
                  </a:cubicBezTo>
                  <a:lnTo>
                    <a:pt x="953" y="1216957"/>
                  </a:lnTo>
                  <a:cubicBezTo>
                    <a:pt x="-318" y="1218226"/>
                    <a:pt x="-318" y="1220763"/>
                    <a:pt x="953" y="1222033"/>
                  </a:cubicBezTo>
                  <a:cubicBezTo>
                    <a:pt x="2223" y="1223302"/>
                    <a:pt x="4763" y="1223302"/>
                    <a:pt x="6032" y="1222033"/>
                  </a:cubicBezTo>
                  <a:lnTo>
                    <a:pt x="424498" y="810881"/>
                  </a:lnTo>
                  <a:lnTo>
                    <a:pt x="1603058" y="649720"/>
                  </a:lnTo>
                  <a:cubicBezTo>
                    <a:pt x="1604963" y="649720"/>
                    <a:pt x="1606233" y="647817"/>
                    <a:pt x="1606233" y="645913"/>
                  </a:cubicBezTo>
                  <a:cubicBezTo>
                    <a:pt x="1606233" y="645279"/>
                    <a:pt x="1606233" y="645279"/>
                    <a:pt x="1605598" y="644644"/>
                  </a:cubicBezTo>
                  <a:lnTo>
                    <a:pt x="1255713" y="0"/>
                  </a:lnTo>
                  <a:lnTo>
                    <a:pt x="1247458" y="0"/>
                  </a:lnTo>
                  <a:lnTo>
                    <a:pt x="1596708" y="643375"/>
                  </a:lnTo>
                  <a:lnTo>
                    <a:pt x="421957" y="803902"/>
                  </a:lnTo>
                  <a:close/>
                </a:path>
              </a:pathLst>
            </a:custGeom>
            <a:grpFill/>
            <a:ln w="6350"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0383166-7547-AE47-873E-3B28C57B67B3}"/>
                </a:ext>
              </a:extLst>
            </p:cNvPr>
            <p:cNvSpPr/>
            <p:nvPr/>
          </p:nvSpPr>
          <p:spPr>
            <a:xfrm>
              <a:off x="4519453" y="783166"/>
              <a:ext cx="1440259" cy="1209342"/>
            </a:xfrm>
            <a:custGeom>
              <a:avLst/>
              <a:gdLst>
                <a:gd name="connsiteX0" fmla="*/ 476 w 1440259"/>
                <a:gd name="connsiteY0" fmla="*/ 1203632 h 1209342"/>
                <a:gd name="connsiteX1" fmla="*/ 476 w 1440259"/>
                <a:gd name="connsiteY1" fmla="*/ 1208074 h 1209342"/>
                <a:gd name="connsiteX2" fmla="*/ 4286 w 1440259"/>
                <a:gd name="connsiteY2" fmla="*/ 1209343 h 1209342"/>
                <a:gd name="connsiteX3" fmla="*/ 1438116 w 1440259"/>
                <a:gd name="connsiteY3" fmla="*/ 650355 h 1209342"/>
                <a:gd name="connsiteX4" fmla="*/ 1440021 w 1440259"/>
                <a:gd name="connsiteY4" fmla="*/ 645913 h 1209342"/>
                <a:gd name="connsiteX5" fmla="*/ 1435576 w 1440259"/>
                <a:gd name="connsiteY5" fmla="*/ 644010 h 1209342"/>
                <a:gd name="connsiteX6" fmla="*/ 11906 w 1440259"/>
                <a:gd name="connsiteY6" fmla="*/ 1199191 h 1209342"/>
                <a:gd name="connsiteX7" fmla="*/ 260191 w 1440259"/>
                <a:gd name="connsiteY7" fmla="*/ 810247 h 1209342"/>
                <a:gd name="connsiteX8" fmla="*/ 642461 w 1440259"/>
                <a:gd name="connsiteY8" fmla="*/ 0 h 1209342"/>
                <a:gd name="connsiteX9" fmla="*/ 634206 w 1440259"/>
                <a:gd name="connsiteY9" fmla="*/ 0 h 1209342"/>
                <a:gd name="connsiteX10" fmla="*/ 253841 w 1440259"/>
                <a:gd name="connsiteY10" fmla="*/ 805805 h 1209342"/>
                <a:gd name="connsiteX11" fmla="*/ 476 w 1440259"/>
                <a:gd name="connsiteY11" fmla="*/ 1203632 h 120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259" h="1209342">
                  <a:moveTo>
                    <a:pt x="476" y="1203632"/>
                  </a:moveTo>
                  <a:cubicBezTo>
                    <a:pt x="-159" y="1204901"/>
                    <a:pt x="-159" y="1206805"/>
                    <a:pt x="476" y="1208074"/>
                  </a:cubicBezTo>
                  <a:cubicBezTo>
                    <a:pt x="1746" y="1209343"/>
                    <a:pt x="3016" y="1209343"/>
                    <a:pt x="4286" y="1209343"/>
                  </a:cubicBezTo>
                  <a:lnTo>
                    <a:pt x="1438116" y="650355"/>
                  </a:lnTo>
                  <a:cubicBezTo>
                    <a:pt x="1440021" y="649720"/>
                    <a:pt x="1440656" y="647817"/>
                    <a:pt x="1440021" y="645913"/>
                  </a:cubicBezTo>
                  <a:cubicBezTo>
                    <a:pt x="1439386" y="644010"/>
                    <a:pt x="1437481" y="643375"/>
                    <a:pt x="1435576" y="644010"/>
                  </a:cubicBezTo>
                  <a:lnTo>
                    <a:pt x="11906" y="1199191"/>
                  </a:lnTo>
                  <a:lnTo>
                    <a:pt x="260191" y="810247"/>
                  </a:lnTo>
                  <a:lnTo>
                    <a:pt x="642461" y="0"/>
                  </a:lnTo>
                  <a:lnTo>
                    <a:pt x="634206" y="0"/>
                  </a:lnTo>
                  <a:lnTo>
                    <a:pt x="253841" y="805805"/>
                  </a:lnTo>
                  <a:lnTo>
                    <a:pt x="476" y="1203632"/>
                  </a:lnTo>
                  <a:close/>
                </a:path>
              </a:pathLst>
            </a:custGeom>
            <a:grpFill/>
            <a:ln w="6350"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FD89640D-15E5-B24C-BBC5-15A8E0915B54}"/>
                </a:ext>
              </a:extLst>
            </p:cNvPr>
            <p:cNvSpPr/>
            <p:nvPr/>
          </p:nvSpPr>
          <p:spPr>
            <a:xfrm>
              <a:off x="5948045" y="1424003"/>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4CFFE56B-CEE9-3A49-8E1F-A03684B5D91B}"/>
                </a:ext>
              </a:extLst>
            </p:cNvPr>
            <p:cNvSpPr/>
            <p:nvPr/>
          </p:nvSpPr>
          <p:spPr>
            <a:xfrm>
              <a:off x="4516120" y="1982991"/>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77113537-0497-CD43-9D4C-2957805CCB8E}"/>
                </a:ext>
              </a:extLst>
            </p:cNvPr>
            <p:cNvSpPr/>
            <p:nvPr/>
          </p:nvSpPr>
          <p:spPr>
            <a:xfrm>
              <a:off x="4350385" y="1996950"/>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681537A6-DF6F-8345-8D36-011B1CE72FF9}"/>
                </a:ext>
              </a:extLst>
            </p:cNvPr>
            <p:cNvSpPr/>
            <p:nvPr/>
          </p:nvSpPr>
          <p:spPr>
            <a:xfrm>
              <a:off x="4770120" y="1585164"/>
              <a:ext cx="12700" cy="12689"/>
            </a:xfrm>
            <a:custGeom>
              <a:avLst/>
              <a:gdLst>
                <a:gd name="connsiteX0" fmla="*/ 6350 w 12700"/>
                <a:gd name="connsiteY0" fmla="*/ 0 h 12689"/>
                <a:gd name="connsiteX1" fmla="*/ 0 w 12700"/>
                <a:gd name="connsiteY1" fmla="*/ 6345 h 12689"/>
                <a:gd name="connsiteX2" fmla="*/ 6350 w 12700"/>
                <a:gd name="connsiteY2" fmla="*/ 12690 h 12689"/>
                <a:gd name="connsiteX3" fmla="*/ 12700 w 12700"/>
                <a:gd name="connsiteY3" fmla="*/ 6345 h 12689"/>
                <a:gd name="connsiteX4" fmla="*/ 6350 w 12700"/>
                <a:gd name="connsiteY4" fmla="*/ 0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6350" y="0"/>
                  </a:moveTo>
                  <a:cubicBezTo>
                    <a:pt x="2540" y="0"/>
                    <a:pt x="0" y="2538"/>
                    <a:pt x="0" y="6345"/>
                  </a:cubicBezTo>
                  <a:cubicBezTo>
                    <a:pt x="0" y="10152"/>
                    <a:pt x="2540" y="12690"/>
                    <a:pt x="6350" y="12690"/>
                  </a:cubicBezTo>
                  <a:cubicBezTo>
                    <a:pt x="10160" y="12690"/>
                    <a:pt x="12700" y="10152"/>
                    <a:pt x="12700" y="6345"/>
                  </a:cubicBezTo>
                  <a:cubicBezTo>
                    <a:pt x="12700" y="2538"/>
                    <a:pt x="10160" y="0"/>
                    <a:pt x="6350" y="0"/>
                  </a:cubicBezTo>
                  <a:close/>
                </a:path>
              </a:pathLst>
            </a:custGeom>
            <a:grpFill/>
            <a:ln w="6350"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BAAF8344-7C18-A547-8CDC-C794CB406728}"/>
                </a:ext>
              </a:extLst>
            </p:cNvPr>
            <p:cNvSpPr/>
            <p:nvPr/>
          </p:nvSpPr>
          <p:spPr>
            <a:xfrm>
              <a:off x="10749915" y="1982991"/>
              <a:ext cx="1433829" cy="100249"/>
            </a:xfrm>
            <a:custGeom>
              <a:avLst/>
              <a:gdLst>
                <a:gd name="connsiteX0" fmla="*/ 1430655 w 1433829"/>
                <a:gd name="connsiteY0" fmla="*/ 93270 h 100249"/>
                <a:gd name="connsiteX1" fmla="*/ 3810 w 1433829"/>
                <a:gd name="connsiteY1" fmla="*/ 0 h 100249"/>
                <a:gd name="connsiteX2" fmla="*/ 0 w 1433829"/>
                <a:gd name="connsiteY2" fmla="*/ 3172 h 100249"/>
                <a:gd name="connsiteX3" fmla="*/ 3175 w 1433829"/>
                <a:gd name="connsiteY3" fmla="*/ 6979 h 100249"/>
                <a:gd name="connsiteX4" fmla="*/ 1430020 w 1433829"/>
                <a:gd name="connsiteY4" fmla="*/ 100250 h 100249"/>
                <a:gd name="connsiteX5" fmla="*/ 1431290 w 1433829"/>
                <a:gd name="connsiteY5" fmla="*/ 100250 h 100249"/>
                <a:gd name="connsiteX6" fmla="*/ 1433830 w 1433829"/>
                <a:gd name="connsiteY6" fmla="*/ 97077 h 100249"/>
                <a:gd name="connsiteX7" fmla="*/ 1430655 w 1433829"/>
                <a:gd name="connsiteY7" fmla="*/ 93270 h 10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3829" h="100249">
                  <a:moveTo>
                    <a:pt x="1430655" y="93270"/>
                  </a:moveTo>
                  <a:lnTo>
                    <a:pt x="3810" y="0"/>
                  </a:lnTo>
                  <a:cubicBezTo>
                    <a:pt x="1905" y="0"/>
                    <a:pt x="0" y="1269"/>
                    <a:pt x="0" y="3172"/>
                  </a:cubicBezTo>
                  <a:cubicBezTo>
                    <a:pt x="0" y="5076"/>
                    <a:pt x="1270" y="6979"/>
                    <a:pt x="3175" y="6979"/>
                  </a:cubicBezTo>
                  <a:lnTo>
                    <a:pt x="1430020" y="100250"/>
                  </a:lnTo>
                  <a:lnTo>
                    <a:pt x="1431290" y="100250"/>
                  </a:lnTo>
                  <a:cubicBezTo>
                    <a:pt x="1433195" y="99615"/>
                    <a:pt x="1433830" y="98346"/>
                    <a:pt x="1433830" y="97077"/>
                  </a:cubicBezTo>
                  <a:cubicBezTo>
                    <a:pt x="1433830" y="95174"/>
                    <a:pt x="1432560" y="93270"/>
                    <a:pt x="1430655" y="93270"/>
                  </a:cubicBezTo>
                  <a:close/>
                </a:path>
              </a:pathLst>
            </a:custGeom>
            <a:grpFill/>
            <a:ln w="635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A96C8602-2F82-4AB5-B130-49ABE8EB07D9}"/>
              </a:ext>
            </a:extLst>
          </p:cNvPr>
          <p:cNvSpPr>
            <a:spLocks noGrp="1"/>
          </p:cNvSpPr>
          <p:nvPr>
            <p:ph type="title"/>
          </p:nvPr>
        </p:nvSpPr>
        <p:spPr>
          <a:xfrm>
            <a:off x="457200" y="1807535"/>
            <a:ext cx="11277600" cy="4440864"/>
          </a:xfrm>
        </p:spPr>
        <p:txBody>
          <a:bodyPr anchor="ctr"/>
          <a:lstStyle>
            <a:lvl1pPr algn="ctr">
              <a:lnSpc>
                <a:spcPct val="80000"/>
              </a:lnSpc>
              <a:defRPr sz="6600" spc="-200" baseline="0">
                <a:solidFill>
                  <a:schemeClr val="bg1"/>
                </a:solidFill>
                <a:effectLst>
                  <a:outerShdw blurRad="38100" dist="12700" dir="5400000" algn="tl" rotWithShape="0">
                    <a:prstClr val="black">
                      <a:alpha val="10000"/>
                    </a:prstClr>
                  </a:outerShdw>
                </a:effectLst>
              </a:defRPr>
            </a:lvl1pPr>
          </a:lstStyle>
          <a:p>
            <a:r>
              <a:rPr lang="en-US"/>
              <a:t>Click to edit Master title style</a:t>
            </a:r>
          </a:p>
        </p:txBody>
      </p:sp>
      <p:grpSp>
        <p:nvGrpSpPr>
          <p:cNvPr id="273" name="Group 272">
            <a:extLst>
              <a:ext uri="{FF2B5EF4-FFF2-40B4-BE49-F238E27FC236}">
                <a16:creationId xmlns:a16="http://schemas.microsoft.com/office/drawing/2014/main" id="{805BF4C9-CE99-428C-A735-D6E24B8AEA3A}"/>
              </a:ext>
            </a:extLst>
          </p:cNvPr>
          <p:cNvGrpSpPr/>
          <p:nvPr userDrawn="1"/>
        </p:nvGrpSpPr>
        <p:grpSpPr>
          <a:xfrm>
            <a:off x="10762690" y="6377049"/>
            <a:ext cx="1021952" cy="278561"/>
            <a:chOff x="1233488" y="677863"/>
            <a:chExt cx="2882900" cy="785813"/>
          </a:xfrm>
          <a:solidFill>
            <a:srgbClr val="FCFCFC"/>
          </a:solidFill>
        </p:grpSpPr>
        <p:sp>
          <p:nvSpPr>
            <p:cNvPr id="274" name="Freeform 35">
              <a:extLst>
                <a:ext uri="{FF2B5EF4-FFF2-40B4-BE49-F238E27FC236}">
                  <a16:creationId xmlns:a16="http://schemas.microsoft.com/office/drawing/2014/main" id="{067836A1-8A3F-4FE9-9ECC-7FCBF2290EEF}"/>
                </a:ext>
              </a:extLst>
            </p:cNvPr>
            <p:cNvSpPr>
              <a:spLocks/>
            </p:cNvSpPr>
            <p:nvPr/>
          </p:nvSpPr>
          <p:spPr bwMode="auto">
            <a:xfrm>
              <a:off x="2346326" y="944563"/>
              <a:ext cx="417513" cy="354013"/>
            </a:xfrm>
            <a:custGeom>
              <a:avLst/>
              <a:gdLst>
                <a:gd name="T0" fmla="*/ 310 w 525"/>
                <a:gd name="T1" fmla="*/ 445 h 445"/>
                <a:gd name="T2" fmla="*/ 250 w 525"/>
                <a:gd name="T3" fmla="*/ 440 h 445"/>
                <a:gd name="T4" fmla="*/ 193 w 525"/>
                <a:gd name="T5" fmla="*/ 428 h 445"/>
                <a:gd name="T6" fmla="*/ 140 w 525"/>
                <a:gd name="T7" fmla="*/ 409 h 445"/>
                <a:gd name="T8" fmla="*/ 94 w 525"/>
                <a:gd name="T9" fmla="*/ 383 h 445"/>
                <a:gd name="T10" fmla="*/ 55 w 525"/>
                <a:gd name="T11" fmla="*/ 350 h 445"/>
                <a:gd name="T12" fmla="*/ 25 w 525"/>
                <a:gd name="T13" fmla="*/ 313 h 445"/>
                <a:gd name="T14" fmla="*/ 14 w 525"/>
                <a:gd name="T15" fmla="*/ 291 h 445"/>
                <a:gd name="T16" fmla="*/ 7 w 525"/>
                <a:gd name="T17" fmla="*/ 269 h 445"/>
                <a:gd name="T18" fmla="*/ 1 w 525"/>
                <a:gd name="T19" fmla="*/ 246 h 445"/>
                <a:gd name="T20" fmla="*/ 0 w 525"/>
                <a:gd name="T21" fmla="*/ 222 h 445"/>
                <a:gd name="T22" fmla="*/ 0 w 525"/>
                <a:gd name="T23" fmla="*/ 210 h 445"/>
                <a:gd name="T24" fmla="*/ 3 w 525"/>
                <a:gd name="T25" fmla="*/ 187 h 445"/>
                <a:gd name="T26" fmla="*/ 11 w 525"/>
                <a:gd name="T27" fmla="*/ 164 h 445"/>
                <a:gd name="T28" fmla="*/ 19 w 525"/>
                <a:gd name="T29" fmla="*/ 143 h 445"/>
                <a:gd name="T30" fmla="*/ 38 w 525"/>
                <a:gd name="T31" fmla="*/ 113 h 445"/>
                <a:gd name="T32" fmla="*/ 73 w 525"/>
                <a:gd name="T33" fmla="*/ 78 h 445"/>
                <a:gd name="T34" fmla="*/ 116 w 525"/>
                <a:gd name="T35" fmla="*/ 48 h 445"/>
                <a:gd name="T36" fmla="*/ 166 w 525"/>
                <a:gd name="T37" fmla="*/ 25 h 445"/>
                <a:gd name="T38" fmla="*/ 221 w 525"/>
                <a:gd name="T39" fmla="*/ 9 h 445"/>
                <a:gd name="T40" fmla="*/ 281 w 525"/>
                <a:gd name="T41" fmla="*/ 1 h 445"/>
                <a:gd name="T42" fmla="*/ 311 w 525"/>
                <a:gd name="T43" fmla="*/ 0 h 445"/>
                <a:gd name="T44" fmla="*/ 364 w 525"/>
                <a:gd name="T45" fmla="*/ 3 h 445"/>
                <a:gd name="T46" fmla="*/ 416 w 525"/>
                <a:gd name="T47" fmla="*/ 14 h 445"/>
                <a:gd name="T48" fmla="*/ 468 w 525"/>
                <a:gd name="T49" fmla="*/ 32 h 445"/>
                <a:gd name="T50" fmla="*/ 523 w 525"/>
                <a:gd name="T51" fmla="*/ 58 h 445"/>
                <a:gd name="T52" fmla="*/ 471 w 525"/>
                <a:gd name="T53" fmla="*/ 124 h 445"/>
                <a:gd name="T54" fmla="*/ 434 w 525"/>
                <a:gd name="T55" fmla="*/ 108 h 445"/>
                <a:gd name="T56" fmla="*/ 396 w 525"/>
                <a:gd name="T57" fmla="*/ 98 h 445"/>
                <a:gd name="T58" fmla="*/ 355 w 525"/>
                <a:gd name="T59" fmla="*/ 90 h 445"/>
                <a:gd name="T60" fmla="*/ 311 w 525"/>
                <a:gd name="T61" fmla="*/ 88 h 445"/>
                <a:gd name="T62" fmla="*/ 298 w 525"/>
                <a:gd name="T63" fmla="*/ 89 h 445"/>
                <a:gd name="T64" fmla="*/ 271 w 525"/>
                <a:gd name="T65" fmla="*/ 93 h 445"/>
                <a:gd name="T66" fmla="*/ 246 w 525"/>
                <a:gd name="T67" fmla="*/ 100 h 445"/>
                <a:gd name="T68" fmla="*/ 222 w 525"/>
                <a:gd name="T69" fmla="*/ 112 h 445"/>
                <a:gd name="T70" fmla="*/ 200 w 525"/>
                <a:gd name="T71" fmla="*/ 128 h 445"/>
                <a:gd name="T72" fmla="*/ 182 w 525"/>
                <a:gd name="T73" fmla="*/ 150 h 445"/>
                <a:gd name="T74" fmla="*/ 170 w 525"/>
                <a:gd name="T75" fmla="*/ 175 h 445"/>
                <a:gd name="T76" fmla="*/ 163 w 525"/>
                <a:gd name="T77" fmla="*/ 205 h 445"/>
                <a:gd name="T78" fmla="*/ 162 w 525"/>
                <a:gd name="T79" fmla="*/ 222 h 445"/>
                <a:gd name="T80" fmla="*/ 165 w 525"/>
                <a:gd name="T81" fmla="*/ 256 h 445"/>
                <a:gd name="T82" fmla="*/ 175 w 525"/>
                <a:gd name="T83" fmla="*/ 284 h 445"/>
                <a:gd name="T84" fmla="*/ 191 w 525"/>
                <a:gd name="T85" fmla="*/ 306 h 445"/>
                <a:gd name="T86" fmla="*/ 210 w 525"/>
                <a:gd name="T87" fmla="*/ 326 h 445"/>
                <a:gd name="T88" fmla="*/ 233 w 525"/>
                <a:gd name="T89" fmla="*/ 339 h 445"/>
                <a:gd name="T90" fmla="*/ 258 w 525"/>
                <a:gd name="T91" fmla="*/ 349 h 445"/>
                <a:gd name="T92" fmla="*/ 285 w 525"/>
                <a:gd name="T93" fmla="*/ 355 h 445"/>
                <a:gd name="T94" fmla="*/ 311 w 525"/>
                <a:gd name="T95" fmla="*/ 357 h 445"/>
                <a:gd name="T96" fmla="*/ 333 w 525"/>
                <a:gd name="T97" fmla="*/ 356 h 445"/>
                <a:gd name="T98" fmla="*/ 375 w 525"/>
                <a:gd name="T99" fmla="*/ 352 h 445"/>
                <a:gd name="T100" fmla="*/ 416 w 525"/>
                <a:gd name="T101" fmla="*/ 344 h 445"/>
                <a:gd name="T102" fmla="*/ 455 w 525"/>
                <a:gd name="T103" fmla="*/ 332 h 445"/>
                <a:gd name="T104" fmla="*/ 525 w 525"/>
                <a:gd name="T105" fmla="*/ 393 h 445"/>
                <a:gd name="T106" fmla="*/ 501 w 525"/>
                <a:gd name="T107" fmla="*/ 405 h 445"/>
                <a:gd name="T108" fmla="*/ 451 w 525"/>
                <a:gd name="T109" fmla="*/ 425 h 445"/>
                <a:gd name="T110" fmla="*/ 397 w 525"/>
                <a:gd name="T111" fmla="*/ 438 h 445"/>
                <a:gd name="T112" fmla="*/ 340 w 525"/>
                <a:gd name="T113" fmla="*/ 444 h 445"/>
                <a:gd name="T114" fmla="*/ 310 w 525"/>
                <a:gd name="T11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 h="445">
                  <a:moveTo>
                    <a:pt x="310" y="445"/>
                  </a:moveTo>
                  <a:lnTo>
                    <a:pt x="310" y="445"/>
                  </a:lnTo>
                  <a:lnTo>
                    <a:pt x="280" y="444"/>
                  </a:lnTo>
                  <a:lnTo>
                    <a:pt x="250" y="440"/>
                  </a:lnTo>
                  <a:lnTo>
                    <a:pt x="221" y="436"/>
                  </a:lnTo>
                  <a:lnTo>
                    <a:pt x="193" y="428"/>
                  </a:lnTo>
                  <a:lnTo>
                    <a:pt x="165" y="420"/>
                  </a:lnTo>
                  <a:lnTo>
                    <a:pt x="140" y="409"/>
                  </a:lnTo>
                  <a:lnTo>
                    <a:pt x="116" y="397"/>
                  </a:lnTo>
                  <a:lnTo>
                    <a:pt x="94" y="383"/>
                  </a:lnTo>
                  <a:lnTo>
                    <a:pt x="73" y="367"/>
                  </a:lnTo>
                  <a:lnTo>
                    <a:pt x="55" y="350"/>
                  </a:lnTo>
                  <a:lnTo>
                    <a:pt x="38" y="332"/>
                  </a:lnTo>
                  <a:lnTo>
                    <a:pt x="25" y="313"/>
                  </a:lnTo>
                  <a:lnTo>
                    <a:pt x="19" y="302"/>
                  </a:lnTo>
                  <a:lnTo>
                    <a:pt x="14" y="291"/>
                  </a:lnTo>
                  <a:lnTo>
                    <a:pt x="11" y="280"/>
                  </a:lnTo>
                  <a:lnTo>
                    <a:pt x="7" y="269"/>
                  </a:lnTo>
                  <a:lnTo>
                    <a:pt x="3" y="258"/>
                  </a:lnTo>
                  <a:lnTo>
                    <a:pt x="1" y="246"/>
                  </a:lnTo>
                  <a:lnTo>
                    <a:pt x="0" y="234"/>
                  </a:lnTo>
                  <a:lnTo>
                    <a:pt x="0" y="222"/>
                  </a:lnTo>
                  <a:lnTo>
                    <a:pt x="0" y="222"/>
                  </a:lnTo>
                  <a:lnTo>
                    <a:pt x="0" y="210"/>
                  </a:lnTo>
                  <a:lnTo>
                    <a:pt x="1" y="199"/>
                  </a:lnTo>
                  <a:lnTo>
                    <a:pt x="3" y="187"/>
                  </a:lnTo>
                  <a:lnTo>
                    <a:pt x="7" y="176"/>
                  </a:lnTo>
                  <a:lnTo>
                    <a:pt x="11" y="164"/>
                  </a:lnTo>
                  <a:lnTo>
                    <a:pt x="14" y="153"/>
                  </a:lnTo>
                  <a:lnTo>
                    <a:pt x="19" y="143"/>
                  </a:lnTo>
                  <a:lnTo>
                    <a:pt x="25" y="133"/>
                  </a:lnTo>
                  <a:lnTo>
                    <a:pt x="38" y="113"/>
                  </a:lnTo>
                  <a:lnTo>
                    <a:pt x="55" y="95"/>
                  </a:lnTo>
                  <a:lnTo>
                    <a:pt x="73" y="78"/>
                  </a:lnTo>
                  <a:lnTo>
                    <a:pt x="94" y="63"/>
                  </a:lnTo>
                  <a:lnTo>
                    <a:pt x="116" y="48"/>
                  </a:lnTo>
                  <a:lnTo>
                    <a:pt x="140" y="36"/>
                  </a:lnTo>
                  <a:lnTo>
                    <a:pt x="166" y="25"/>
                  </a:lnTo>
                  <a:lnTo>
                    <a:pt x="193" y="17"/>
                  </a:lnTo>
                  <a:lnTo>
                    <a:pt x="221" y="9"/>
                  </a:lnTo>
                  <a:lnTo>
                    <a:pt x="251" y="3"/>
                  </a:lnTo>
                  <a:lnTo>
                    <a:pt x="281" y="1"/>
                  </a:lnTo>
                  <a:lnTo>
                    <a:pt x="311" y="0"/>
                  </a:lnTo>
                  <a:lnTo>
                    <a:pt x="311" y="0"/>
                  </a:lnTo>
                  <a:lnTo>
                    <a:pt x="338" y="1"/>
                  </a:lnTo>
                  <a:lnTo>
                    <a:pt x="364" y="3"/>
                  </a:lnTo>
                  <a:lnTo>
                    <a:pt x="390" y="7"/>
                  </a:lnTo>
                  <a:lnTo>
                    <a:pt x="416" y="14"/>
                  </a:lnTo>
                  <a:lnTo>
                    <a:pt x="443" y="22"/>
                  </a:lnTo>
                  <a:lnTo>
                    <a:pt x="468" y="32"/>
                  </a:lnTo>
                  <a:lnTo>
                    <a:pt x="495" y="44"/>
                  </a:lnTo>
                  <a:lnTo>
                    <a:pt x="523" y="58"/>
                  </a:lnTo>
                  <a:lnTo>
                    <a:pt x="471" y="124"/>
                  </a:lnTo>
                  <a:lnTo>
                    <a:pt x="471" y="124"/>
                  </a:lnTo>
                  <a:lnTo>
                    <a:pt x="454" y="116"/>
                  </a:lnTo>
                  <a:lnTo>
                    <a:pt x="434" y="108"/>
                  </a:lnTo>
                  <a:lnTo>
                    <a:pt x="415" y="102"/>
                  </a:lnTo>
                  <a:lnTo>
                    <a:pt x="396" y="98"/>
                  </a:lnTo>
                  <a:lnTo>
                    <a:pt x="375" y="94"/>
                  </a:lnTo>
                  <a:lnTo>
                    <a:pt x="355" y="90"/>
                  </a:lnTo>
                  <a:lnTo>
                    <a:pt x="333" y="89"/>
                  </a:lnTo>
                  <a:lnTo>
                    <a:pt x="311" y="88"/>
                  </a:lnTo>
                  <a:lnTo>
                    <a:pt x="311" y="88"/>
                  </a:lnTo>
                  <a:lnTo>
                    <a:pt x="298" y="89"/>
                  </a:lnTo>
                  <a:lnTo>
                    <a:pt x="285" y="90"/>
                  </a:lnTo>
                  <a:lnTo>
                    <a:pt x="271" y="93"/>
                  </a:lnTo>
                  <a:lnTo>
                    <a:pt x="258" y="95"/>
                  </a:lnTo>
                  <a:lnTo>
                    <a:pt x="246" y="100"/>
                  </a:lnTo>
                  <a:lnTo>
                    <a:pt x="234" y="105"/>
                  </a:lnTo>
                  <a:lnTo>
                    <a:pt x="222" y="112"/>
                  </a:lnTo>
                  <a:lnTo>
                    <a:pt x="211" y="119"/>
                  </a:lnTo>
                  <a:lnTo>
                    <a:pt x="200" y="128"/>
                  </a:lnTo>
                  <a:lnTo>
                    <a:pt x="191" y="137"/>
                  </a:lnTo>
                  <a:lnTo>
                    <a:pt x="182" y="150"/>
                  </a:lnTo>
                  <a:lnTo>
                    <a:pt x="176" y="162"/>
                  </a:lnTo>
                  <a:lnTo>
                    <a:pt x="170" y="175"/>
                  </a:lnTo>
                  <a:lnTo>
                    <a:pt x="165" y="189"/>
                  </a:lnTo>
                  <a:lnTo>
                    <a:pt x="163" y="205"/>
                  </a:lnTo>
                  <a:lnTo>
                    <a:pt x="162" y="222"/>
                  </a:lnTo>
                  <a:lnTo>
                    <a:pt x="162" y="222"/>
                  </a:lnTo>
                  <a:lnTo>
                    <a:pt x="163" y="240"/>
                  </a:lnTo>
                  <a:lnTo>
                    <a:pt x="165" y="256"/>
                  </a:lnTo>
                  <a:lnTo>
                    <a:pt x="170" y="270"/>
                  </a:lnTo>
                  <a:lnTo>
                    <a:pt x="175" y="284"/>
                  </a:lnTo>
                  <a:lnTo>
                    <a:pt x="182" y="296"/>
                  </a:lnTo>
                  <a:lnTo>
                    <a:pt x="191" y="306"/>
                  </a:lnTo>
                  <a:lnTo>
                    <a:pt x="200" y="317"/>
                  </a:lnTo>
                  <a:lnTo>
                    <a:pt x="210" y="326"/>
                  </a:lnTo>
                  <a:lnTo>
                    <a:pt x="221" y="333"/>
                  </a:lnTo>
                  <a:lnTo>
                    <a:pt x="233" y="339"/>
                  </a:lnTo>
                  <a:lnTo>
                    <a:pt x="245" y="345"/>
                  </a:lnTo>
                  <a:lnTo>
                    <a:pt x="258" y="349"/>
                  </a:lnTo>
                  <a:lnTo>
                    <a:pt x="271" y="352"/>
                  </a:lnTo>
                  <a:lnTo>
                    <a:pt x="285" y="355"/>
                  </a:lnTo>
                  <a:lnTo>
                    <a:pt x="298" y="356"/>
                  </a:lnTo>
                  <a:lnTo>
                    <a:pt x="311" y="357"/>
                  </a:lnTo>
                  <a:lnTo>
                    <a:pt x="311" y="357"/>
                  </a:lnTo>
                  <a:lnTo>
                    <a:pt x="333" y="356"/>
                  </a:lnTo>
                  <a:lnTo>
                    <a:pt x="355" y="355"/>
                  </a:lnTo>
                  <a:lnTo>
                    <a:pt x="375" y="352"/>
                  </a:lnTo>
                  <a:lnTo>
                    <a:pt x="396" y="349"/>
                  </a:lnTo>
                  <a:lnTo>
                    <a:pt x="416" y="344"/>
                  </a:lnTo>
                  <a:lnTo>
                    <a:pt x="436" y="338"/>
                  </a:lnTo>
                  <a:lnTo>
                    <a:pt x="455" y="332"/>
                  </a:lnTo>
                  <a:lnTo>
                    <a:pt x="473" y="325"/>
                  </a:lnTo>
                  <a:lnTo>
                    <a:pt x="525" y="393"/>
                  </a:lnTo>
                  <a:lnTo>
                    <a:pt x="525" y="393"/>
                  </a:lnTo>
                  <a:lnTo>
                    <a:pt x="501" y="405"/>
                  </a:lnTo>
                  <a:lnTo>
                    <a:pt x="477" y="415"/>
                  </a:lnTo>
                  <a:lnTo>
                    <a:pt x="451" y="425"/>
                  </a:lnTo>
                  <a:lnTo>
                    <a:pt x="425" y="432"/>
                  </a:lnTo>
                  <a:lnTo>
                    <a:pt x="397" y="438"/>
                  </a:lnTo>
                  <a:lnTo>
                    <a:pt x="369" y="442"/>
                  </a:lnTo>
                  <a:lnTo>
                    <a:pt x="340" y="444"/>
                  </a:lnTo>
                  <a:lnTo>
                    <a:pt x="310" y="445"/>
                  </a:lnTo>
                  <a:lnTo>
                    <a:pt x="310"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5" name="Freeform 36">
              <a:extLst>
                <a:ext uri="{FF2B5EF4-FFF2-40B4-BE49-F238E27FC236}">
                  <a16:creationId xmlns:a16="http://schemas.microsoft.com/office/drawing/2014/main" id="{E452731C-2884-4466-9181-34173B2A4A44}"/>
                </a:ext>
              </a:extLst>
            </p:cNvPr>
            <p:cNvSpPr>
              <a:spLocks noEditPoints="1"/>
            </p:cNvSpPr>
            <p:nvPr/>
          </p:nvSpPr>
          <p:spPr bwMode="auto">
            <a:xfrm>
              <a:off x="3087688" y="942976"/>
              <a:ext cx="493713" cy="355600"/>
            </a:xfrm>
            <a:custGeom>
              <a:avLst/>
              <a:gdLst>
                <a:gd name="T0" fmla="*/ 459 w 622"/>
                <a:gd name="T1" fmla="*/ 241 h 447"/>
                <a:gd name="T2" fmla="*/ 447 w 622"/>
                <a:gd name="T3" fmla="*/ 285 h 447"/>
                <a:gd name="T4" fmla="*/ 421 w 622"/>
                <a:gd name="T5" fmla="*/ 318 h 447"/>
                <a:gd name="T6" fmla="*/ 389 w 622"/>
                <a:gd name="T7" fmla="*/ 341 h 447"/>
                <a:gd name="T8" fmla="*/ 350 w 622"/>
                <a:gd name="T9" fmla="*/ 354 h 447"/>
                <a:gd name="T10" fmla="*/ 310 w 622"/>
                <a:gd name="T11" fmla="*/ 358 h 447"/>
                <a:gd name="T12" fmla="*/ 285 w 622"/>
                <a:gd name="T13" fmla="*/ 357 h 447"/>
                <a:gd name="T14" fmla="*/ 245 w 622"/>
                <a:gd name="T15" fmla="*/ 346 h 447"/>
                <a:gd name="T16" fmla="*/ 210 w 622"/>
                <a:gd name="T17" fmla="*/ 326 h 447"/>
                <a:gd name="T18" fmla="*/ 182 w 622"/>
                <a:gd name="T19" fmla="*/ 297 h 447"/>
                <a:gd name="T20" fmla="*/ 165 w 622"/>
                <a:gd name="T21" fmla="*/ 258 h 447"/>
                <a:gd name="T22" fmla="*/ 162 w 622"/>
                <a:gd name="T23" fmla="*/ 224 h 447"/>
                <a:gd name="T24" fmla="*/ 169 w 622"/>
                <a:gd name="T25" fmla="*/ 175 h 447"/>
                <a:gd name="T26" fmla="*/ 191 w 622"/>
                <a:gd name="T27" fmla="*/ 139 h 447"/>
                <a:gd name="T28" fmla="*/ 221 w 622"/>
                <a:gd name="T29" fmla="*/ 113 h 447"/>
                <a:gd name="T30" fmla="*/ 258 w 622"/>
                <a:gd name="T31" fmla="*/ 97 h 447"/>
                <a:gd name="T32" fmla="*/ 298 w 622"/>
                <a:gd name="T33" fmla="*/ 90 h 447"/>
                <a:gd name="T34" fmla="*/ 323 w 622"/>
                <a:gd name="T35" fmla="*/ 90 h 447"/>
                <a:gd name="T36" fmla="*/ 363 w 622"/>
                <a:gd name="T37" fmla="*/ 97 h 447"/>
                <a:gd name="T38" fmla="*/ 400 w 622"/>
                <a:gd name="T39" fmla="*/ 113 h 447"/>
                <a:gd name="T40" fmla="*/ 431 w 622"/>
                <a:gd name="T41" fmla="*/ 139 h 447"/>
                <a:gd name="T42" fmla="*/ 451 w 622"/>
                <a:gd name="T43" fmla="*/ 175 h 447"/>
                <a:gd name="T44" fmla="*/ 460 w 622"/>
                <a:gd name="T45" fmla="*/ 224 h 447"/>
                <a:gd name="T46" fmla="*/ 310 w 622"/>
                <a:gd name="T47" fmla="*/ 447 h 447"/>
                <a:gd name="T48" fmla="*/ 401 w 622"/>
                <a:gd name="T49" fmla="*/ 437 h 447"/>
                <a:gd name="T50" fmla="*/ 482 w 622"/>
                <a:gd name="T51" fmla="*/ 411 h 447"/>
                <a:gd name="T52" fmla="*/ 548 w 622"/>
                <a:gd name="T53" fmla="*/ 369 h 447"/>
                <a:gd name="T54" fmla="*/ 596 w 622"/>
                <a:gd name="T55" fmla="*/ 313 h 447"/>
                <a:gd name="T56" fmla="*/ 612 w 622"/>
                <a:gd name="T57" fmla="*/ 282 h 447"/>
                <a:gd name="T58" fmla="*/ 620 w 622"/>
                <a:gd name="T59" fmla="*/ 248 h 447"/>
                <a:gd name="T60" fmla="*/ 622 w 622"/>
                <a:gd name="T61" fmla="*/ 224 h 447"/>
                <a:gd name="T62" fmla="*/ 618 w 622"/>
                <a:gd name="T63" fmla="*/ 189 h 447"/>
                <a:gd name="T64" fmla="*/ 607 w 622"/>
                <a:gd name="T65" fmla="*/ 155 h 447"/>
                <a:gd name="T66" fmla="*/ 583 w 622"/>
                <a:gd name="T67" fmla="*/ 115 h 447"/>
                <a:gd name="T68" fmla="*/ 529 w 622"/>
                <a:gd name="T69" fmla="*/ 63 h 447"/>
                <a:gd name="T70" fmla="*/ 456 w 622"/>
                <a:gd name="T71" fmla="*/ 27 h 447"/>
                <a:gd name="T72" fmla="*/ 372 w 622"/>
                <a:gd name="T73" fmla="*/ 5 h 447"/>
                <a:gd name="T74" fmla="*/ 310 w 622"/>
                <a:gd name="T75" fmla="*/ 0 h 447"/>
                <a:gd name="T76" fmla="*/ 221 w 622"/>
                <a:gd name="T77" fmla="*/ 10 h 447"/>
                <a:gd name="T78" fmla="*/ 140 w 622"/>
                <a:gd name="T79" fmla="*/ 38 h 447"/>
                <a:gd name="T80" fmla="*/ 72 w 622"/>
                <a:gd name="T81" fmla="*/ 79 h 447"/>
                <a:gd name="T82" fmla="*/ 25 w 622"/>
                <a:gd name="T83" fmla="*/ 134 h 447"/>
                <a:gd name="T84" fmla="*/ 10 w 622"/>
                <a:gd name="T85" fmla="*/ 166 h 447"/>
                <a:gd name="T86" fmla="*/ 1 w 622"/>
                <a:gd name="T87" fmla="*/ 200 h 447"/>
                <a:gd name="T88" fmla="*/ 0 w 622"/>
                <a:gd name="T89" fmla="*/ 224 h 447"/>
                <a:gd name="T90" fmla="*/ 4 w 622"/>
                <a:gd name="T91" fmla="*/ 259 h 447"/>
                <a:gd name="T92" fmla="*/ 14 w 622"/>
                <a:gd name="T93" fmla="*/ 293 h 447"/>
                <a:gd name="T94" fmla="*/ 39 w 622"/>
                <a:gd name="T95" fmla="*/ 332 h 447"/>
                <a:gd name="T96" fmla="*/ 93 w 622"/>
                <a:gd name="T97" fmla="*/ 384 h 447"/>
                <a:gd name="T98" fmla="*/ 165 w 622"/>
                <a:gd name="T99" fmla="*/ 421 h 447"/>
                <a:gd name="T100" fmla="*/ 250 w 622"/>
                <a:gd name="T101" fmla="*/ 442 h 447"/>
                <a:gd name="T102" fmla="*/ 310 w 622"/>
                <a:gd name="T103"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2" h="447">
                  <a:moveTo>
                    <a:pt x="460" y="224"/>
                  </a:moveTo>
                  <a:lnTo>
                    <a:pt x="460" y="224"/>
                  </a:lnTo>
                  <a:lnTo>
                    <a:pt x="459" y="241"/>
                  </a:lnTo>
                  <a:lnTo>
                    <a:pt x="456" y="258"/>
                  </a:lnTo>
                  <a:lnTo>
                    <a:pt x="451" y="272"/>
                  </a:lnTo>
                  <a:lnTo>
                    <a:pt x="447" y="285"/>
                  </a:lnTo>
                  <a:lnTo>
                    <a:pt x="439" y="297"/>
                  </a:lnTo>
                  <a:lnTo>
                    <a:pt x="431" y="308"/>
                  </a:lnTo>
                  <a:lnTo>
                    <a:pt x="421" y="318"/>
                  </a:lnTo>
                  <a:lnTo>
                    <a:pt x="412" y="326"/>
                  </a:lnTo>
                  <a:lnTo>
                    <a:pt x="400" y="335"/>
                  </a:lnTo>
                  <a:lnTo>
                    <a:pt x="389" y="341"/>
                  </a:lnTo>
                  <a:lnTo>
                    <a:pt x="375" y="346"/>
                  </a:lnTo>
                  <a:lnTo>
                    <a:pt x="363" y="351"/>
                  </a:lnTo>
                  <a:lnTo>
                    <a:pt x="350" y="354"/>
                  </a:lnTo>
                  <a:lnTo>
                    <a:pt x="337" y="357"/>
                  </a:lnTo>
                  <a:lnTo>
                    <a:pt x="323" y="358"/>
                  </a:lnTo>
                  <a:lnTo>
                    <a:pt x="310" y="358"/>
                  </a:lnTo>
                  <a:lnTo>
                    <a:pt x="310" y="358"/>
                  </a:lnTo>
                  <a:lnTo>
                    <a:pt x="298" y="358"/>
                  </a:lnTo>
                  <a:lnTo>
                    <a:pt x="285" y="357"/>
                  </a:lnTo>
                  <a:lnTo>
                    <a:pt x="272" y="354"/>
                  </a:lnTo>
                  <a:lnTo>
                    <a:pt x="258" y="351"/>
                  </a:lnTo>
                  <a:lnTo>
                    <a:pt x="245" y="346"/>
                  </a:lnTo>
                  <a:lnTo>
                    <a:pt x="233" y="341"/>
                  </a:lnTo>
                  <a:lnTo>
                    <a:pt x="221" y="335"/>
                  </a:lnTo>
                  <a:lnTo>
                    <a:pt x="210" y="326"/>
                  </a:lnTo>
                  <a:lnTo>
                    <a:pt x="200" y="318"/>
                  </a:lnTo>
                  <a:lnTo>
                    <a:pt x="191" y="308"/>
                  </a:lnTo>
                  <a:lnTo>
                    <a:pt x="182" y="297"/>
                  </a:lnTo>
                  <a:lnTo>
                    <a:pt x="175" y="285"/>
                  </a:lnTo>
                  <a:lnTo>
                    <a:pt x="169" y="272"/>
                  </a:lnTo>
                  <a:lnTo>
                    <a:pt x="165" y="258"/>
                  </a:lnTo>
                  <a:lnTo>
                    <a:pt x="163" y="241"/>
                  </a:lnTo>
                  <a:lnTo>
                    <a:pt x="162" y="224"/>
                  </a:lnTo>
                  <a:lnTo>
                    <a:pt x="162" y="224"/>
                  </a:lnTo>
                  <a:lnTo>
                    <a:pt x="163" y="207"/>
                  </a:lnTo>
                  <a:lnTo>
                    <a:pt x="165" y="191"/>
                  </a:lnTo>
                  <a:lnTo>
                    <a:pt x="169" y="175"/>
                  </a:lnTo>
                  <a:lnTo>
                    <a:pt x="175" y="162"/>
                  </a:lnTo>
                  <a:lnTo>
                    <a:pt x="182" y="150"/>
                  </a:lnTo>
                  <a:lnTo>
                    <a:pt x="191" y="139"/>
                  </a:lnTo>
                  <a:lnTo>
                    <a:pt x="200" y="130"/>
                  </a:lnTo>
                  <a:lnTo>
                    <a:pt x="210" y="121"/>
                  </a:lnTo>
                  <a:lnTo>
                    <a:pt x="221" y="113"/>
                  </a:lnTo>
                  <a:lnTo>
                    <a:pt x="233" y="107"/>
                  </a:lnTo>
                  <a:lnTo>
                    <a:pt x="245" y="102"/>
                  </a:lnTo>
                  <a:lnTo>
                    <a:pt x="258" y="97"/>
                  </a:lnTo>
                  <a:lnTo>
                    <a:pt x="272" y="93"/>
                  </a:lnTo>
                  <a:lnTo>
                    <a:pt x="285" y="91"/>
                  </a:lnTo>
                  <a:lnTo>
                    <a:pt x="298" y="90"/>
                  </a:lnTo>
                  <a:lnTo>
                    <a:pt x="310" y="90"/>
                  </a:lnTo>
                  <a:lnTo>
                    <a:pt x="310" y="90"/>
                  </a:lnTo>
                  <a:lnTo>
                    <a:pt x="323" y="90"/>
                  </a:lnTo>
                  <a:lnTo>
                    <a:pt x="337" y="91"/>
                  </a:lnTo>
                  <a:lnTo>
                    <a:pt x="350" y="93"/>
                  </a:lnTo>
                  <a:lnTo>
                    <a:pt x="363" y="97"/>
                  </a:lnTo>
                  <a:lnTo>
                    <a:pt x="375" y="102"/>
                  </a:lnTo>
                  <a:lnTo>
                    <a:pt x="389" y="107"/>
                  </a:lnTo>
                  <a:lnTo>
                    <a:pt x="400" y="113"/>
                  </a:lnTo>
                  <a:lnTo>
                    <a:pt x="412" y="121"/>
                  </a:lnTo>
                  <a:lnTo>
                    <a:pt x="421" y="130"/>
                  </a:lnTo>
                  <a:lnTo>
                    <a:pt x="431" y="139"/>
                  </a:lnTo>
                  <a:lnTo>
                    <a:pt x="439" y="150"/>
                  </a:lnTo>
                  <a:lnTo>
                    <a:pt x="447" y="162"/>
                  </a:lnTo>
                  <a:lnTo>
                    <a:pt x="451" y="175"/>
                  </a:lnTo>
                  <a:lnTo>
                    <a:pt x="456" y="191"/>
                  </a:lnTo>
                  <a:lnTo>
                    <a:pt x="459" y="207"/>
                  </a:lnTo>
                  <a:lnTo>
                    <a:pt x="460" y="224"/>
                  </a:lnTo>
                  <a:lnTo>
                    <a:pt x="460" y="224"/>
                  </a:lnTo>
                  <a:close/>
                  <a:moveTo>
                    <a:pt x="310" y="447"/>
                  </a:moveTo>
                  <a:lnTo>
                    <a:pt x="310" y="447"/>
                  </a:lnTo>
                  <a:lnTo>
                    <a:pt x="342" y="446"/>
                  </a:lnTo>
                  <a:lnTo>
                    <a:pt x="372" y="442"/>
                  </a:lnTo>
                  <a:lnTo>
                    <a:pt x="401" y="437"/>
                  </a:lnTo>
                  <a:lnTo>
                    <a:pt x="429" y="430"/>
                  </a:lnTo>
                  <a:lnTo>
                    <a:pt x="456" y="421"/>
                  </a:lnTo>
                  <a:lnTo>
                    <a:pt x="482" y="411"/>
                  </a:lnTo>
                  <a:lnTo>
                    <a:pt x="506" y="398"/>
                  </a:lnTo>
                  <a:lnTo>
                    <a:pt x="529" y="384"/>
                  </a:lnTo>
                  <a:lnTo>
                    <a:pt x="548" y="369"/>
                  </a:lnTo>
                  <a:lnTo>
                    <a:pt x="567" y="352"/>
                  </a:lnTo>
                  <a:lnTo>
                    <a:pt x="583" y="332"/>
                  </a:lnTo>
                  <a:lnTo>
                    <a:pt x="596" y="313"/>
                  </a:lnTo>
                  <a:lnTo>
                    <a:pt x="602" y="303"/>
                  </a:lnTo>
                  <a:lnTo>
                    <a:pt x="607" y="293"/>
                  </a:lnTo>
                  <a:lnTo>
                    <a:pt x="612" y="282"/>
                  </a:lnTo>
                  <a:lnTo>
                    <a:pt x="616" y="271"/>
                  </a:lnTo>
                  <a:lnTo>
                    <a:pt x="618" y="259"/>
                  </a:lnTo>
                  <a:lnTo>
                    <a:pt x="620" y="248"/>
                  </a:lnTo>
                  <a:lnTo>
                    <a:pt x="622" y="236"/>
                  </a:lnTo>
                  <a:lnTo>
                    <a:pt x="622" y="224"/>
                  </a:lnTo>
                  <a:lnTo>
                    <a:pt x="622" y="224"/>
                  </a:lnTo>
                  <a:lnTo>
                    <a:pt x="622" y="212"/>
                  </a:lnTo>
                  <a:lnTo>
                    <a:pt x="620" y="200"/>
                  </a:lnTo>
                  <a:lnTo>
                    <a:pt x="618" y="189"/>
                  </a:lnTo>
                  <a:lnTo>
                    <a:pt x="616" y="177"/>
                  </a:lnTo>
                  <a:lnTo>
                    <a:pt x="612" y="166"/>
                  </a:lnTo>
                  <a:lnTo>
                    <a:pt x="607" y="155"/>
                  </a:lnTo>
                  <a:lnTo>
                    <a:pt x="602" y="144"/>
                  </a:lnTo>
                  <a:lnTo>
                    <a:pt x="596" y="134"/>
                  </a:lnTo>
                  <a:lnTo>
                    <a:pt x="583" y="115"/>
                  </a:lnTo>
                  <a:lnTo>
                    <a:pt x="567" y="96"/>
                  </a:lnTo>
                  <a:lnTo>
                    <a:pt x="548" y="79"/>
                  </a:lnTo>
                  <a:lnTo>
                    <a:pt x="529" y="63"/>
                  </a:lnTo>
                  <a:lnTo>
                    <a:pt x="506" y="50"/>
                  </a:lnTo>
                  <a:lnTo>
                    <a:pt x="482" y="38"/>
                  </a:lnTo>
                  <a:lnTo>
                    <a:pt x="456" y="27"/>
                  </a:lnTo>
                  <a:lnTo>
                    <a:pt x="429" y="17"/>
                  </a:lnTo>
                  <a:lnTo>
                    <a:pt x="401" y="10"/>
                  </a:lnTo>
                  <a:lnTo>
                    <a:pt x="372" y="5"/>
                  </a:lnTo>
                  <a:lnTo>
                    <a:pt x="342" y="2"/>
                  </a:lnTo>
                  <a:lnTo>
                    <a:pt x="310" y="0"/>
                  </a:lnTo>
                  <a:lnTo>
                    <a:pt x="310" y="0"/>
                  </a:lnTo>
                  <a:lnTo>
                    <a:pt x="280" y="2"/>
                  </a:lnTo>
                  <a:lnTo>
                    <a:pt x="250" y="5"/>
                  </a:lnTo>
                  <a:lnTo>
                    <a:pt x="221" y="10"/>
                  </a:lnTo>
                  <a:lnTo>
                    <a:pt x="193" y="17"/>
                  </a:lnTo>
                  <a:lnTo>
                    <a:pt x="165" y="27"/>
                  </a:lnTo>
                  <a:lnTo>
                    <a:pt x="140" y="38"/>
                  </a:lnTo>
                  <a:lnTo>
                    <a:pt x="116" y="50"/>
                  </a:lnTo>
                  <a:lnTo>
                    <a:pt x="93" y="63"/>
                  </a:lnTo>
                  <a:lnTo>
                    <a:pt x="72" y="79"/>
                  </a:lnTo>
                  <a:lnTo>
                    <a:pt x="54" y="96"/>
                  </a:lnTo>
                  <a:lnTo>
                    <a:pt x="39" y="115"/>
                  </a:lnTo>
                  <a:lnTo>
                    <a:pt x="25" y="134"/>
                  </a:lnTo>
                  <a:lnTo>
                    <a:pt x="19" y="144"/>
                  </a:lnTo>
                  <a:lnTo>
                    <a:pt x="14" y="155"/>
                  </a:lnTo>
                  <a:lnTo>
                    <a:pt x="10" y="166"/>
                  </a:lnTo>
                  <a:lnTo>
                    <a:pt x="6" y="177"/>
                  </a:lnTo>
                  <a:lnTo>
                    <a:pt x="4" y="189"/>
                  </a:lnTo>
                  <a:lnTo>
                    <a:pt x="1" y="200"/>
                  </a:lnTo>
                  <a:lnTo>
                    <a:pt x="0" y="212"/>
                  </a:lnTo>
                  <a:lnTo>
                    <a:pt x="0" y="224"/>
                  </a:lnTo>
                  <a:lnTo>
                    <a:pt x="0" y="224"/>
                  </a:lnTo>
                  <a:lnTo>
                    <a:pt x="0" y="236"/>
                  </a:lnTo>
                  <a:lnTo>
                    <a:pt x="1" y="248"/>
                  </a:lnTo>
                  <a:lnTo>
                    <a:pt x="4" y="259"/>
                  </a:lnTo>
                  <a:lnTo>
                    <a:pt x="6" y="271"/>
                  </a:lnTo>
                  <a:lnTo>
                    <a:pt x="10" y="282"/>
                  </a:lnTo>
                  <a:lnTo>
                    <a:pt x="14" y="293"/>
                  </a:lnTo>
                  <a:lnTo>
                    <a:pt x="19" y="303"/>
                  </a:lnTo>
                  <a:lnTo>
                    <a:pt x="25" y="313"/>
                  </a:lnTo>
                  <a:lnTo>
                    <a:pt x="39" y="332"/>
                  </a:lnTo>
                  <a:lnTo>
                    <a:pt x="54" y="352"/>
                  </a:lnTo>
                  <a:lnTo>
                    <a:pt x="72" y="369"/>
                  </a:lnTo>
                  <a:lnTo>
                    <a:pt x="93" y="384"/>
                  </a:lnTo>
                  <a:lnTo>
                    <a:pt x="116" y="398"/>
                  </a:lnTo>
                  <a:lnTo>
                    <a:pt x="140" y="411"/>
                  </a:lnTo>
                  <a:lnTo>
                    <a:pt x="165" y="421"/>
                  </a:lnTo>
                  <a:lnTo>
                    <a:pt x="193" y="430"/>
                  </a:lnTo>
                  <a:lnTo>
                    <a:pt x="221" y="437"/>
                  </a:lnTo>
                  <a:lnTo>
                    <a:pt x="250" y="442"/>
                  </a:lnTo>
                  <a:lnTo>
                    <a:pt x="280" y="446"/>
                  </a:lnTo>
                  <a:lnTo>
                    <a:pt x="310" y="447"/>
                  </a:lnTo>
                  <a:lnTo>
                    <a:pt x="31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6" name="Freeform 37">
              <a:extLst>
                <a:ext uri="{FF2B5EF4-FFF2-40B4-BE49-F238E27FC236}">
                  <a16:creationId xmlns:a16="http://schemas.microsoft.com/office/drawing/2014/main" id="{38FE3D44-23C4-45FF-9134-47F64BFA140C}"/>
                </a:ext>
              </a:extLst>
            </p:cNvPr>
            <p:cNvSpPr>
              <a:spLocks/>
            </p:cNvSpPr>
            <p:nvPr/>
          </p:nvSpPr>
          <p:spPr bwMode="auto">
            <a:xfrm>
              <a:off x="3633788" y="938213"/>
              <a:ext cx="360363" cy="350838"/>
            </a:xfrm>
            <a:custGeom>
              <a:avLst/>
              <a:gdLst>
                <a:gd name="T0" fmla="*/ 155 w 454"/>
                <a:gd name="T1" fmla="*/ 442 h 442"/>
                <a:gd name="T2" fmla="*/ 155 w 454"/>
                <a:gd name="T3" fmla="*/ 177 h 442"/>
                <a:gd name="T4" fmla="*/ 159 w 454"/>
                <a:gd name="T5" fmla="*/ 149 h 442"/>
                <a:gd name="T6" fmla="*/ 174 w 454"/>
                <a:gd name="T7" fmla="*/ 125 h 442"/>
                <a:gd name="T8" fmla="*/ 185 w 454"/>
                <a:gd name="T9" fmla="*/ 114 h 442"/>
                <a:gd name="T10" fmla="*/ 198 w 454"/>
                <a:gd name="T11" fmla="*/ 105 h 442"/>
                <a:gd name="T12" fmla="*/ 214 w 454"/>
                <a:gd name="T13" fmla="*/ 101 h 442"/>
                <a:gd name="T14" fmla="*/ 232 w 454"/>
                <a:gd name="T15" fmla="*/ 98 h 442"/>
                <a:gd name="T16" fmla="*/ 245 w 454"/>
                <a:gd name="T17" fmla="*/ 99 h 442"/>
                <a:gd name="T18" fmla="*/ 268 w 454"/>
                <a:gd name="T19" fmla="*/ 108 h 442"/>
                <a:gd name="T20" fmla="*/ 287 w 454"/>
                <a:gd name="T21" fmla="*/ 122 h 442"/>
                <a:gd name="T22" fmla="*/ 298 w 454"/>
                <a:gd name="T23" fmla="*/ 142 h 442"/>
                <a:gd name="T24" fmla="*/ 299 w 454"/>
                <a:gd name="T25" fmla="*/ 152 h 442"/>
                <a:gd name="T26" fmla="*/ 454 w 454"/>
                <a:gd name="T27" fmla="*/ 442 h 442"/>
                <a:gd name="T28" fmla="*/ 454 w 454"/>
                <a:gd name="T29" fmla="*/ 144 h 442"/>
                <a:gd name="T30" fmla="*/ 450 w 454"/>
                <a:gd name="T31" fmla="*/ 116 h 442"/>
                <a:gd name="T32" fmla="*/ 439 w 454"/>
                <a:gd name="T33" fmla="*/ 89 h 442"/>
                <a:gd name="T34" fmla="*/ 421 w 454"/>
                <a:gd name="T35" fmla="*/ 64 h 442"/>
                <a:gd name="T36" fmla="*/ 400 w 454"/>
                <a:gd name="T37" fmla="*/ 43 h 442"/>
                <a:gd name="T38" fmla="*/ 372 w 454"/>
                <a:gd name="T39" fmla="*/ 26 h 442"/>
                <a:gd name="T40" fmla="*/ 341 w 454"/>
                <a:gd name="T41" fmla="*/ 12 h 442"/>
                <a:gd name="T42" fmla="*/ 307 w 454"/>
                <a:gd name="T43" fmla="*/ 4 h 442"/>
                <a:gd name="T44" fmla="*/ 269 w 454"/>
                <a:gd name="T45" fmla="*/ 0 h 442"/>
                <a:gd name="T46" fmla="*/ 267 w 454"/>
                <a:gd name="T47" fmla="*/ 0 h 442"/>
                <a:gd name="T48" fmla="*/ 263 w 454"/>
                <a:gd name="T49" fmla="*/ 0 h 442"/>
                <a:gd name="T50" fmla="*/ 249 w 454"/>
                <a:gd name="T51" fmla="*/ 2 h 442"/>
                <a:gd name="T52" fmla="*/ 219 w 454"/>
                <a:gd name="T53" fmla="*/ 5 h 442"/>
                <a:gd name="T54" fmla="*/ 190 w 454"/>
                <a:gd name="T55" fmla="*/ 14 h 442"/>
                <a:gd name="T56" fmla="*/ 163 w 454"/>
                <a:gd name="T57" fmla="*/ 26 h 442"/>
                <a:gd name="T58" fmla="*/ 151 w 454"/>
                <a:gd name="T59" fmla="*/ 33 h 442"/>
                <a:gd name="T60" fmla="*/ 147 w 454"/>
                <a:gd name="T61" fmla="*/ 28 h 442"/>
                <a:gd name="T62" fmla="*/ 129 w 454"/>
                <a:gd name="T63" fmla="*/ 17 h 442"/>
                <a:gd name="T64" fmla="*/ 83 w 454"/>
                <a:gd name="T65" fmla="*/ 8 h 442"/>
                <a:gd name="T66" fmla="*/ 0 w 454"/>
                <a:gd name="T67" fmla="*/ 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42">
                  <a:moveTo>
                    <a:pt x="0" y="442"/>
                  </a:moveTo>
                  <a:lnTo>
                    <a:pt x="155" y="442"/>
                  </a:lnTo>
                  <a:lnTo>
                    <a:pt x="155" y="177"/>
                  </a:lnTo>
                  <a:lnTo>
                    <a:pt x="155" y="177"/>
                  </a:lnTo>
                  <a:lnTo>
                    <a:pt x="156" y="163"/>
                  </a:lnTo>
                  <a:lnTo>
                    <a:pt x="159" y="149"/>
                  </a:lnTo>
                  <a:lnTo>
                    <a:pt x="165" y="136"/>
                  </a:lnTo>
                  <a:lnTo>
                    <a:pt x="174" y="125"/>
                  </a:lnTo>
                  <a:lnTo>
                    <a:pt x="180" y="119"/>
                  </a:lnTo>
                  <a:lnTo>
                    <a:pt x="185" y="114"/>
                  </a:lnTo>
                  <a:lnTo>
                    <a:pt x="192" y="109"/>
                  </a:lnTo>
                  <a:lnTo>
                    <a:pt x="198" y="105"/>
                  </a:lnTo>
                  <a:lnTo>
                    <a:pt x="207" y="103"/>
                  </a:lnTo>
                  <a:lnTo>
                    <a:pt x="214" y="101"/>
                  </a:lnTo>
                  <a:lnTo>
                    <a:pt x="222" y="99"/>
                  </a:lnTo>
                  <a:lnTo>
                    <a:pt x="232" y="98"/>
                  </a:lnTo>
                  <a:lnTo>
                    <a:pt x="232" y="98"/>
                  </a:lnTo>
                  <a:lnTo>
                    <a:pt x="245" y="99"/>
                  </a:lnTo>
                  <a:lnTo>
                    <a:pt x="257" y="103"/>
                  </a:lnTo>
                  <a:lnTo>
                    <a:pt x="268" y="108"/>
                  </a:lnTo>
                  <a:lnTo>
                    <a:pt x="279" y="114"/>
                  </a:lnTo>
                  <a:lnTo>
                    <a:pt x="287" y="122"/>
                  </a:lnTo>
                  <a:lnTo>
                    <a:pt x="295" y="132"/>
                  </a:lnTo>
                  <a:lnTo>
                    <a:pt x="298" y="142"/>
                  </a:lnTo>
                  <a:lnTo>
                    <a:pt x="299" y="146"/>
                  </a:lnTo>
                  <a:lnTo>
                    <a:pt x="299" y="152"/>
                  </a:lnTo>
                  <a:lnTo>
                    <a:pt x="299" y="442"/>
                  </a:lnTo>
                  <a:lnTo>
                    <a:pt x="454" y="442"/>
                  </a:lnTo>
                  <a:lnTo>
                    <a:pt x="454" y="144"/>
                  </a:lnTo>
                  <a:lnTo>
                    <a:pt x="454" y="144"/>
                  </a:lnTo>
                  <a:lnTo>
                    <a:pt x="453" y="130"/>
                  </a:lnTo>
                  <a:lnTo>
                    <a:pt x="450" y="116"/>
                  </a:lnTo>
                  <a:lnTo>
                    <a:pt x="446" y="102"/>
                  </a:lnTo>
                  <a:lnTo>
                    <a:pt x="439" y="89"/>
                  </a:lnTo>
                  <a:lnTo>
                    <a:pt x="431" y="76"/>
                  </a:lnTo>
                  <a:lnTo>
                    <a:pt x="421" y="64"/>
                  </a:lnTo>
                  <a:lnTo>
                    <a:pt x="411" y="53"/>
                  </a:lnTo>
                  <a:lnTo>
                    <a:pt x="400" y="43"/>
                  </a:lnTo>
                  <a:lnTo>
                    <a:pt x="386" y="34"/>
                  </a:lnTo>
                  <a:lnTo>
                    <a:pt x="372" y="26"/>
                  </a:lnTo>
                  <a:lnTo>
                    <a:pt x="356" y="18"/>
                  </a:lnTo>
                  <a:lnTo>
                    <a:pt x="341" y="12"/>
                  </a:lnTo>
                  <a:lnTo>
                    <a:pt x="324" y="8"/>
                  </a:lnTo>
                  <a:lnTo>
                    <a:pt x="307" y="4"/>
                  </a:lnTo>
                  <a:lnTo>
                    <a:pt x="289" y="2"/>
                  </a:lnTo>
                  <a:lnTo>
                    <a:pt x="269" y="0"/>
                  </a:lnTo>
                  <a:lnTo>
                    <a:pt x="269" y="0"/>
                  </a:lnTo>
                  <a:lnTo>
                    <a:pt x="267" y="0"/>
                  </a:lnTo>
                  <a:lnTo>
                    <a:pt x="267" y="0"/>
                  </a:lnTo>
                  <a:lnTo>
                    <a:pt x="263" y="0"/>
                  </a:lnTo>
                  <a:lnTo>
                    <a:pt x="263" y="0"/>
                  </a:lnTo>
                  <a:lnTo>
                    <a:pt x="249" y="2"/>
                  </a:lnTo>
                  <a:lnTo>
                    <a:pt x="233" y="3"/>
                  </a:lnTo>
                  <a:lnTo>
                    <a:pt x="219" y="5"/>
                  </a:lnTo>
                  <a:lnTo>
                    <a:pt x="204" y="9"/>
                  </a:lnTo>
                  <a:lnTo>
                    <a:pt x="190" y="14"/>
                  </a:lnTo>
                  <a:lnTo>
                    <a:pt x="176" y="20"/>
                  </a:lnTo>
                  <a:lnTo>
                    <a:pt x="163" y="26"/>
                  </a:lnTo>
                  <a:lnTo>
                    <a:pt x="151" y="33"/>
                  </a:lnTo>
                  <a:lnTo>
                    <a:pt x="151" y="33"/>
                  </a:lnTo>
                  <a:lnTo>
                    <a:pt x="150" y="32"/>
                  </a:lnTo>
                  <a:lnTo>
                    <a:pt x="147" y="28"/>
                  </a:lnTo>
                  <a:lnTo>
                    <a:pt x="140" y="23"/>
                  </a:lnTo>
                  <a:lnTo>
                    <a:pt x="129" y="17"/>
                  </a:lnTo>
                  <a:lnTo>
                    <a:pt x="110" y="12"/>
                  </a:lnTo>
                  <a:lnTo>
                    <a:pt x="83" y="8"/>
                  </a:lnTo>
                  <a:lnTo>
                    <a:pt x="47" y="5"/>
                  </a:lnTo>
                  <a:lnTo>
                    <a:pt x="0" y="4"/>
                  </a:lnTo>
                  <a:lnTo>
                    <a:pt x="0"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7" name="Rectangle 38">
              <a:extLst>
                <a:ext uri="{FF2B5EF4-FFF2-40B4-BE49-F238E27FC236}">
                  <a16:creationId xmlns:a16="http://schemas.microsoft.com/office/drawing/2014/main" id="{C452CA19-E072-4B2D-8373-EA1AE36596CF}"/>
                </a:ext>
              </a:extLst>
            </p:cNvPr>
            <p:cNvSpPr>
              <a:spLocks noChangeArrowheads="1"/>
            </p:cNvSpPr>
            <p:nvPr/>
          </p:nvSpPr>
          <p:spPr bwMode="auto">
            <a:xfrm>
              <a:off x="2168526" y="952501"/>
              <a:ext cx="120650"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8" name="Freeform 39">
              <a:extLst>
                <a:ext uri="{FF2B5EF4-FFF2-40B4-BE49-F238E27FC236}">
                  <a16:creationId xmlns:a16="http://schemas.microsoft.com/office/drawing/2014/main" id="{14CDFC1A-C73E-477A-88D5-131A23BF22C8}"/>
                </a:ext>
              </a:extLst>
            </p:cNvPr>
            <p:cNvSpPr>
              <a:spLocks/>
            </p:cNvSpPr>
            <p:nvPr/>
          </p:nvSpPr>
          <p:spPr bwMode="auto">
            <a:xfrm>
              <a:off x="2820988" y="946151"/>
              <a:ext cx="252413" cy="342900"/>
            </a:xfrm>
            <a:custGeom>
              <a:avLst/>
              <a:gdLst>
                <a:gd name="T0" fmla="*/ 0 w 319"/>
                <a:gd name="T1" fmla="*/ 432 h 432"/>
                <a:gd name="T2" fmla="*/ 151 w 319"/>
                <a:gd name="T3" fmla="*/ 432 h 432"/>
                <a:gd name="T4" fmla="*/ 151 w 319"/>
                <a:gd name="T5" fmla="*/ 175 h 432"/>
                <a:gd name="T6" fmla="*/ 151 w 319"/>
                <a:gd name="T7" fmla="*/ 175 h 432"/>
                <a:gd name="T8" fmla="*/ 152 w 319"/>
                <a:gd name="T9" fmla="*/ 167 h 432"/>
                <a:gd name="T10" fmla="*/ 153 w 319"/>
                <a:gd name="T11" fmla="*/ 159 h 432"/>
                <a:gd name="T12" fmla="*/ 156 w 319"/>
                <a:gd name="T13" fmla="*/ 153 h 432"/>
                <a:gd name="T14" fmla="*/ 159 w 319"/>
                <a:gd name="T15" fmla="*/ 146 h 432"/>
                <a:gd name="T16" fmla="*/ 164 w 319"/>
                <a:gd name="T17" fmla="*/ 140 h 432"/>
                <a:gd name="T18" fmla="*/ 169 w 319"/>
                <a:gd name="T19" fmla="*/ 134 h 432"/>
                <a:gd name="T20" fmla="*/ 175 w 319"/>
                <a:gd name="T21" fmla="*/ 128 h 432"/>
                <a:gd name="T22" fmla="*/ 181 w 319"/>
                <a:gd name="T23" fmla="*/ 123 h 432"/>
                <a:gd name="T24" fmla="*/ 196 w 319"/>
                <a:gd name="T25" fmla="*/ 114 h 432"/>
                <a:gd name="T26" fmla="*/ 213 w 319"/>
                <a:gd name="T27" fmla="*/ 107 h 432"/>
                <a:gd name="T28" fmla="*/ 231 w 319"/>
                <a:gd name="T29" fmla="*/ 103 h 432"/>
                <a:gd name="T30" fmla="*/ 240 w 319"/>
                <a:gd name="T31" fmla="*/ 101 h 432"/>
                <a:gd name="T32" fmla="*/ 250 w 319"/>
                <a:gd name="T33" fmla="*/ 101 h 432"/>
                <a:gd name="T34" fmla="*/ 250 w 319"/>
                <a:gd name="T35" fmla="*/ 101 h 432"/>
                <a:gd name="T36" fmla="*/ 268 w 319"/>
                <a:gd name="T37" fmla="*/ 103 h 432"/>
                <a:gd name="T38" fmla="*/ 286 w 319"/>
                <a:gd name="T39" fmla="*/ 105 h 432"/>
                <a:gd name="T40" fmla="*/ 303 w 319"/>
                <a:gd name="T41" fmla="*/ 110 h 432"/>
                <a:gd name="T42" fmla="*/ 319 w 319"/>
                <a:gd name="T43" fmla="*/ 116 h 432"/>
                <a:gd name="T44" fmla="*/ 319 w 319"/>
                <a:gd name="T45" fmla="*/ 116 h 432"/>
                <a:gd name="T46" fmla="*/ 319 w 319"/>
                <a:gd name="T47" fmla="*/ 4 h 432"/>
                <a:gd name="T48" fmla="*/ 319 w 319"/>
                <a:gd name="T49" fmla="*/ 4 h 432"/>
                <a:gd name="T50" fmla="*/ 291 w 319"/>
                <a:gd name="T51" fmla="*/ 1 h 432"/>
                <a:gd name="T52" fmla="*/ 265 w 319"/>
                <a:gd name="T53" fmla="*/ 0 h 432"/>
                <a:gd name="T54" fmla="*/ 265 w 319"/>
                <a:gd name="T55" fmla="*/ 0 h 432"/>
                <a:gd name="T56" fmla="*/ 250 w 319"/>
                <a:gd name="T57" fmla="*/ 0 h 432"/>
                <a:gd name="T58" fmla="*/ 234 w 319"/>
                <a:gd name="T59" fmla="*/ 2 h 432"/>
                <a:gd name="T60" fmla="*/ 220 w 319"/>
                <a:gd name="T61" fmla="*/ 5 h 432"/>
                <a:gd name="T62" fmla="*/ 205 w 319"/>
                <a:gd name="T63" fmla="*/ 8 h 432"/>
                <a:gd name="T64" fmla="*/ 191 w 319"/>
                <a:gd name="T65" fmla="*/ 12 h 432"/>
                <a:gd name="T66" fmla="*/ 176 w 319"/>
                <a:gd name="T67" fmla="*/ 18 h 432"/>
                <a:gd name="T68" fmla="*/ 163 w 319"/>
                <a:gd name="T69" fmla="*/ 24 h 432"/>
                <a:gd name="T70" fmla="*/ 151 w 319"/>
                <a:gd name="T71" fmla="*/ 31 h 432"/>
                <a:gd name="T72" fmla="*/ 151 w 319"/>
                <a:gd name="T73" fmla="*/ 31 h 432"/>
                <a:gd name="T74" fmla="*/ 149 w 319"/>
                <a:gd name="T75" fmla="*/ 29 h 432"/>
                <a:gd name="T76" fmla="*/ 144 w 319"/>
                <a:gd name="T77" fmla="*/ 24 h 432"/>
                <a:gd name="T78" fmla="*/ 137 w 319"/>
                <a:gd name="T79" fmla="*/ 19 h 432"/>
                <a:gd name="T80" fmla="*/ 123 w 319"/>
                <a:gd name="T81" fmla="*/ 15 h 432"/>
                <a:gd name="T82" fmla="*/ 104 w 319"/>
                <a:gd name="T83" fmla="*/ 10 h 432"/>
                <a:gd name="T84" fmla="*/ 79 w 319"/>
                <a:gd name="T85" fmla="*/ 6 h 432"/>
                <a:gd name="T86" fmla="*/ 44 w 319"/>
                <a:gd name="T87" fmla="*/ 4 h 432"/>
                <a:gd name="T88" fmla="*/ 0 w 319"/>
                <a:gd name="T89" fmla="*/ 2 h 432"/>
                <a:gd name="T90" fmla="*/ 0 w 319"/>
                <a:gd name="T9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432">
                  <a:moveTo>
                    <a:pt x="0" y="432"/>
                  </a:moveTo>
                  <a:lnTo>
                    <a:pt x="151" y="432"/>
                  </a:lnTo>
                  <a:lnTo>
                    <a:pt x="151" y="175"/>
                  </a:lnTo>
                  <a:lnTo>
                    <a:pt x="151" y="175"/>
                  </a:lnTo>
                  <a:lnTo>
                    <a:pt x="152" y="167"/>
                  </a:lnTo>
                  <a:lnTo>
                    <a:pt x="153" y="159"/>
                  </a:lnTo>
                  <a:lnTo>
                    <a:pt x="156" y="153"/>
                  </a:lnTo>
                  <a:lnTo>
                    <a:pt x="159" y="146"/>
                  </a:lnTo>
                  <a:lnTo>
                    <a:pt x="164" y="140"/>
                  </a:lnTo>
                  <a:lnTo>
                    <a:pt x="169" y="134"/>
                  </a:lnTo>
                  <a:lnTo>
                    <a:pt x="175" y="128"/>
                  </a:lnTo>
                  <a:lnTo>
                    <a:pt x="181" y="123"/>
                  </a:lnTo>
                  <a:lnTo>
                    <a:pt x="196" y="114"/>
                  </a:lnTo>
                  <a:lnTo>
                    <a:pt x="213" y="107"/>
                  </a:lnTo>
                  <a:lnTo>
                    <a:pt x="231" y="103"/>
                  </a:lnTo>
                  <a:lnTo>
                    <a:pt x="240" y="101"/>
                  </a:lnTo>
                  <a:lnTo>
                    <a:pt x="250" y="101"/>
                  </a:lnTo>
                  <a:lnTo>
                    <a:pt x="250" y="101"/>
                  </a:lnTo>
                  <a:lnTo>
                    <a:pt x="268" y="103"/>
                  </a:lnTo>
                  <a:lnTo>
                    <a:pt x="286" y="105"/>
                  </a:lnTo>
                  <a:lnTo>
                    <a:pt x="303" y="110"/>
                  </a:lnTo>
                  <a:lnTo>
                    <a:pt x="319" y="116"/>
                  </a:lnTo>
                  <a:lnTo>
                    <a:pt x="319" y="116"/>
                  </a:lnTo>
                  <a:lnTo>
                    <a:pt x="319" y="4"/>
                  </a:lnTo>
                  <a:lnTo>
                    <a:pt x="319" y="4"/>
                  </a:lnTo>
                  <a:lnTo>
                    <a:pt x="291" y="1"/>
                  </a:lnTo>
                  <a:lnTo>
                    <a:pt x="265" y="0"/>
                  </a:lnTo>
                  <a:lnTo>
                    <a:pt x="265" y="0"/>
                  </a:lnTo>
                  <a:lnTo>
                    <a:pt x="250" y="0"/>
                  </a:lnTo>
                  <a:lnTo>
                    <a:pt x="234" y="2"/>
                  </a:lnTo>
                  <a:lnTo>
                    <a:pt x="220" y="5"/>
                  </a:lnTo>
                  <a:lnTo>
                    <a:pt x="205" y="8"/>
                  </a:lnTo>
                  <a:lnTo>
                    <a:pt x="191" y="12"/>
                  </a:lnTo>
                  <a:lnTo>
                    <a:pt x="176" y="18"/>
                  </a:lnTo>
                  <a:lnTo>
                    <a:pt x="163" y="24"/>
                  </a:lnTo>
                  <a:lnTo>
                    <a:pt x="151" y="31"/>
                  </a:lnTo>
                  <a:lnTo>
                    <a:pt x="151" y="31"/>
                  </a:lnTo>
                  <a:lnTo>
                    <a:pt x="149" y="29"/>
                  </a:lnTo>
                  <a:lnTo>
                    <a:pt x="144" y="24"/>
                  </a:lnTo>
                  <a:lnTo>
                    <a:pt x="137" y="19"/>
                  </a:lnTo>
                  <a:lnTo>
                    <a:pt x="123" y="15"/>
                  </a:lnTo>
                  <a:lnTo>
                    <a:pt x="104" y="10"/>
                  </a:lnTo>
                  <a:lnTo>
                    <a:pt x="79" y="6"/>
                  </a:lnTo>
                  <a:lnTo>
                    <a:pt x="44" y="4"/>
                  </a:lnTo>
                  <a:lnTo>
                    <a:pt x="0" y="2"/>
                  </a:lnTo>
                  <a:lnTo>
                    <a:pt x="0"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9" name="Freeform 40">
              <a:extLst>
                <a:ext uri="{FF2B5EF4-FFF2-40B4-BE49-F238E27FC236}">
                  <a16:creationId xmlns:a16="http://schemas.microsoft.com/office/drawing/2014/main" id="{EDEAECBA-78AD-4026-BAF5-A25D1AF12E35}"/>
                </a:ext>
              </a:extLst>
            </p:cNvPr>
            <p:cNvSpPr>
              <a:spLocks/>
            </p:cNvSpPr>
            <p:nvPr/>
          </p:nvSpPr>
          <p:spPr bwMode="auto">
            <a:xfrm>
              <a:off x="1701801" y="677863"/>
              <a:ext cx="522288" cy="635000"/>
            </a:xfrm>
            <a:custGeom>
              <a:avLst/>
              <a:gdLst>
                <a:gd name="T0" fmla="*/ 635 w 658"/>
                <a:gd name="T1" fmla="*/ 37 h 800"/>
                <a:gd name="T2" fmla="*/ 614 w 658"/>
                <a:gd name="T3" fmla="*/ 19 h 800"/>
                <a:gd name="T4" fmla="*/ 587 w 658"/>
                <a:gd name="T5" fmla="*/ 7 h 800"/>
                <a:gd name="T6" fmla="*/ 529 w 658"/>
                <a:gd name="T7" fmla="*/ 0 h 800"/>
                <a:gd name="T8" fmla="*/ 442 w 658"/>
                <a:gd name="T9" fmla="*/ 11 h 800"/>
                <a:gd name="T10" fmla="*/ 337 w 658"/>
                <a:gd name="T11" fmla="*/ 43 h 800"/>
                <a:gd name="T12" fmla="*/ 218 w 658"/>
                <a:gd name="T13" fmla="*/ 95 h 800"/>
                <a:gd name="T14" fmla="*/ 161 w 658"/>
                <a:gd name="T15" fmla="*/ 126 h 800"/>
                <a:gd name="T16" fmla="*/ 146 w 658"/>
                <a:gd name="T17" fmla="*/ 135 h 800"/>
                <a:gd name="T18" fmla="*/ 144 w 658"/>
                <a:gd name="T19" fmla="*/ 142 h 800"/>
                <a:gd name="T20" fmla="*/ 152 w 658"/>
                <a:gd name="T21" fmla="*/ 142 h 800"/>
                <a:gd name="T22" fmla="*/ 181 w 658"/>
                <a:gd name="T23" fmla="*/ 132 h 800"/>
                <a:gd name="T24" fmla="*/ 244 w 658"/>
                <a:gd name="T25" fmla="*/ 104 h 800"/>
                <a:gd name="T26" fmla="*/ 331 w 658"/>
                <a:gd name="T27" fmla="*/ 74 h 800"/>
                <a:gd name="T28" fmla="*/ 407 w 658"/>
                <a:gd name="T29" fmla="*/ 59 h 800"/>
                <a:gd name="T30" fmla="*/ 470 w 658"/>
                <a:gd name="T31" fmla="*/ 59 h 800"/>
                <a:gd name="T32" fmla="*/ 518 w 658"/>
                <a:gd name="T33" fmla="*/ 74 h 800"/>
                <a:gd name="T34" fmla="*/ 541 w 658"/>
                <a:gd name="T35" fmla="*/ 92 h 800"/>
                <a:gd name="T36" fmla="*/ 558 w 658"/>
                <a:gd name="T37" fmla="*/ 121 h 800"/>
                <a:gd name="T38" fmla="*/ 562 w 658"/>
                <a:gd name="T39" fmla="*/ 159 h 800"/>
                <a:gd name="T40" fmla="*/ 554 w 658"/>
                <a:gd name="T41" fmla="*/ 206 h 800"/>
                <a:gd name="T42" fmla="*/ 535 w 658"/>
                <a:gd name="T43" fmla="*/ 258 h 800"/>
                <a:gd name="T44" fmla="*/ 506 w 658"/>
                <a:gd name="T45" fmla="*/ 316 h 800"/>
                <a:gd name="T46" fmla="*/ 436 w 658"/>
                <a:gd name="T47" fmla="*/ 420 h 800"/>
                <a:gd name="T48" fmla="*/ 320 w 658"/>
                <a:gd name="T49" fmla="*/ 551 h 800"/>
                <a:gd name="T50" fmla="*/ 225 w 658"/>
                <a:gd name="T51" fmla="*/ 634 h 800"/>
                <a:gd name="T52" fmla="*/ 173 w 658"/>
                <a:gd name="T53" fmla="*/ 675 h 800"/>
                <a:gd name="T54" fmla="*/ 39 w 658"/>
                <a:gd name="T55" fmla="*/ 767 h 800"/>
                <a:gd name="T56" fmla="*/ 31 w 658"/>
                <a:gd name="T57" fmla="*/ 771 h 800"/>
                <a:gd name="T58" fmla="*/ 2 w 658"/>
                <a:gd name="T59" fmla="*/ 794 h 800"/>
                <a:gd name="T60" fmla="*/ 3 w 658"/>
                <a:gd name="T61" fmla="*/ 799 h 800"/>
                <a:gd name="T62" fmla="*/ 11 w 658"/>
                <a:gd name="T63" fmla="*/ 798 h 800"/>
                <a:gd name="T64" fmla="*/ 38 w 658"/>
                <a:gd name="T65" fmla="*/ 785 h 800"/>
                <a:gd name="T66" fmla="*/ 45 w 658"/>
                <a:gd name="T67" fmla="*/ 780 h 800"/>
                <a:gd name="T68" fmla="*/ 195 w 658"/>
                <a:gd name="T69" fmla="*/ 680 h 800"/>
                <a:gd name="T70" fmla="*/ 301 w 658"/>
                <a:gd name="T71" fmla="*/ 601 h 800"/>
                <a:gd name="T72" fmla="*/ 455 w 658"/>
                <a:gd name="T73" fmla="*/ 461 h 800"/>
                <a:gd name="T74" fmla="*/ 515 w 658"/>
                <a:gd name="T75" fmla="*/ 396 h 800"/>
                <a:gd name="T76" fmla="*/ 585 w 658"/>
                <a:gd name="T77" fmla="*/ 303 h 800"/>
                <a:gd name="T78" fmla="*/ 632 w 658"/>
                <a:gd name="T79" fmla="*/ 216 h 800"/>
                <a:gd name="T80" fmla="*/ 656 w 658"/>
                <a:gd name="T81" fmla="*/ 141 h 800"/>
                <a:gd name="T82" fmla="*/ 657 w 658"/>
                <a:gd name="T83" fmla="*/ 87 h 800"/>
                <a:gd name="T84" fmla="*/ 650 w 658"/>
                <a:gd name="T85" fmla="*/ 60 h 800"/>
                <a:gd name="T86" fmla="*/ 640 w 658"/>
                <a:gd name="T87" fmla="*/ 4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800">
                  <a:moveTo>
                    <a:pt x="640" y="45"/>
                  </a:moveTo>
                  <a:lnTo>
                    <a:pt x="640" y="45"/>
                  </a:lnTo>
                  <a:lnTo>
                    <a:pt x="635" y="37"/>
                  </a:lnTo>
                  <a:lnTo>
                    <a:pt x="628" y="30"/>
                  </a:lnTo>
                  <a:lnTo>
                    <a:pt x="621" y="24"/>
                  </a:lnTo>
                  <a:lnTo>
                    <a:pt x="614" y="19"/>
                  </a:lnTo>
                  <a:lnTo>
                    <a:pt x="605" y="14"/>
                  </a:lnTo>
                  <a:lnTo>
                    <a:pt x="597" y="11"/>
                  </a:lnTo>
                  <a:lnTo>
                    <a:pt x="587" y="7"/>
                  </a:lnTo>
                  <a:lnTo>
                    <a:pt x="576" y="5"/>
                  </a:lnTo>
                  <a:lnTo>
                    <a:pt x="553" y="1"/>
                  </a:lnTo>
                  <a:lnTo>
                    <a:pt x="529" y="0"/>
                  </a:lnTo>
                  <a:lnTo>
                    <a:pt x="503" y="1"/>
                  </a:lnTo>
                  <a:lnTo>
                    <a:pt x="474" y="5"/>
                  </a:lnTo>
                  <a:lnTo>
                    <a:pt x="442" y="11"/>
                  </a:lnTo>
                  <a:lnTo>
                    <a:pt x="408" y="19"/>
                  </a:lnTo>
                  <a:lnTo>
                    <a:pt x="373" y="30"/>
                  </a:lnTo>
                  <a:lnTo>
                    <a:pt x="337" y="43"/>
                  </a:lnTo>
                  <a:lnTo>
                    <a:pt x="299" y="59"/>
                  </a:lnTo>
                  <a:lnTo>
                    <a:pt x="260" y="76"/>
                  </a:lnTo>
                  <a:lnTo>
                    <a:pt x="218" y="95"/>
                  </a:lnTo>
                  <a:lnTo>
                    <a:pt x="175" y="117"/>
                  </a:lnTo>
                  <a:lnTo>
                    <a:pt x="175" y="117"/>
                  </a:lnTo>
                  <a:lnTo>
                    <a:pt x="161" y="126"/>
                  </a:lnTo>
                  <a:lnTo>
                    <a:pt x="150" y="133"/>
                  </a:lnTo>
                  <a:lnTo>
                    <a:pt x="150" y="133"/>
                  </a:lnTo>
                  <a:lnTo>
                    <a:pt x="146" y="135"/>
                  </a:lnTo>
                  <a:lnTo>
                    <a:pt x="144" y="138"/>
                  </a:lnTo>
                  <a:lnTo>
                    <a:pt x="144" y="140"/>
                  </a:lnTo>
                  <a:lnTo>
                    <a:pt x="144" y="142"/>
                  </a:lnTo>
                  <a:lnTo>
                    <a:pt x="145" y="144"/>
                  </a:lnTo>
                  <a:lnTo>
                    <a:pt x="148" y="144"/>
                  </a:lnTo>
                  <a:lnTo>
                    <a:pt x="152" y="142"/>
                  </a:lnTo>
                  <a:lnTo>
                    <a:pt x="152" y="142"/>
                  </a:lnTo>
                  <a:lnTo>
                    <a:pt x="167" y="138"/>
                  </a:lnTo>
                  <a:lnTo>
                    <a:pt x="181" y="132"/>
                  </a:lnTo>
                  <a:lnTo>
                    <a:pt x="181" y="132"/>
                  </a:lnTo>
                  <a:lnTo>
                    <a:pt x="214" y="116"/>
                  </a:lnTo>
                  <a:lnTo>
                    <a:pt x="244" y="104"/>
                  </a:lnTo>
                  <a:lnTo>
                    <a:pt x="274" y="92"/>
                  </a:lnTo>
                  <a:lnTo>
                    <a:pt x="303" y="82"/>
                  </a:lnTo>
                  <a:lnTo>
                    <a:pt x="331" y="74"/>
                  </a:lnTo>
                  <a:lnTo>
                    <a:pt x="358" y="68"/>
                  </a:lnTo>
                  <a:lnTo>
                    <a:pt x="383" y="63"/>
                  </a:lnTo>
                  <a:lnTo>
                    <a:pt x="407" y="59"/>
                  </a:lnTo>
                  <a:lnTo>
                    <a:pt x="429" y="58"/>
                  </a:lnTo>
                  <a:lnTo>
                    <a:pt x="451" y="58"/>
                  </a:lnTo>
                  <a:lnTo>
                    <a:pt x="470" y="59"/>
                  </a:lnTo>
                  <a:lnTo>
                    <a:pt x="488" y="62"/>
                  </a:lnTo>
                  <a:lnTo>
                    <a:pt x="504" y="66"/>
                  </a:lnTo>
                  <a:lnTo>
                    <a:pt x="518" y="74"/>
                  </a:lnTo>
                  <a:lnTo>
                    <a:pt x="530" y="82"/>
                  </a:lnTo>
                  <a:lnTo>
                    <a:pt x="541" y="92"/>
                  </a:lnTo>
                  <a:lnTo>
                    <a:pt x="541" y="92"/>
                  </a:lnTo>
                  <a:lnTo>
                    <a:pt x="548" y="100"/>
                  </a:lnTo>
                  <a:lnTo>
                    <a:pt x="554" y="110"/>
                  </a:lnTo>
                  <a:lnTo>
                    <a:pt x="558" y="121"/>
                  </a:lnTo>
                  <a:lnTo>
                    <a:pt x="560" y="133"/>
                  </a:lnTo>
                  <a:lnTo>
                    <a:pt x="562" y="146"/>
                  </a:lnTo>
                  <a:lnTo>
                    <a:pt x="562" y="159"/>
                  </a:lnTo>
                  <a:lnTo>
                    <a:pt x="560" y="174"/>
                  </a:lnTo>
                  <a:lnTo>
                    <a:pt x="558" y="190"/>
                  </a:lnTo>
                  <a:lnTo>
                    <a:pt x="554" y="206"/>
                  </a:lnTo>
                  <a:lnTo>
                    <a:pt x="548" y="223"/>
                  </a:lnTo>
                  <a:lnTo>
                    <a:pt x="542" y="240"/>
                  </a:lnTo>
                  <a:lnTo>
                    <a:pt x="535" y="258"/>
                  </a:lnTo>
                  <a:lnTo>
                    <a:pt x="527" y="278"/>
                  </a:lnTo>
                  <a:lnTo>
                    <a:pt x="517" y="297"/>
                  </a:lnTo>
                  <a:lnTo>
                    <a:pt x="506" y="316"/>
                  </a:lnTo>
                  <a:lnTo>
                    <a:pt x="494" y="337"/>
                  </a:lnTo>
                  <a:lnTo>
                    <a:pt x="468" y="378"/>
                  </a:lnTo>
                  <a:lnTo>
                    <a:pt x="436" y="420"/>
                  </a:lnTo>
                  <a:lnTo>
                    <a:pt x="401" y="464"/>
                  </a:lnTo>
                  <a:lnTo>
                    <a:pt x="362" y="507"/>
                  </a:lnTo>
                  <a:lnTo>
                    <a:pt x="320" y="551"/>
                  </a:lnTo>
                  <a:lnTo>
                    <a:pt x="274" y="593"/>
                  </a:lnTo>
                  <a:lnTo>
                    <a:pt x="250" y="613"/>
                  </a:lnTo>
                  <a:lnTo>
                    <a:pt x="225" y="634"/>
                  </a:lnTo>
                  <a:lnTo>
                    <a:pt x="200" y="654"/>
                  </a:lnTo>
                  <a:lnTo>
                    <a:pt x="173" y="675"/>
                  </a:lnTo>
                  <a:lnTo>
                    <a:pt x="173" y="675"/>
                  </a:lnTo>
                  <a:lnTo>
                    <a:pt x="107" y="723"/>
                  </a:lnTo>
                  <a:lnTo>
                    <a:pt x="70" y="747"/>
                  </a:lnTo>
                  <a:lnTo>
                    <a:pt x="39" y="767"/>
                  </a:lnTo>
                  <a:lnTo>
                    <a:pt x="39" y="767"/>
                  </a:lnTo>
                  <a:lnTo>
                    <a:pt x="31" y="771"/>
                  </a:lnTo>
                  <a:lnTo>
                    <a:pt x="31" y="771"/>
                  </a:lnTo>
                  <a:lnTo>
                    <a:pt x="5" y="790"/>
                  </a:lnTo>
                  <a:lnTo>
                    <a:pt x="5" y="790"/>
                  </a:lnTo>
                  <a:lnTo>
                    <a:pt x="2" y="794"/>
                  </a:lnTo>
                  <a:lnTo>
                    <a:pt x="0" y="797"/>
                  </a:lnTo>
                  <a:lnTo>
                    <a:pt x="2" y="798"/>
                  </a:lnTo>
                  <a:lnTo>
                    <a:pt x="3" y="799"/>
                  </a:lnTo>
                  <a:lnTo>
                    <a:pt x="4" y="800"/>
                  </a:lnTo>
                  <a:lnTo>
                    <a:pt x="8" y="800"/>
                  </a:lnTo>
                  <a:lnTo>
                    <a:pt x="11" y="798"/>
                  </a:lnTo>
                  <a:lnTo>
                    <a:pt x="11" y="798"/>
                  </a:lnTo>
                  <a:lnTo>
                    <a:pt x="24" y="792"/>
                  </a:lnTo>
                  <a:lnTo>
                    <a:pt x="38" y="785"/>
                  </a:lnTo>
                  <a:lnTo>
                    <a:pt x="38" y="785"/>
                  </a:lnTo>
                  <a:lnTo>
                    <a:pt x="45" y="780"/>
                  </a:lnTo>
                  <a:lnTo>
                    <a:pt x="45" y="780"/>
                  </a:lnTo>
                  <a:lnTo>
                    <a:pt x="80" y="758"/>
                  </a:lnTo>
                  <a:lnTo>
                    <a:pt x="120" y="732"/>
                  </a:lnTo>
                  <a:lnTo>
                    <a:pt x="195" y="680"/>
                  </a:lnTo>
                  <a:lnTo>
                    <a:pt x="195" y="680"/>
                  </a:lnTo>
                  <a:lnTo>
                    <a:pt x="249" y="641"/>
                  </a:lnTo>
                  <a:lnTo>
                    <a:pt x="301" y="601"/>
                  </a:lnTo>
                  <a:lnTo>
                    <a:pt x="301" y="770"/>
                  </a:lnTo>
                  <a:lnTo>
                    <a:pt x="455" y="770"/>
                  </a:lnTo>
                  <a:lnTo>
                    <a:pt x="455" y="461"/>
                  </a:lnTo>
                  <a:lnTo>
                    <a:pt x="455" y="461"/>
                  </a:lnTo>
                  <a:lnTo>
                    <a:pt x="486" y="429"/>
                  </a:lnTo>
                  <a:lnTo>
                    <a:pt x="515" y="396"/>
                  </a:lnTo>
                  <a:lnTo>
                    <a:pt x="540" y="365"/>
                  </a:lnTo>
                  <a:lnTo>
                    <a:pt x="563" y="333"/>
                  </a:lnTo>
                  <a:lnTo>
                    <a:pt x="585" y="303"/>
                  </a:lnTo>
                  <a:lnTo>
                    <a:pt x="603" y="273"/>
                  </a:lnTo>
                  <a:lnTo>
                    <a:pt x="618" y="244"/>
                  </a:lnTo>
                  <a:lnTo>
                    <a:pt x="632" y="216"/>
                  </a:lnTo>
                  <a:lnTo>
                    <a:pt x="643" y="190"/>
                  </a:lnTo>
                  <a:lnTo>
                    <a:pt x="651" y="164"/>
                  </a:lnTo>
                  <a:lnTo>
                    <a:pt x="656" y="141"/>
                  </a:lnTo>
                  <a:lnTo>
                    <a:pt x="658" y="118"/>
                  </a:lnTo>
                  <a:lnTo>
                    <a:pt x="658" y="98"/>
                  </a:lnTo>
                  <a:lnTo>
                    <a:pt x="657" y="87"/>
                  </a:lnTo>
                  <a:lnTo>
                    <a:pt x="656" y="78"/>
                  </a:lnTo>
                  <a:lnTo>
                    <a:pt x="652" y="69"/>
                  </a:lnTo>
                  <a:lnTo>
                    <a:pt x="650" y="60"/>
                  </a:lnTo>
                  <a:lnTo>
                    <a:pt x="645" y="52"/>
                  </a:lnTo>
                  <a:lnTo>
                    <a:pt x="640" y="45"/>
                  </a:lnTo>
                  <a:lnTo>
                    <a:pt x="64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80" name="Freeform 41">
              <a:extLst>
                <a:ext uri="{FF2B5EF4-FFF2-40B4-BE49-F238E27FC236}">
                  <a16:creationId xmlns:a16="http://schemas.microsoft.com/office/drawing/2014/main" id="{C4D6F959-2800-43B3-8EE7-30B6FB53FF2F}"/>
                </a:ext>
              </a:extLst>
            </p:cNvPr>
            <p:cNvSpPr>
              <a:spLocks/>
            </p:cNvSpPr>
            <p:nvPr/>
          </p:nvSpPr>
          <p:spPr bwMode="auto">
            <a:xfrm>
              <a:off x="1233488" y="814388"/>
              <a:ext cx="819150" cy="649288"/>
            </a:xfrm>
            <a:custGeom>
              <a:avLst/>
              <a:gdLst>
                <a:gd name="T0" fmla="*/ 442 w 1032"/>
                <a:gd name="T1" fmla="*/ 660 h 819"/>
                <a:gd name="T2" fmla="*/ 582 w 1032"/>
                <a:gd name="T3" fmla="*/ 569 h 819"/>
                <a:gd name="T4" fmla="*/ 598 w 1032"/>
                <a:gd name="T5" fmla="*/ 553 h 819"/>
                <a:gd name="T6" fmla="*/ 594 w 1032"/>
                <a:gd name="T7" fmla="*/ 549 h 819"/>
                <a:gd name="T8" fmla="*/ 560 w 1032"/>
                <a:gd name="T9" fmla="*/ 567 h 819"/>
                <a:gd name="T10" fmla="*/ 397 w 1032"/>
                <a:gd name="T11" fmla="*/ 661 h 819"/>
                <a:gd name="T12" fmla="*/ 264 w 1032"/>
                <a:gd name="T13" fmla="*/ 713 h 819"/>
                <a:gd name="T14" fmla="*/ 175 w 1032"/>
                <a:gd name="T15" fmla="*/ 722 h 819"/>
                <a:gd name="T16" fmla="*/ 138 w 1032"/>
                <a:gd name="T17" fmla="*/ 713 h 819"/>
                <a:gd name="T18" fmla="*/ 107 w 1032"/>
                <a:gd name="T19" fmla="*/ 692 h 819"/>
                <a:gd name="T20" fmla="*/ 94 w 1032"/>
                <a:gd name="T21" fmla="*/ 670 h 819"/>
                <a:gd name="T22" fmla="*/ 87 w 1032"/>
                <a:gd name="T23" fmla="*/ 639 h 819"/>
                <a:gd name="T24" fmla="*/ 106 w 1032"/>
                <a:gd name="T25" fmla="*/ 559 h 819"/>
                <a:gd name="T26" fmla="*/ 167 w 1032"/>
                <a:gd name="T27" fmla="*/ 463 h 819"/>
                <a:gd name="T28" fmla="*/ 260 w 1032"/>
                <a:gd name="T29" fmla="*/ 354 h 819"/>
                <a:gd name="T30" fmla="*/ 322 w 1032"/>
                <a:gd name="T31" fmla="*/ 668 h 819"/>
                <a:gd name="T32" fmla="*/ 442 w 1032"/>
                <a:gd name="T33" fmla="*/ 281 h 819"/>
                <a:gd name="T34" fmla="*/ 491 w 1032"/>
                <a:gd name="T35" fmla="*/ 381 h 819"/>
                <a:gd name="T36" fmla="*/ 530 w 1032"/>
                <a:gd name="T37" fmla="*/ 428 h 819"/>
                <a:gd name="T38" fmla="*/ 578 w 1032"/>
                <a:gd name="T39" fmla="*/ 460 h 819"/>
                <a:gd name="T40" fmla="*/ 635 w 1032"/>
                <a:gd name="T41" fmla="*/ 479 h 819"/>
                <a:gd name="T42" fmla="*/ 682 w 1032"/>
                <a:gd name="T43" fmla="*/ 480 h 819"/>
                <a:gd name="T44" fmla="*/ 741 w 1032"/>
                <a:gd name="T45" fmla="*/ 466 h 819"/>
                <a:gd name="T46" fmla="*/ 792 w 1032"/>
                <a:gd name="T47" fmla="*/ 437 h 819"/>
                <a:gd name="T48" fmla="*/ 833 w 1032"/>
                <a:gd name="T49" fmla="*/ 394 h 819"/>
                <a:gd name="T50" fmla="*/ 891 w 1032"/>
                <a:gd name="T51" fmla="*/ 281 h 819"/>
                <a:gd name="T52" fmla="*/ 967 w 1032"/>
                <a:gd name="T53" fmla="*/ 284 h 819"/>
                <a:gd name="T54" fmla="*/ 1029 w 1032"/>
                <a:gd name="T55" fmla="*/ 206 h 819"/>
                <a:gd name="T56" fmla="*/ 1031 w 1032"/>
                <a:gd name="T57" fmla="*/ 188 h 819"/>
                <a:gd name="T58" fmla="*/ 994 w 1032"/>
                <a:gd name="T59" fmla="*/ 139 h 819"/>
                <a:gd name="T60" fmla="*/ 939 w 1032"/>
                <a:gd name="T61" fmla="*/ 110 h 819"/>
                <a:gd name="T62" fmla="*/ 897 w 1032"/>
                <a:gd name="T63" fmla="*/ 104 h 819"/>
                <a:gd name="T64" fmla="*/ 866 w 1032"/>
                <a:gd name="T65" fmla="*/ 108 h 819"/>
                <a:gd name="T66" fmla="*/ 818 w 1032"/>
                <a:gd name="T67" fmla="*/ 127 h 819"/>
                <a:gd name="T68" fmla="*/ 764 w 1032"/>
                <a:gd name="T69" fmla="*/ 186 h 819"/>
                <a:gd name="T70" fmla="*/ 694 w 1032"/>
                <a:gd name="T71" fmla="*/ 332 h 819"/>
                <a:gd name="T72" fmla="*/ 666 w 1032"/>
                <a:gd name="T73" fmla="*/ 344 h 819"/>
                <a:gd name="T74" fmla="*/ 643 w 1032"/>
                <a:gd name="T75" fmla="*/ 336 h 819"/>
                <a:gd name="T76" fmla="*/ 569 w 1032"/>
                <a:gd name="T77" fmla="*/ 186 h 819"/>
                <a:gd name="T78" fmla="*/ 546 w 1032"/>
                <a:gd name="T79" fmla="*/ 153 h 819"/>
                <a:gd name="T80" fmla="*/ 549 w 1032"/>
                <a:gd name="T81" fmla="*/ 99 h 819"/>
                <a:gd name="T82" fmla="*/ 652 w 1032"/>
                <a:gd name="T83" fmla="*/ 28 h 819"/>
                <a:gd name="T84" fmla="*/ 682 w 1032"/>
                <a:gd name="T85" fmla="*/ 6 h 819"/>
                <a:gd name="T86" fmla="*/ 678 w 1032"/>
                <a:gd name="T87" fmla="*/ 0 h 819"/>
                <a:gd name="T88" fmla="*/ 658 w 1032"/>
                <a:gd name="T89" fmla="*/ 8 h 819"/>
                <a:gd name="T90" fmla="*/ 540 w 1032"/>
                <a:gd name="T91" fmla="*/ 80 h 819"/>
                <a:gd name="T92" fmla="*/ 489 w 1032"/>
                <a:gd name="T93" fmla="*/ 114 h 819"/>
                <a:gd name="T94" fmla="*/ 436 w 1032"/>
                <a:gd name="T95" fmla="*/ 104 h 819"/>
                <a:gd name="T96" fmla="*/ 391 w 1032"/>
                <a:gd name="T97" fmla="*/ 111 h 819"/>
                <a:gd name="T98" fmla="*/ 342 w 1032"/>
                <a:gd name="T99" fmla="*/ 138 h 819"/>
                <a:gd name="T100" fmla="*/ 305 w 1032"/>
                <a:gd name="T101" fmla="*/ 182 h 819"/>
                <a:gd name="T102" fmla="*/ 289 w 1032"/>
                <a:gd name="T103" fmla="*/ 237 h 819"/>
                <a:gd name="T104" fmla="*/ 249 w 1032"/>
                <a:gd name="T105" fmla="*/ 308 h 819"/>
                <a:gd name="T106" fmla="*/ 116 w 1032"/>
                <a:gd name="T107" fmla="*/ 451 h 819"/>
                <a:gd name="T108" fmla="*/ 31 w 1032"/>
                <a:gd name="T109" fmla="*/ 580 h 819"/>
                <a:gd name="T110" fmla="*/ 2 w 1032"/>
                <a:gd name="T111" fmla="*/ 662 h 819"/>
                <a:gd name="T112" fmla="*/ 1 w 1032"/>
                <a:gd name="T113" fmla="*/ 708 h 819"/>
                <a:gd name="T114" fmla="*/ 16 w 1032"/>
                <a:gd name="T115" fmla="*/ 745 h 819"/>
                <a:gd name="T116" fmla="*/ 46 w 1032"/>
                <a:gd name="T117" fmla="*/ 772 h 819"/>
                <a:gd name="T118" fmla="*/ 104 w 1032"/>
                <a:gd name="T119" fmla="*/ 786 h 819"/>
                <a:gd name="T120" fmla="*/ 179 w 1032"/>
                <a:gd name="T121" fmla="*/ 777 h 819"/>
                <a:gd name="T122" fmla="*/ 289 w 1032"/>
                <a:gd name="T123" fmla="*/ 73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2" h="819">
                  <a:moveTo>
                    <a:pt x="289" y="819"/>
                  </a:moveTo>
                  <a:lnTo>
                    <a:pt x="442" y="819"/>
                  </a:lnTo>
                  <a:lnTo>
                    <a:pt x="442" y="660"/>
                  </a:lnTo>
                  <a:lnTo>
                    <a:pt x="442" y="660"/>
                  </a:lnTo>
                  <a:lnTo>
                    <a:pt x="506" y="620"/>
                  </a:lnTo>
                  <a:lnTo>
                    <a:pt x="569" y="579"/>
                  </a:lnTo>
                  <a:lnTo>
                    <a:pt x="569" y="579"/>
                  </a:lnTo>
                  <a:lnTo>
                    <a:pt x="582" y="569"/>
                  </a:lnTo>
                  <a:lnTo>
                    <a:pt x="593" y="559"/>
                  </a:lnTo>
                  <a:lnTo>
                    <a:pt x="593" y="559"/>
                  </a:lnTo>
                  <a:lnTo>
                    <a:pt x="596" y="557"/>
                  </a:lnTo>
                  <a:lnTo>
                    <a:pt x="598" y="553"/>
                  </a:lnTo>
                  <a:lnTo>
                    <a:pt x="598" y="551"/>
                  </a:lnTo>
                  <a:lnTo>
                    <a:pt x="598" y="550"/>
                  </a:lnTo>
                  <a:lnTo>
                    <a:pt x="595" y="549"/>
                  </a:lnTo>
                  <a:lnTo>
                    <a:pt x="594" y="549"/>
                  </a:lnTo>
                  <a:lnTo>
                    <a:pt x="588" y="550"/>
                  </a:lnTo>
                  <a:lnTo>
                    <a:pt x="588" y="550"/>
                  </a:lnTo>
                  <a:lnTo>
                    <a:pt x="560" y="567"/>
                  </a:lnTo>
                  <a:lnTo>
                    <a:pt x="560" y="567"/>
                  </a:lnTo>
                  <a:lnTo>
                    <a:pt x="517" y="593"/>
                  </a:lnTo>
                  <a:lnTo>
                    <a:pt x="474" y="619"/>
                  </a:lnTo>
                  <a:lnTo>
                    <a:pt x="435" y="640"/>
                  </a:lnTo>
                  <a:lnTo>
                    <a:pt x="397" y="661"/>
                  </a:lnTo>
                  <a:lnTo>
                    <a:pt x="361" y="678"/>
                  </a:lnTo>
                  <a:lnTo>
                    <a:pt x="326" y="692"/>
                  </a:lnTo>
                  <a:lnTo>
                    <a:pt x="295" y="703"/>
                  </a:lnTo>
                  <a:lnTo>
                    <a:pt x="264" y="713"/>
                  </a:lnTo>
                  <a:lnTo>
                    <a:pt x="237" y="719"/>
                  </a:lnTo>
                  <a:lnTo>
                    <a:pt x="210" y="722"/>
                  </a:lnTo>
                  <a:lnTo>
                    <a:pt x="187" y="724"/>
                  </a:lnTo>
                  <a:lnTo>
                    <a:pt x="175" y="722"/>
                  </a:lnTo>
                  <a:lnTo>
                    <a:pt x="165" y="721"/>
                  </a:lnTo>
                  <a:lnTo>
                    <a:pt x="156" y="720"/>
                  </a:lnTo>
                  <a:lnTo>
                    <a:pt x="146" y="716"/>
                  </a:lnTo>
                  <a:lnTo>
                    <a:pt x="138" y="713"/>
                  </a:lnTo>
                  <a:lnTo>
                    <a:pt x="129" y="709"/>
                  </a:lnTo>
                  <a:lnTo>
                    <a:pt x="121" y="704"/>
                  </a:lnTo>
                  <a:lnTo>
                    <a:pt x="115" y="698"/>
                  </a:lnTo>
                  <a:lnTo>
                    <a:pt x="107" y="692"/>
                  </a:lnTo>
                  <a:lnTo>
                    <a:pt x="101" y="685"/>
                  </a:lnTo>
                  <a:lnTo>
                    <a:pt x="101" y="685"/>
                  </a:lnTo>
                  <a:lnTo>
                    <a:pt x="98" y="678"/>
                  </a:lnTo>
                  <a:lnTo>
                    <a:pt x="94" y="670"/>
                  </a:lnTo>
                  <a:lnTo>
                    <a:pt x="91" y="663"/>
                  </a:lnTo>
                  <a:lnTo>
                    <a:pt x="89" y="655"/>
                  </a:lnTo>
                  <a:lnTo>
                    <a:pt x="87" y="648"/>
                  </a:lnTo>
                  <a:lnTo>
                    <a:pt x="87" y="639"/>
                  </a:lnTo>
                  <a:lnTo>
                    <a:pt x="88" y="621"/>
                  </a:lnTo>
                  <a:lnTo>
                    <a:pt x="92" y="602"/>
                  </a:lnTo>
                  <a:lnTo>
                    <a:pt x="98" y="581"/>
                  </a:lnTo>
                  <a:lnTo>
                    <a:pt x="106" y="559"/>
                  </a:lnTo>
                  <a:lnTo>
                    <a:pt x="118" y="536"/>
                  </a:lnTo>
                  <a:lnTo>
                    <a:pt x="132" y="512"/>
                  </a:lnTo>
                  <a:lnTo>
                    <a:pt x="148" y="488"/>
                  </a:lnTo>
                  <a:lnTo>
                    <a:pt x="167" y="463"/>
                  </a:lnTo>
                  <a:lnTo>
                    <a:pt x="187" y="436"/>
                  </a:lnTo>
                  <a:lnTo>
                    <a:pt x="210" y="410"/>
                  </a:lnTo>
                  <a:lnTo>
                    <a:pt x="234" y="383"/>
                  </a:lnTo>
                  <a:lnTo>
                    <a:pt x="260" y="354"/>
                  </a:lnTo>
                  <a:lnTo>
                    <a:pt x="289" y="326"/>
                  </a:lnTo>
                  <a:lnTo>
                    <a:pt x="289" y="681"/>
                  </a:lnTo>
                  <a:lnTo>
                    <a:pt x="289" y="681"/>
                  </a:lnTo>
                  <a:lnTo>
                    <a:pt x="322" y="668"/>
                  </a:lnTo>
                  <a:lnTo>
                    <a:pt x="359" y="652"/>
                  </a:lnTo>
                  <a:lnTo>
                    <a:pt x="400" y="633"/>
                  </a:lnTo>
                  <a:lnTo>
                    <a:pt x="442" y="610"/>
                  </a:lnTo>
                  <a:lnTo>
                    <a:pt x="442" y="281"/>
                  </a:lnTo>
                  <a:lnTo>
                    <a:pt x="476" y="353"/>
                  </a:lnTo>
                  <a:lnTo>
                    <a:pt x="476" y="353"/>
                  </a:lnTo>
                  <a:lnTo>
                    <a:pt x="483" y="367"/>
                  </a:lnTo>
                  <a:lnTo>
                    <a:pt x="491" y="381"/>
                  </a:lnTo>
                  <a:lnTo>
                    <a:pt x="500" y="394"/>
                  </a:lnTo>
                  <a:lnTo>
                    <a:pt x="509" y="406"/>
                  </a:lnTo>
                  <a:lnTo>
                    <a:pt x="519" y="418"/>
                  </a:lnTo>
                  <a:lnTo>
                    <a:pt x="530" y="428"/>
                  </a:lnTo>
                  <a:lnTo>
                    <a:pt x="541" y="437"/>
                  </a:lnTo>
                  <a:lnTo>
                    <a:pt x="553" y="446"/>
                  </a:lnTo>
                  <a:lnTo>
                    <a:pt x="565" y="454"/>
                  </a:lnTo>
                  <a:lnTo>
                    <a:pt x="578" y="460"/>
                  </a:lnTo>
                  <a:lnTo>
                    <a:pt x="592" y="466"/>
                  </a:lnTo>
                  <a:lnTo>
                    <a:pt x="606" y="471"/>
                  </a:lnTo>
                  <a:lnTo>
                    <a:pt x="621" y="475"/>
                  </a:lnTo>
                  <a:lnTo>
                    <a:pt x="635" y="479"/>
                  </a:lnTo>
                  <a:lnTo>
                    <a:pt x="651" y="480"/>
                  </a:lnTo>
                  <a:lnTo>
                    <a:pt x="666" y="480"/>
                  </a:lnTo>
                  <a:lnTo>
                    <a:pt x="666" y="480"/>
                  </a:lnTo>
                  <a:lnTo>
                    <a:pt x="682" y="480"/>
                  </a:lnTo>
                  <a:lnTo>
                    <a:pt x="698" y="479"/>
                  </a:lnTo>
                  <a:lnTo>
                    <a:pt x="712" y="475"/>
                  </a:lnTo>
                  <a:lnTo>
                    <a:pt x="727" y="471"/>
                  </a:lnTo>
                  <a:lnTo>
                    <a:pt x="741" y="466"/>
                  </a:lnTo>
                  <a:lnTo>
                    <a:pt x="755" y="460"/>
                  </a:lnTo>
                  <a:lnTo>
                    <a:pt x="768" y="454"/>
                  </a:lnTo>
                  <a:lnTo>
                    <a:pt x="780" y="446"/>
                  </a:lnTo>
                  <a:lnTo>
                    <a:pt x="792" y="437"/>
                  </a:lnTo>
                  <a:lnTo>
                    <a:pt x="803" y="428"/>
                  </a:lnTo>
                  <a:lnTo>
                    <a:pt x="814" y="418"/>
                  </a:lnTo>
                  <a:lnTo>
                    <a:pt x="823" y="406"/>
                  </a:lnTo>
                  <a:lnTo>
                    <a:pt x="833" y="394"/>
                  </a:lnTo>
                  <a:lnTo>
                    <a:pt x="841" y="381"/>
                  </a:lnTo>
                  <a:lnTo>
                    <a:pt x="850" y="367"/>
                  </a:lnTo>
                  <a:lnTo>
                    <a:pt x="857" y="353"/>
                  </a:lnTo>
                  <a:lnTo>
                    <a:pt x="891" y="281"/>
                  </a:lnTo>
                  <a:lnTo>
                    <a:pt x="891" y="365"/>
                  </a:lnTo>
                  <a:lnTo>
                    <a:pt x="891" y="365"/>
                  </a:lnTo>
                  <a:lnTo>
                    <a:pt x="931" y="324"/>
                  </a:lnTo>
                  <a:lnTo>
                    <a:pt x="967" y="284"/>
                  </a:lnTo>
                  <a:lnTo>
                    <a:pt x="1000" y="246"/>
                  </a:lnTo>
                  <a:lnTo>
                    <a:pt x="1015" y="225"/>
                  </a:lnTo>
                  <a:lnTo>
                    <a:pt x="1029" y="206"/>
                  </a:lnTo>
                  <a:lnTo>
                    <a:pt x="1029" y="206"/>
                  </a:lnTo>
                  <a:lnTo>
                    <a:pt x="1031" y="201"/>
                  </a:lnTo>
                  <a:lnTo>
                    <a:pt x="1032" y="197"/>
                  </a:lnTo>
                  <a:lnTo>
                    <a:pt x="1032" y="192"/>
                  </a:lnTo>
                  <a:lnTo>
                    <a:pt x="1031" y="188"/>
                  </a:lnTo>
                  <a:lnTo>
                    <a:pt x="1031" y="188"/>
                  </a:lnTo>
                  <a:lnTo>
                    <a:pt x="1020" y="171"/>
                  </a:lnTo>
                  <a:lnTo>
                    <a:pt x="1008" y="154"/>
                  </a:lnTo>
                  <a:lnTo>
                    <a:pt x="994" y="139"/>
                  </a:lnTo>
                  <a:lnTo>
                    <a:pt x="977" y="127"/>
                  </a:lnTo>
                  <a:lnTo>
                    <a:pt x="959" y="118"/>
                  </a:lnTo>
                  <a:lnTo>
                    <a:pt x="950" y="114"/>
                  </a:lnTo>
                  <a:lnTo>
                    <a:pt x="939" y="110"/>
                  </a:lnTo>
                  <a:lnTo>
                    <a:pt x="930" y="108"/>
                  </a:lnTo>
                  <a:lnTo>
                    <a:pt x="919" y="105"/>
                  </a:lnTo>
                  <a:lnTo>
                    <a:pt x="908" y="104"/>
                  </a:lnTo>
                  <a:lnTo>
                    <a:pt x="897" y="104"/>
                  </a:lnTo>
                  <a:lnTo>
                    <a:pt x="897" y="104"/>
                  </a:lnTo>
                  <a:lnTo>
                    <a:pt x="886" y="104"/>
                  </a:lnTo>
                  <a:lnTo>
                    <a:pt x="876" y="105"/>
                  </a:lnTo>
                  <a:lnTo>
                    <a:pt x="866" y="108"/>
                  </a:lnTo>
                  <a:lnTo>
                    <a:pt x="856" y="110"/>
                  </a:lnTo>
                  <a:lnTo>
                    <a:pt x="845" y="114"/>
                  </a:lnTo>
                  <a:lnTo>
                    <a:pt x="837" y="118"/>
                  </a:lnTo>
                  <a:lnTo>
                    <a:pt x="818" y="127"/>
                  </a:lnTo>
                  <a:lnTo>
                    <a:pt x="802" y="139"/>
                  </a:lnTo>
                  <a:lnTo>
                    <a:pt x="787" y="154"/>
                  </a:lnTo>
                  <a:lnTo>
                    <a:pt x="775" y="169"/>
                  </a:lnTo>
                  <a:lnTo>
                    <a:pt x="764" y="186"/>
                  </a:lnTo>
                  <a:lnTo>
                    <a:pt x="700" y="324"/>
                  </a:lnTo>
                  <a:lnTo>
                    <a:pt x="700" y="324"/>
                  </a:lnTo>
                  <a:lnTo>
                    <a:pt x="697" y="329"/>
                  </a:lnTo>
                  <a:lnTo>
                    <a:pt x="694" y="332"/>
                  </a:lnTo>
                  <a:lnTo>
                    <a:pt x="691" y="336"/>
                  </a:lnTo>
                  <a:lnTo>
                    <a:pt x="686" y="340"/>
                  </a:lnTo>
                  <a:lnTo>
                    <a:pt x="677" y="343"/>
                  </a:lnTo>
                  <a:lnTo>
                    <a:pt x="666" y="344"/>
                  </a:lnTo>
                  <a:lnTo>
                    <a:pt x="666" y="344"/>
                  </a:lnTo>
                  <a:lnTo>
                    <a:pt x="657" y="343"/>
                  </a:lnTo>
                  <a:lnTo>
                    <a:pt x="647" y="340"/>
                  </a:lnTo>
                  <a:lnTo>
                    <a:pt x="643" y="336"/>
                  </a:lnTo>
                  <a:lnTo>
                    <a:pt x="639" y="332"/>
                  </a:lnTo>
                  <a:lnTo>
                    <a:pt x="636" y="329"/>
                  </a:lnTo>
                  <a:lnTo>
                    <a:pt x="634" y="324"/>
                  </a:lnTo>
                  <a:lnTo>
                    <a:pt x="569" y="186"/>
                  </a:lnTo>
                  <a:lnTo>
                    <a:pt x="569" y="186"/>
                  </a:lnTo>
                  <a:lnTo>
                    <a:pt x="564" y="178"/>
                  </a:lnTo>
                  <a:lnTo>
                    <a:pt x="558" y="169"/>
                  </a:lnTo>
                  <a:lnTo>
                    <a:pt x="546" y="153"/>
                  </a:lnTo>
                  <a:lnTo>
                    <a:pt x="530" y="139"/>
                  </a:lnTo>
                  <a:lnTo>
                    <a:pt x="514" y="127"/>
                  </a:lnTo>
                  <a:lnTo>
                    <a:pt x="514" y="127"/>
                  </a:lnTo>
                  <a:lnTo>
                    <a:pt x="549" y="99"/>
                  </a:lnTo>
                  <a:lnTo>
                    <a:pt x="583" y="74"/>
                  </a:lnTo>
                  <a:lnTo>
                    <a:pt x="618" y="50"/>
                  </a:lnTo>
                  <a:lnTo>
                    <a:pt x="652" y="28"/>
                  </a:lnTo>
                  <a:lnTo>
                    <a:pt x="652" y="28"/>
                  </a:lnTo>
                  <a:lnTo>
                    <a:pt x="666" y="19"/>
                  </a:lnTo>
                  <a:lnTo>
                    <a:pt x="678" y="10"/>
                  </a:lnTo>
                  <a:lnTo>
                    <a:pt x="678" y="10"/>
                  </a:lnTo>
                  <a:lnTo>
                    <a:pt x="682" y="6"/>
                  </a:lnTo>
                  <a:lnTo>
                    <a:pt x="682" y="4"/>
                  </a:lnTo>
                  <a:lnTo>
                    <a:pt x="682" y="2"/>
                  </a:lnTo>
                  <a:lnTo>
                    <a:pt x="681" y="0"/>
                  </a:lnTo>
                  <a:lnTo>
                    <a:pt x="678" y="0"/>
                  </a:lnTo>
                  <a:lnTo>
                    <a:pt x="675" y="0"/>
                  </a:lnTo>
                  <a:lnTo>
                    <a:pt x="671" y="2"/>
                  </a:lnTo>
                  <a:lnTo>
                    <a:pt x="671" y="2"/>
                  </a:lnTo>
                  <a:lnTo>
                    <a:pt x="658" y="8"/>
                  </a:lnTo>
                  <a:lnTo>
                    <a:pt x="643" y="16"/>
                  </a:lnTo>
                  <a:lnTo>
                    <a:pt x="643" y="16"/>
                  </a:lnTo>
                  <a:lnTo>
                    <a:pt x="575" y="58"/>
                  </a:lnTo>
                  <a:lnTo>
                    <a:pt x="540" y="80"/>
                  </a:lnTo>
                  <a:lnTo>
                    <a:pt x="506" y="103"/>
                  </a:lnTo>
                  <a:lnTo>
                    <a:pt x="506" y="103"/>
                  </a:lnTo>
                  <a:lnTo>
                    <a:pt x="489" y="114"/>
                  </a:lnTo>
                  <a:lnTo>
                    <a:pt x="489" y="114"/>
                  </a:lnTo>
                  <a:lnTo>
                    <a:pt x="477" y="110"/>
                  </a:lnTo>
                  <a:lnTo>
                    <a:pt x="464" y="107"/>
                  </a:lnTo>
                  <a:lnTo>
                    <a:pt x="450" y="105"/>
                  </a:lnTo>
                  <a:lnTo>
                    <a:pt x="436" y="104"/>
                  </a:lnTo>
                  <a:lnTo>
                    <a:pt x="436" y="104"/>
                  </a:lnTo>
                  <a:lnTo>
                    <a:pt x="420" y="105"/>
                  </a:lnTo>
                  <a:lnTo>
                    <a:pt x="406" y="108"/>
                  </a:lnTo>
                  <a:lnTo>
                    <a:pt x="391" y="111"/>
                  </a:lnTo>
                  <a:lnTo>
                    <a:pt x="378" y="116"/>
                  </a:lnTo>
                  <a:lnTo>
                    <a:pt x="366" y="122"/>
                  </a:lnTo>
                  <a:lnTo>
                    <a:pt x="353" y="130"/>
                  </a:lnTo>
                  <a:lnTo>
                    <a:pt x="342" y="138"/>
                  </a:lnTo>
                  <a:lnTo>
                    <a:pt x="331" y="148"/>
                  </a:lnTo>
                  <a:lnTo>
                    <a:pt x="321" y="159"/>
                  </a:lnTo>
                  <a:lnTo>
                    <a:pt x="313" y="169"/>
                  </a:lnTo>
                  <a:lnTo>
                    <a:pt x="305" y="182"/>
                  </a:lnTo>
                  <a:lnTo>
                    <a:pt x="299" y="195"/>
                  </a:lnTo>
                  <a:lnTo>
                    <a:pt x="295" y="208"/>
                  </a:lnTo>
                  <a:lnTo>
                    <a:pt x="291" y="223"/>
                  </a:lnTo>
                  <a:lnTo>
                    <a:pt x="289" y="237"/>
                  </a:lnTo>
                  <a:lnTo>
                    <a:pt x="289" y="252"/>
                  </a:lnTo>
                  <a:lnTo>
                    <a:pt x="289" y="272"/>
                  </a:lnTo>
                  <a:lnTo>
                    <a:pt x="289" y="272"/>
                  </a:lnTo>
                  <a:lnTo>
                    <a:pt x="249" y="308"/>
                  </a:lnTo>
                  <a:lnTo>
                    <a:pt x="211" y="344"/>
                  </a:lnTo>
                  <a:lnTo>
                    <a:pt x="176" y="381"/>
                  </a:lnTo>
                  <a:lnTo>
                    <a:pt x="145" y="416"/>
                  </a:lnTo>
                  <a:lnTo>
                    <a:pt x="116" y="451"/>
                  </a:lnTo>
                  <a:lnTo>
                    <a:pt x="91" y="485"/>
                  </a:lnTo>
                  <a:lnTo>
                    <a:pt x="68" y="517"/>
                  </a:lnTo>
                  <a:lnTo>
                    <a:pt x="47" y="550"/>
                  </a:lnTo>
                  <a:lnTo>
                    <a:pt x="31" y="580"/>
                  </a:lnTo>
                  <a:lnTo>
                    <a:pt x="18" y="609"/>
                  </a:lnTo>
                  <a:lnTo>
                    <a:pt x="8" y="637"/>
                  </a:lnTo>
                  <a:lnTo>
                    <a:pt x="5" y="650"/>
                  </a:lnTo>
                  <a:lnTo>
                    <a:pt x="2" y="662"/>
                  </a:lnTo>
                  <a:lnTo>
                    <a:pt x="0" y="674"/>
                  </a:lnTo>
                  <a:lnTo>
                    <a:pt x="0" y="686"/>
                  </a:lnTo>
                  <a:lnTo>
                    <a:pt x="0" y="697"/>
                  </a:lnTo>
                  <a:lnTo>
                    <a:pt x="1" y="708"/>
                  </a:lnTo>
                  <a:lnTo>
                    <a:pt x="4" y="718"/>
                  </a:lnTo>
                  <a:lnTo>
                    <a:pt x="6" y="727"/>
                  </a:lnTo>
                  <a:lnTo>
                    <a:pt x="11" y="737"/>
                  </a:lnTo>
                  <a:lnTo>
                    <a:pt x="16" y="745"/>
                  </a:lnTo>
                  <a:lnTo>
                    <a:pt x="16" y="745"/>
                  </a:lnTo>
                  <a:lnTo>
                    <a:pt x="24" y="756"/>
                  </a:lnTo>
                  <a:lnTo>
                    <a:pt x="35" y="765"/>
                  </a:lnTo>
                  <a:lnTo>
                    <a:pt x="46" y="772"/>
                  </a:lnTo>
                  <a:lnTo>
                    <a:pt x="59" y="778"/>
                  </a:lnTo>
                  <a:lnTo>
                    <a:pt x="72" y="783"/>
                  </a:lnTo>
                  <a:lnTo>
                    <a:pt x="88" y="785"/>
                  </a:lnTo>
                  <a:lnTo>
                    <a:pt x="104" y="786"/>
                  </a:lnTo>
                  <a:lnTo>
                    <a:pt x="122" y="786"/>
                  </a:lnTo>
                  <a:lnTo>
                    <a:pt x="140" y="784"/>
                  </a:lnTo>
                  <a:lnTo>
                    <a:pt x="158" y="782"/>
                  </a:lnTo>
                  <a:lnTo>
                    <a:pt x="179" y="777"/>
                  </a:lnTo>
                  <a:lnTo>
                    <a:pt x="199" y="772"/>
                  </a:lnTo>
                  <a:lnTo>
                    <a:pt x="220" y="765"/>
                  </a:lnTo>
                  <a:lnTo>
                    <a:pt x="243" y="757"/>
                  </a:lnTo>
                  <a:lnTo>
                    <a:pt x="289" y="739"/>
                  </a:lnTo>
                  <a:lnTo>
                    <a:pt x="289"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81" name="Freeform 42">
              <a:extLst>
                <a:ext uri="{FF2B5EF4-FFF2-40B4-BE49-F238E27FC236}">
                  <a16:creationId xmlns:a16="http://schemas.microsoft.com/office/drawing/2014/main" id="{6F95F3AF-671B-41A1-9C93-77155EEADB36}"/>
                </a:ext>
              </a:extLst>
            </p:cNvPr>
            <p:cNvSpPr>
              <a:spLocks noEditPoints="1"/>
            </p:cNvSpPr>
            <p:nvPr/>
          </p:nvSpPr>
          <p:spPr bwMode="auto">
            <a:xfrm>
              <a:off x="4046538" y="938213"/>
              <a:ext cx="69850" cy="68263"/>
            </a:xfrm>
            <a:custGeom>
              <a:avLst/>
              <a:gdLst>
                <a:gd name="T0" fmla="*/ 0 w 87"/>
                <a:gd name="T1" fmla="*/ 44 h 87"/>
                <a:gd name="T2" fmla="*/ 4 w 87"/>
                <a:gd name="T3" fmla="*/ 27 h 87"/>
                <a:gd name="T4" fmla="*/ 14 w 87"/>
                <a:gd name="T5" fmla="*/ 12 h 87"/>
                <a:gd name="T6" fmla="*/ 27 w 87"/>
                <a:gd name="T7" fmla="*/ 4 h 87"/>
                <a:gd name="T8" fmla="*/ 44 w 87"/>
                <a:gd name="T9" fmla="*/ 0 h 87"/>
                <a:gd name="T10" fmla="*/ 52 w 87"/>
                <a:gd name="T11" fmla="*/ 0 h 87"/>
                <a:gd name="T12" fmla="*/ 68 w 87"/>
                <a:gd name="T13" fmla="*/ 7 h 87"/>
                <a:gd name="T14" fmla="*/ 80 w 87"/>
                <a:gd name="T15" fmla="*/ 19 h 87"/>
                <a:gd name="T16" fmla="*/ 86 w 87"/>
                <a:gd name="T17" fmla="*/ 35 h 87"/>
                <a:gd name="T18" fmla="*/ 87 w 87"/>
                <a:gd name="T19" fmla="*/ 44 h 87"/>
                <a:gd name="T20" fmla="*/ 84 w 87"/>
                <a:gd name="T21" fmla="*/ 61 h 87"/>
                <a:gd name="T22" fmla="*/ 75 w 87"/>
                <a:gd name="T23" fmla="*/ 74 h 87"/>
                <a:gd name="T24" fmla="*/ 61 w 87"/>
                <a:gd name="T25" fmla="*/ 83 h 87"/>
                <a:gd name="T26" fmla="*/ 44 w 87"/>
                <a:gd name="T27" fmla="*/ 87 h 87"/>
                <a:gd name="T28" fmla="*/ 35 w 87"/>
                <a:gd name="T29" fmla="*/ 86 h 87"/>
                <a:gd name="T30" fmla="*/ 20 w 87"/>
                <a:gd name="T31" fmla="*/ 80 h 87"/>
                <a:gd name="T32" fmla="*/ 8 w 87"/>
                <a:gd name="T33" fmla="*/ 68 h 87"/>
                <a:gd name="T34" fmla="*/ 2 w 87"/>
                <a:gd name="T35" fmla="*/ 52 h 87"/>
                <a:gd name="T36" fmla="*/ 0 w 87"/>
                <a:gd name="T37" fmla="*/ 44 h 87"/>
                <a:gd name="T38" fmla="*/ 76 w 87"/>
                <a:gd name="T39" fmla="*/ 44 h 87"/>
                <a:gd name="T40" fmla="*/ 74 w 87"/>
                <a:gd name="T41" fmla="*/ 29 h 87"/>
                <a:gd name="T42" fmla="*/ 67 w 87"/>
                <a:gd name="T43" fmla="*/ 18 h 87"/>
                <a:gd name="T44" fmla="*/ 57 w 87"/>
                <a:gd name="T45" fmla="*/ 11 h 87"/>
                <a:gd name="T46" fmla="*/ 44 w 87"/>
                <a:gd name="T47" fmla="*/ 9 h 87"/>
                <a:gd name="T48" fmla="*/ 38 w 87"/>
                <a:gd name="T49" fmla="*/ 9 h 87"/>
                <a:gd name="T50" fmla="*/ 26 w 87"/>
                <a:gd name="T51" fmla="*/ 13 h 87"/>
                <a:gd name="T52" fmla="*/ 16 w 87"/>
                <a:gd name="T53" fmla="*/ 23 h 87"/>
                <a:gd name="T54" fmla="*/ 11 w 87"/>
                <a:gd name="T55" fmla="*/ 36 h 87"/>
                <a:gd name="T56" fmla="*/ 11 w 87"/>
                <a:gd name="T57" fmla="*/ 44 h 87"/>
                <a:gd name="T58" fmla="*/ 14 w 87"/>
                <a:gd name="T59" fmla="*/ 57 h 87"/>
                <a:gd name="T60" fmla="*/ 21 w 87"/>
                <a:gd name="T61" fmla="*/ 69 h 87"/>
                <a:gd name="T62" fmla="*/ 31 w 87"/>
                <a:gd name="T63" fmla="*/ 76 h 87"/>
                <a:gd name="T64" fmla="*/ 44 w 87"/>
                <a:gd name="T65" fmla="*/ 79 h 87"/>
                <a:gd name="T66" fmla="*/ 51 w 87"/>
                <a:gd name="T67" fmla="*/ 77 h 87"/>
                <a:gd name="T68" fmla="*/ 62 w 87"/>
                <a:gd name="T69" fmla="*/ 73 h 87"/>
                <a:gd name="T70" fmla="*/ 72 w 87"/>
                <a:gd name="T71" fmla="*/ 63 h 87"/>
                <a:gd name="T72" fmla="*/ 76 w 87"/>
                <a:gd name="T73" fmla="*/ 51 h 87"/>
                <a:gd name="T74" fmla="*/ 76 w 87"/>
                <a:gd name="T75" fmla="*/ 44 h 87"/>
                <a:gd name="T76" fmla="*/ 45 w 87"/>
                <a:gd name="T77" fmla="*/ 18 h 87"/>
                <a:gd name="T78" fmla="*/ 53 w 87"/>
                <a:gd name="T79" fmla="*/ 19 h 87"/>
                <a:gd name="T80" fmla="*/ 61 w 87"/>
                <a:gd name="T81" fmla="*/ 24 h 87"/>
                <a:gd name="T82" fmla="*/ 63 w 87"/>
                <a:gd name="T83" fmla="*/ 33 h 87"/>
                <a:gd name="T84" fmla="*/ 63 w 87"/>
                <a:gd name="T85" fmla="*/ 39 h 87"/>
                <a:gd name="T86" fmla="*/ 56 w 87"/>
                <a:gd name="T87" fmla="*/ 45 h 87"/>
                <a:gd name="T88" fmla="*/ 64 w 87"/>
                <a:gd name="T89" fmla="*/ 68 h 87"/>
                <a:gd name="T90" fmla="*/ 41 w 87"/>
                <a:gd name="T91" fmla="*/ 47 h 87"/>
                <a:gd name="T92" fmla="*/ 37 w 87"/>
                <a:gd name="T93" fmla="*/ 68 h 87"/>
                <a:gd name="T94" fmla="*/ 27 w 87"/>
                <a:gd name="T95" fmla="*/ 18 h 87"/>
                <a:gd name="T96" fmla="*/ 44 w 87"/>
                <a:gd name="T97" fmla="*/ 40 h 87"/>
                <a:gd name="T98" fmla="*/ 49 w 87"/>
                <a:gd name="T99" fmla="*/ 40 h 87"/>
                <a:gd name="T100" fmla="*/ 53 w 87"/>
                <a:gd name="T101" fmla="*/ 36 h 87"/>
                <a:gd name="T102" fmla="*/ 55 w 87"/>
                <a:gd name="T103" fmla="*/ 33 h 87"/>
                <a:gd name="T104" fmla="*/ 51 w 87"/>
                <a:gd name="T105" fmla="*/ 27 h 87"/>
                <a:gd name="T106" fmla="*/ 45 w 87"/>
                <a:gd name="T107" fmla="*/ 26 h 87"/>
                <a:gd name="T108" fmla="*/ 37 w 87"/>
                <a:gd name="T10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87">
                  <a:moveTo>
                    <a:pt x="0" y="44"/>
                  </a:moveTo>
                  <a:lnTo>
                    <a:pt x="0" y="44"/>
                  </a:lnTo>
                  <a:lnTo>
                    <a:pt x="2" y="35"/>
                  </a:lnTo>
                  <a:lnTo>
                    <a:pt x="4" y="27"/>
                  </a:lnTo>
                  <a:lnTo>
                    <a:pt x="8" y="19"/>
                  </a:lnTo>
                  <a:lnTo>
                    <a:pt x="14" y="12"/>
                  </a:lnTo>
                  <a:lnTo>
                    <a:pt x="20" y="7"/>
                  </a:lnTo>
                  <a:lnTo>
                    <a:pt x="27" y="4"/>
                  </a:lnTo>
                  <a:lnTo>
                    <a:pt x="35" y="0"/>
                  </a:lnTo>
                  <a:lnTo>
                    <a:pt x="44" y="0"/>
                  </a:lnTo>
                  <a:lnTo>
                    <a:pt x="44" y="0"/>
                  </a:lnTo>
                  <a:lnTo>
                    <a:pt x="52" y="0"/>
                  </a:lnTo>
                  <a:lnTo>
                    <a:pt x="61" y="4"/>
                  </a:lnTo>
                  <a:lnTo>
                    <a:pt x="68" y="7"/>
                  </a:lnTo>
                  <a:lnTo>
                    <a:pt x="75" y="12"/>
                  </a:lnTo>
                  <a:lnTo>
                    <a:pt x="80" y="19"/>
                  </a:lnTo>
                  <a:lnTo>
                    <a:pt x="84" y="27"/>
                  </a:lnTo>
                  <a:lnTo>
                    <a:pt x="86" y="35"/>
                  </a:lnTo>
                  <a:lnTo>
                    <a:pt x="87" y="44"/>
                  </a:lnTo>
                  <a:lnTo>
                    <a:pt x="87" y="44"/>
                  </a:lnTo>
                  <a:lnTo>
                    <a:pt x="86" y="52"/>
                  </a:lnTo>
                  <a:lnTo>
                    <a:pt x="84" y="61"/>
                  </a:lnTo>
                  <a:lnTo>
                    <a:pt x="80" y="68"/>
                  </a:lnTo>
                  <a:lnTo>
                    <a:pt x="75" y="74"/>
                  </a:lnTo>
                  <a:lnTo>
                    <a:pt x="68" y="80"/>
                  </a:lnTo>
                  <a:lnTo>
                    <a:pt x="61" y="83"/>
                  </a:lnTo>
                  <a:lnTo>
                    <a:pt x="52" y="86"/>
                  </a:lnTo>
                  <a:lnTo>
                    <a:pt x="44" y="87"/>
                  </a:lnTo>
                  <a:lnTo>
                    <a:pt x="44" y="87"/>
                  </a:lnTo>
                  <a:lnTo>
                    <a:pt x="35" y="86"/>
                  </a:lnTo>
                  <a:lnTo>
                    <a:pt x="27" y="83"/>
                  </a:lnTo>
                  <a:lnTo>
                    <a:pt x="20" y="80"/>
                  </a:lnTo>
                  <a:lnTo>
                    <a:pt x="14" y="74"/>
                  </a:lnTo>
                  <a:lnTo>
                    <a:pt x="8" y="68"/>
                  </a:lnTo>
                  <a:lnTo>
                    <a:pt x="4" y="61"/>
                  </a:lnTo>
                  <a:lnTo>
                    <a:pt x="2" y="52"/>
                  </a:lnTo>
                  <a:lnTo>
                    <a:pt x="0" y="44"/>
                  </a:lnTo>
                  <a:lnTo>
                    <a:pt x="0" y="44"/>
                  </a:lnTo>
                  <a:close/>
                  <a:moveTo>
                    <a:pt x="76" y="44"/>
                  </a:moveTo>
                  <a:lnTo>
                    <a:pt x="76" y="44"/>
                  </a:lnTo>
                  <a:lnTo>
                    <a:pt x="76" y="36"/>
                  </a:lnTo>
                  <a:lnTo>
                    <a:pt x="74" y="29"/>
                  </a:lnTo>
                  <a:lnTo>
                    <a:pt x="72" y="23"/>
                  </a:lnTo>
                  <a:lnTo>
                    <a:pt x="67" y="18"/>
                  </a:lnTo>
                  <a:lnTo>
                    <a:pt x="62" y="13"/>
                  </a:lnTo>
                  <a:lnTo>
                    <a:pt x="57" y="11"/>
                  </a:lnTo>
                  <a:lnTo>
                    <a:pt x="51" y="9"/>
                  </a:lnTo>
                  <a:lnTo>
                    <a:pt x="44" y="9"/>
                  </a:lnTo>
                  <a:lnTo>
                    <a:pt x="44" y="9"/>
                  </a:lnTo>
                  <a:lnTo>
                    <a:pt x="38" y="9"/>
                  </a:lnTo>
                  <a:lnTo>
                    <a:pt x="31" y="11"/>
                  </a:lnTo>
                  <a:lnTo>
                    <a:pt x="26" y="13"/>
                  </a:lnTo>
                  <a:lnTo>
                    <a:pt x="21" y="18"/>
                  </a:lnTo>
                  <a:lnTo>
                    <a:pt x="16" y="23"/>
                  </a:lnTo>
                  <a:lnTo>
                    <a:pt x="14" y="29"/>
                  </a:lnTo>
                  <a:lnTo>
                    <a:pt x="11" y="36"/>
                  </a:lnTo>
                  <a:lnTo>
                    <a:pt x="11" y="44"/>
                  </a:lnTo>
                  <a:lnTo>
                    <a:pt x="11" y="44"/>
                  </a:lnTo>
                  <a:lnTo>
                    <a:pt x="11" y="51"/>
                  </a:lnTo>
                  <a:lnTo>
                    <a:pt x="14" y="57"/>
                  </a:lnTo>
                  <a:lnTo>
                    <a:pt x="16" y="63"/>
                  </a:lnTo>
                  <a:lnTo>
                    <a:pt x="21" y="69"/>
                  </a:lnTo>
                  <a:lnTo>
                    <a:pt x="26" y="73"/>
                  </a:lnTo>
                  <a:lnTo>
                    <a:pt x="31" y="76"/>
                  </a:lnTo>
                  <a:lnTo>
                    <a:pt x="38" y="77"/>
                  </a:lnTo>
                  <a:lnTo>
                    <a:pt x="44" y="79"/>
                  </a:lnTo>
                  <a:lnTo>
                    <a:pt x="44" y="79"/>
                  </a:lnTo>
                  <a:lnTo>
                    <a:pt x="51" y="77"/>
                  </a:lnTo>
                  <a:lnTo>
                    <a:pt x="57" y="76"/>
                  </a:lnTo>
                  <a:lnTo>
                    <a:pt x="62" y="73"/>
                  </a:lnTo>
                  <a:lnTo>
                    <a:pt x="67" y="69"/>
                  </a:lnTo>
                  <a:lnTo>
                    <a:pt x="72" y="63"/>
                  </a:lnTo>
                  <a:lnTo>
                    <a:pt x="74" y="57"/>
                  </a:lnTo>
                  <a:lnTo>
                    <a:pt x="76" y="51"/>
                  </a:lnTo>
                  <a:lnTo>
                    <a:pt x="76" y="44"/>
                  </a:lnTo>
                  <a:lnTo>
                    <a:pt x="76" y="44"/>
                  </a:lnTo>
                  <a:close/>
                  <a:moveTo>
                    <a:pt x="27" y="18"/>
                  </a:moveTo>
                  <a:lnTo>
                    <a:pt x="45" y="18"/>
                  </a:lnTo>
                  <a:lnTo>
                    <a:pt x="45" y="18"/>
                  </a:lnTo>
                  <a:lnTo>
                    <a:pt x="53" y="19"/>
                  </a:lnTo>
                  <a:lnTo>
                    <a:pt x="60" y="22"/>
                  </a:lnTo>
                  <a:lnTo>
                    <a:pt x="61" y="24"/>
                  </a:lnTo>
                  <a:lnTo>
                    <a:pt x="62" y="27"/>
                  </a:lnTo>
                  <a:lnTo>
                    <a:pt x="63" y="33"/>
                  </a:lnTo>
                  <a:lnTo>
                    <a:pt x="63" y="33"/>
                  </a:lnTo>
                  <a:lnTo>
                    <a:pt x="63" y="39"/>
                  </a:lnTo>
                  <a:lnTo>
                    <a:pt x="61" y="42"/>
                  </a:lnTo>
                  <a:lnTo>
                    <a:pt x="56" y="45"/>
                  </a:lnTo>
                  <a:lnTo>
                    <a:pt x="51" y="46"/>
                  </a:lnTo>
                  <a:lnTo>
                    <a:pt x="64" y="68"/>
                  </a:lnTo>
                  <a:lnTo>
                    <a:pt x="55" y="68"/>
                  </a:lnTo>
                  <a:lnTo>
                    <a:pt x="41" y="47"/>
                  </a:lnTo>
                  <a:lnTo>
                    <a:pt x="37" y="47"/>
                  </a:lnTo>
                  <a:lnTo>
                    <a:pt x="37" y="68"/>
                  </a:lnTo>
                  <a:lnTo>
                    <a:pt x="27" y="68"/>
                  </a:lnTo>
                  <a:lnTo>
                    <a:pt x="27" y="18"/>
                  </a:lnTo>
                  <a:close/>
                  <a:moveTo>
                    <a:pt x="37" y="40"/>
                  </a:moveTo>
                  <a:lnTo>
                    <a:pt x="44" y="40"/>
                  </a:lnTo>
                  <a:lnTo>
                    <a:pt x="44" y="40"/>
                  </a:lnTo>
                  <a:lnTo>
                    <a:pt x="49" y="40"/>
                  </a:lnTo>
                  <a:lnTo>
                    <a:pt x="51" y="39"/>
                  </a:lnTo>
                  <a:lnTo>
                    <a:pt x="53" y="36"/>
                  </a:lnTo>
                  <a:lnTo>
                    <a:pt x="55" y="33"/>
                  </a:lnTo>
                  <a:lnTo>
                    <a:pt x="55" y="33"/>
                  </a:lnTo>
                  <a:lnTo>
                    <a:pt x="53" y="29"/>
                  </a:lnTo>
                  <a:lnTo>
                    <a:pt x="51" y="27"/>
                  </a:lnTo>
                  <a:lnTo>
                    <a:pt x="49" y="26"/>
                  </a:lnTo>
                  <a:lnTo>
                    <a:pt x="45" y="26"/>
                  </a:lnTo>
                  <a:lnTo>
                    <a:pt x="37" y="26"/>
                  </a:ln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sp>
        <p:nvSpPr>
          <p:cNvPr id="255" name="Date Placeholder 254">
            <a:extLst>
              <a:ext uri="{FF2B5EF4-FFF2-40B4-BE49-F238E27FC236}">
                <a16:creationId xmlns:a16="http://schemas.microsoft.com/office/drawing/2014/main" id="{9FEA0D50-BDC3-4623-A47D-A35D5C8FE9F6}"/>
              </a:ext>
            </a:extLst>
          </p:cNvPr>
          <p:cNvSpPr>
            <a:spLocks noGrp="1"/>
          </p:cNvSpPr>
          <p:nvPr>
            <p:ph type="dt" sz="half" idx="10"/>
          </p:nvPr>
        </p:nvSpPr>
        <p:spPr/>
        <p:txBody>
          <a:bodyPr/>
          <a:lstStyle>
            <a:lvl1pPr>
              <a:defRPr>
                <a:solidFill>
                  <a:srgbClr val="FFFFFF"/>
                </a:solidFill>
              </a:defRPr>
            </a:lvl1pPr>
          </a:lstStyle>
          <a:p>
            <a:fld id="{80F8EFFD-AC75-9A41-B965-7375E11C8ABD}" type="datetime4">
              <a:rPr lang="en-US" smtClean="0"/>
              <a:t>March 28, 2024</a:t>
            </a:fld>
            <a:endParaRPr lang="en-US"/>
          </a:p>
        </p:txBody>
      </p:sp>
      <p:sp>
        <p:nvSpPr>
          <p:cNvPr id="256" name="Footer Placeholder 255">
            <a:extLst>
              <a:ext uri="{FF2B5EF4-FFF2-40B4-BE49-F238E27FC236}">
                <a16:creationId xmlns:a16="http://schemas.microsoft.com/office/drawing/2014/main" id="{D800B7F6-868A-463D-BDCD-9C3F5321ECD6}"/>
              </a:ext>
            </a:extLst>
          </p:cNvPr>
          <p:cNvSpPr>
            <a:spLocks noGrp="1"/>
          </p:cNvSpPr>
          <p:nvPr>
            <p:ph type="ftr" sz="quarter" idx="11"/>
          </p:nvPr>
        </p:nvSpPr>
        <p:spPr/>
        <p:txBody>
          <a:bodyPr/>
          <a:lstStyle>
            <a:lvl1pPr>
              <a:defRPr>
                <a:solidFill>
                  <a:srgbClr val="FFFFFF"/>
                </a:solidFill>
              </a:defRPr>
            </a:lvl1pPr>
          </a:lstStyle>
          <a:p>
            <a:r>
              <a:rPr lang="en-US"/>
              <a:t>Micron Highly Confidential</a:t>
            </a:r>
          </a:p>
        </p:txBody>
      </p:sp>
      <p:sp>
        <p:nvSpPr>
          <p:cNvPr id="257" name="Slide Number Placeholder 256">
            <a:extLst>
              <a:ext uri="{FF2B5EF4-FFF2-40B4-BE49-F238E27FC236}">
                <a16:creationId xmlns:a16="http://schemas.microsoft.com/office/drawing/2014/main" id="{0E3E38E1-13CF-407F-8E32-23EB00926936}"/>
              </a:ext>
            </a:extLst>
          </p:cNvPr>
          <p:cNvSpPr>
            <a:spLocks noGrp="1"/>
          </p:cNvSpPr>
          <p:nvPr>
            <p:ph type="sldNum" sz="quarter" idx="12"/>
          </p:nvPr>
        </p:nvSpPr>
        <p:spPr/>
        <p:txBody>
          <a:bodyPr/>
          <a:lstStyle>
            <a:lvl1pPr>
              <a:defRPr>
                <a:solidFill>
                  <a:srgbClr val="FFFFFF"/>
                </a:solidFill>
              </a:defRPr>
            </a:lvl1pPr>
          </a:lstStyle>
          <a:p>
            <a:fld id="{B7E7695C-FCF1-4AA0-9B93-7941FED13DC4}" type="slidenum">
              <a:rPr lang="en-US" smtClean="0"/>
              <a:pPr/>
              <a:t>‹#›</a:t>
            </a:fld>
            <a:endParaRPr lang="en-US"/>
          </a:p>
        </p:txBody>
      </p:sp>
    </p:spTree>
    <p:extLst>
      <p:ext uri="{BB962C8B-B14F-4D97-AF65-F5344CB8AC3E}">
        <p14:creationId xmlns:p14="http://schemas.microsoft.com/office/powerpoint/2010/main" val="27143131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ransition White">
    <p:bg>
      <p:bgPr>
        <a:solidFill>
          <a:schemeClr val="bg1"/>
        </a:solidFill>
        <a:effectLst/>
      </p:bgPr>
    </p:bg>
    <p:spTree>
      <p:nvGrpSpPr>
        <p:cNvPr id="1" name=""/>
        <p:cNvGrpSpPr/>
        <p:nvPr/>
      </p:nvGrpSpPr>
      <p:grpSpPr>
        <a:xfrm>
          <a:off x="0" y="0"/>
          <a:ext cx="0" cy="0"/>
          <a:chOff x="0" y="0"/>
          <a:chExt cx="0" cy="0"/>
        </a:xfrm>
      </p:grpSpPr>
      <p:grpSp>
        <p:nvGrpSpPr>
          <p:cNvPr id="215" name="Graphic 515">
            <a:extLst>
              <a:ext uri="{FF2B5EF4-FFF2-40B4-BE49-F238E27FC236}">
                <a16:creationId xmlns:a16="http://schemas.microsoft.com/office/drawing/2014/main" id="{2573F31C-18AA-624B-AB41-DD69C27F1A02}"/>
              </a:ext>
            </a:extLst>
          </p:cNvPr>
          <p:cNvGrpSpPr/>
          <p:nvPr userDrawn="1"/>
        </p:nvGrpSpPr>
        <p:grpSpPr>
          <a:xfrm>
            <a:off x="0" y="0"/>
            <a:ext cx="12188472" cy="2296228"/>
            <a:chOff x="0" y="783166"/>
            <a:chExt cx="12188472" cy="2296228"/>
          </a:xfrm>
          <a:solidFill>
            <a:schemeClr val="tx2"/>
          </a:solidFill>
        </p:grpSpPr>
        <p:sp>
          <p:nvSpPr>
            <p:cNvPr id="216" name="Freeform 215">
              <a:extLst>
                <a:ext uri="{FF2B5EF4-FFF2-40B4-BE49-F238E27FC236}">
                  <a16:creationId xmlns:a16="http://schemas.microsoft.com/office/drawing/2014/main" id="{76596647-2B31-854D-8453-2E4E4408FADE}"/>
                </a:ext>
              </a:extLst>
            </p:cNvPr>
            <p:cNvSpPr/>
            <p:nvPr/>
          </p:nvSpPr>
          <p:spPr>
            <a:xfrm>
              <a:off x="11046689" y="1624451"/>
              <a:ext cx="15415" cy="15684"/>
            </a:xfrm>
            <a:custGeom>
              <a:avLst/>
              <a:gdLst>
                <a:gd name="connsiteX0" fmla="*/ 3580 w 15415"/>
                <a:gd name="connsiteY0" fmla="*/ 1320 h 15684"/>
                <a:gd name="connsiteX1" fmla="*/ 1041 w 15415"/>
                <a:gd name="connsiteY1" fmla="*/ 12107 h 15684"/>
                <a:gd name="connsiteX2" fmla="*/ 11835 w 15415"/>
                <a:gd name="connsiteY2" fmla="*/ 14645 h 15684"/>
                <a:gd name="connsiteX3" fmla="*/ 14375 w 15415"/>
                <a:gd name="connsiteY3" fmla="*/ 3858 h 15684"/>
                <a:gd name="connsiteX4" fmla="*/ 3580 w 15415"/>
                <a:gd name="connsiteY4" fmla="*/ 1320 h 1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5" h="15684">
                  <a:moveTo>
                    <a:pt x="3580" y="1320"/>
                  </a:moveTo>
                  <a:cubicBezTo>
                    <a:pt x="-230" y="3858"/>
                    <a:pt x="-865" y="8300"/>
                    <a:pt x="1041" y="12107"/>
                  </a:cubicBezTo>
                  <a:cubicBezTo>
                    <a:pt x="2945" y="15914"/>
                    <a:pt x="8025" y="16548"/>
                    <a:pt x="11835" y="14645"/>
                  </a:cubicBezTo>
                  <a:cubicBezTo>
                    <a:pt x="15645" y="12107"/>
                    <a:pt x="16280" y="7665"/>
                    <a:pt x="14375" y="3858"/>
                  </a:cubicBezTo>
                  <a:cubicBezTo>
                    <a:pt x="11835" y="51"/>
                    <a:pt x="7391" y="-1218"/>
                    <a:pt x="3580" y="1320"/>
                  </a:cubicBezTo>
                  <a:close/>
                </a:path>
              </a:pathLst>
            </a:custGeom>
            <a:grpFill/>
            <a:ln w="6350"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981985A7-0D89-5642-A2A6-EFDFA4E79231}"/>
                </a:ext>
              </a:extLst>
            </p:cNvPr>
            <p:cNvSpPr/>
            <p:nvPr/>
          </p:nvSpPr>
          <p:spPr>
            <a:xfrm>
              <a:off x="12188190" y="2078517"/>
              <a:ext cx="282" cy="3454"/>
            </a:xfrm>
            <a:custGeom>
              <a:avLst/>
              <a:gdLst>
                <a:gd name="connsiteX0" fmla="*/ 0 w 282"/>
                <a:gd name="connsiteY0" fmla="*/ 282 h 3454"/>
                <a:gd name="connsiteX1" fmla="*/ 0 w 282"/>
                <a:gd name="connsiteY1" fmla="*/ 282 h 3454"/>
                <a:gd name="connsiteX2" fmla="*/ 0 w 282"/>
                <a:gd name="connsiteY2" fmla="*/ 3454 h 3454"/>
                <a:gd name="connsiteX3" fmla="*/ 0 w 282"/>
                <a:gd name="connsiteY3" fmla="*/ 282 h 3454"/>
              </a:gdLst>
              <a:ahLst/>
              <a:cxnLst>
                <a:cxn ang="0">
                  <a:pos x="connsiteX0" y="connsiteY0"/>
                </a:cxn>
                <a:cxn ang="0">
                  <a:pos x="connsiteX1" y="connsiteY1"/>
                </a:cxn>
                <a:cxn ang="0">
                  <a:pos x="connsiteX2" y="connsiteY2"/>
                </a:cxn>
                <a:cxn ang="0">
                  <a:pos x="connsiteX3" y="connsiteY3"/>
                </a:cxn>
              </a:cxnLst>
              <a:rect l="l" t="t" r="r" b="b"/>
              <a:pathLst>
                <a:path w="282" h="3454">
                  <a:moveTo>
                    <a:pt x="0" y="282"/>
                  </a:moveTo>
                  <a:cubicBezTo>
                    <a:pt x="0" y="282"/>
                    <a:pt x="0" y="-352"/>
                    <a:pt x="0" y="282"/>
                  </a:cubicBezTo>
                  <a:lnTo>
                    <a:pt x="0" y="3454"/>
                  </a:lnTo>
                  <a:cubicBezTo>
                    <a:pt x="0" y="2185"/>
                    <a:pt x="635" y="1551"/>
                    <a:pt x="0" y="282"/>
                  </a:cubicBezTo>
                  <a:close/>
                </a:path>
              </a:pathLst>
            </a:custGeom>
            <a:grpFill/>
            <a:ln w="6350"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D271BB8E-87DF-9D49-A541-E8740E7EB7AF}"/>
                </a:ext>
              </a:extLst>
            </p:cNvPr>
            <p:cNvSpPr/>
            <p:nvPr/>
          </p:nvSpPr>
          <p:spPr>
            <a:xfrm>
              <a:off x="12173300" y="2072356"/>
              <a:ext cx="14889" cy="14975"/>
            </a:xfrm>
            <a:custGeom>
              <a:avLst/>
              <a:gdLst>
                <a:gd name="connsiteX0" fmla="*/ 5999 w 14889"/>
                <a:gd name="connsiteY0" fmla="*/ 98 h 14975"/>
                <a:gd name="connsiteX1" fmla="*/ 284 w 14889"/>
                <a:gd name="connsiteY1" fmla="*/ 8981 h 14975"/>
                <a:gd name="connsiteX2" fmla="*/ 9174 w 14889"/>
                <a:gd name="connsiteY2" fmla="*/ 14691 h 14975"/>
                <a:gd name="connsiteX3" fmla="*/ 14890 w 14889"/>
                <a:gd name="connsiteY3" fmla="*/ 8981 h 14975"/>
                <a:gd name="connsiteX4" fmla="*/ 14890 w 14889"/>
                <a:gd name="connsiteY4" fmla="*/ 5174 h 14975"/>
                <a:gd name="connsiteX5" fmla="*/ 5999 w 14889"/>
                <a:gd name="connsiteY5" fmla="*/ 98 h 1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 h="14975">
                  <a:moveTo>
                    <a:pt x="5999" y="98"/>
                  </a:moveTo>
                  <a:cubicBezTo>
                    <a:pt x="2190" y="732"/>
                    <a:pt x="-985" y="5174"/>
                    <a:pt x="284" y="8981"/>
                  </a:cubicBezTo>
                  <a:cubicBezTo>
                    <a:pt x="919" y="12788"/>
                    <a:pt x="5365" y="15960"/>
                    <a:pt x="9174" y="14691"/>
                  </a:cubicBezTo>
                  <a:cubicBezTo>
                    <a:pt x="12349" y="14057"/>
                    <a:pt x="14255" y="11519"/>
                    <a:pt x="14890" y="8981"/>
                  </a:cubicBezTo>
                  <a:lnTo>
                    <a:pt x="14890" y="5174"/>
                  </a:lnTo>
                  <a:cubicBezTo>
                    <a:pt x="13619" y="2001"/>
                    <a:pt x="9809" y="-537"/>
                    <a:pt x="5999" y="98"/>
                  </a:cubicBezTo>
                  <a:close/>
                </a:path>
              </a:pathLst>
            </a:custGeom>
            <a:grpFill/>
            <a:ln w="6350"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B541B0AE-3776-FE4B-959E-106B3030790D}"/>
                </a:ext>
              </a:extLst>
            </p:cNvPr>
            <p:cNvSpPr/>
            <p:nvPr/>
          </p:nvSpPr>
          <p:spPr>
            <a:xfrm>
              <a:off x="12176442" y="2076204"/>
              <a:ext cx="11747" cy="15919"/>
            </a:xfrm>
            <a:custGeom>
              <a:avLst/>
              <a:gdLst>
                <a:gd name="connsiteX0" fmla="*/ 952 w 11747"/>
                <a:gd name="connsiteY0" fmla="*/ 1326 h 15919"/>
                <a:gd name="connsiteX1" fmla="*/ 952 w 11747"/>
                <a:gd name="connsiteY1" fmla="*/ 6402 h 15919"/>
                <a:gd name="connsiteX2" fmla="*/ 11748 w 11747"/>
                <a:gd name="connsiteY2" fmla="*/ 15920 h 15919"/>
                <a:gd name="connsiteX3" fmla="*/ 11748 w 11747"/>
                <a:gd name="connsiteY3" fmla="*/ 5768 h 15919"/>
                <a:gd name="connsiteX4" fmla="*/ 6033 w 11747"/>
                <a:gd name="connsiteY4" fmla="*/ 692 h 15919"/>
                <a:gd name="connsiteX5" fmla="*/ 952 w 11747"/>
                <a:gd name="connsiteY5" fmla="*/ 1326 h 1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7" h="15919">
                  <a:moveTo>
                    <a:pt x="952" y="1326"/>
                  </a:moveTo>
                  <a:cubicBezTo>
                    <a:pt x="-317" y="2595"/>
                    <a:pt x="-317" y="5133"/>
                    <a:pt x="952" y="6402"/>
                  </a:cubicBezTo>
                  <a:lnTo>
                    <a:pt x="11748" y="15920"/>
                  </a:lnTo>
                  <a:lnTo>
                    <a:pt x="11748" y="5768"/>
                  </a:lnTo>
                  <a:lnTo>
                    <a:pt x="6033" y="692"/>
                  </a:lnTo>
                  <a:cubicBezTo>
                    <a:pt x="4763" y="-577"/>
                    <a:pt x="2223" y="57"/>
                    <a:pt x="952" y="1326"/>
                  </a:cubicBezTo>
                  <a:close/>
                </a:path>
              </a:pathLst>
            </a:custGeom>
            <a:grpFill/>
            <a:ln w="6350"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2F6815C-BE42-5844-A535-2F3BD90DFC82}"/>
                </a:ext>
              </a:extLst>
            </p:cNvPr>
            <p:cNvSpPr/>
            <p:nvPr/>
          </p:nvSpPr>
          <p:spPr>
            <a:xfrm>
              <a:off x="11050104" y="1629340"/>
              <a:ext cx="1134513" cy="454137"/>
            </a:xfrm>
            <a:custGeom>
              <a:avLst/>
              <a:gdLst>
                <a:gd name="connsiteX0" fmla="*/ 1132370 w 1134513"/>
                <a:gd name="connsiteY0" fmla="*/ 446921 h 454137"/>
                <a:gd name="connsiteX1" fmla="*/ 5245 w 1134513"/>
                <a:gd name="connsiteY1" fmla="*/ 238 h 454137"/>
                <a:gd name="connsiteX2" fmla="*/ 165 w 1134513"/>
                <a:gd name="connsiteY2" fmla="*/ 2141 h 454137"/>
                <a:gd name="connsiteX3" fmla="*/ 2705 w 1134513"/>
                <a:gd name="connsiteY3" fmla="*/ 7217 h 454137"/>
                <a:gd name="connsiteX4" fmla="*/ 1129195 w 1134513"/>
                <a:gd name="connsiteY4" fmla="*/ 453900 h 454137"/>
                <a:gd name="connsiteX5" fmla="*/ 1134276 w 1134513"/>
                <a:gd name="connsiteY5" fmla="*/ 451997 h 454137"/>
                <a:gd name="connsiteX6" fmla="*/ 1132370 w 1134513"/>
                <a:gd name="connsiteY6" fmla="*/ 446921 h 45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513" h="454137">
                  <a:moveTo>
                    <a:pt x="1132370" y="446921"/>
                  </a:moveTo>
                  <a:lnTo>
                    <a:pt x="5245" y="238"/>
                  </a:lnTo>
                  <a:cubicBezTo>
                    <a:pt x="3340" y="-397"/>
                    <a:pt x="1436" y="238"/>
                    <a:pt x="165" y="2141"/>
                  </a:cubicBezTo>
                  <a:cubicBezTo>
                    <a:pt x="-470" y="4045"/>
                    <a:pt x="801" y="6583"/>
                    <a:pt x="2705" y="7217"/>
                  </a:cubicBezTo>
                  <a:lnTo>
                    <a:pt x="1129195" y="453900"/>
                  </a:lnTo>
                  <a:cubicBezTo>
                    <a:pt x="1131101" y="454535"/>
                    <a:pt x="1133640" y="453900"/>
                    <a:pt x="1134276" y="451997"/>
                  </a:cubicBezTo>
                  <a:cubicBezTo>
                    <a:pt x="1134911" y="450093"/>
                    <a:pt x="1134276" y="447555"/>
                    <a:pt x="1132370" y="446921"/>
                  </a:cubicBezTo>
                  <a:close/>
                </a:path>
              </a:pathLst>
            </a:custGeom>
            <a:grpFill/>
            <a:ln w="6350"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EED2D2A3-6F19-4A42-8FD3-D9D9E9DACBF6}"/>
                </a:ext>
              </a:extLst>
            </p:cNvPr>
            <p:cNvSpPr/>
            <p:nvPr/>
          </p:nvSpPr>
          <p:spPr>
            <a:xfrm>
              <a:off x="11050107" y="1391009"/>
              <a:ext cx="1138082" cy="245710"/>
            </a:xfrm>
            <a:custGeom>
              <a:avLst/>
              <a:gdLst>
                <a:gd name="connsiteX0" fmla="*/ 162 w 1138082"/>
                <a:gd name="connsiteY0" fmla="*/ 242376 h 245710"/>
                <a:gd name="connsiteX1" fmla="*/ 4607 w 1138082"/>
                <a:gd name="connsiteY1" fmla="*/ 245549 h 245710"/>
                <a:gd name="connsiteX2" fmla="*/ 1138082 w 1138082"/>
                <a:gd name="connsiteY2" fmla="*/ 7614 h 245710"/>
                <a:gd name="connsiteX3" fmla="*/ 1138082 w 1138082"/>
                <a:gd name="connsiteY3" fmla="*/ 0 h 245710"/>
                <a:gd name="connsiteX4" fmla="*/ 3337 w 1138082"/>
                <a:gd name="connsiteY4" fmla="*/ 237935 h 245710"/>
                <a:gd name="connsiteX5" fmla="*/ 162 w 1138082"/>
                <a:gd name="connsiteY5" fmla="*/ 242376 h 2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8082" h="245710">
                  <a:moveTo>
                    <a:pt x="162" y="242376"/>
                  </a:moveTo>
                  <a:cubicBezTo>
                    <a:pt x="797" y="244914"/>
                    <a:pt x="2702" y="246183"/>
                    <a:pt x="4607" y="245549"/>
                  </a:cubicBezTo>
                  <a:lnTo>
                    <a:pt x="1138082" y="7614"/>
                  </a:lnTo>
                  <a:lnTo>
                    <a:pt x="1138082" y="0"/>
                  </a:lnTo>
                  <a:lnTo>
                    <a:pt x="3337" y="237935"/>
                  </a:lnTo>
                  <a:cubicBezTo>
                    <a:pt x="797" y="238569"/>
                    <a:pt x="-473" y="240473"/>
                    <a:pt x="162" y="242376"/>
                  </a:cubicBezTo>
                  <a:close/>
                </a:path>
              </a:pathLst>
            </a:custGeom>
            <a:grpFill/>
            <a:ln w="6350"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E3A16438-0796-1441-9141-F04B80AC7448}"/>
                </a:ext>
              </a:extLst>
            </p:cNvPr>
            <p:cNvSpPr/>
            <p:nvPr/>
          </p:nvSpPr>
          <p:spPr>
            <a:xfrm>
              <a:off x="12177156" y="2057861"/>
              <a:ext cx="11033" cy="25405"/>
            </a:xfrm>
            <a:custGeom>
              <a:avLst/>
              <a:gdLst>
                <a:gd name="connsiteX0" fmla="*/ 2143 w 11033"/>
                <a:gd name="connsiteY0" fmla="*/ 24745 h 25405"/>
                <a:gd name="connsiteX1" fmla="*/ 7224 w 11033"/>
                <a:gd name="connsiteY1" fmla="*/ 23476 h 25405"/>
                <a:gd name="connsiteX2" fmla="*/ 11034 w 11033"/>
                <a:gd name="connsiteY2" fmla="*/ 16497 h 25405"/>
                <a:gd name="connsiteX3" fmla="*/ 11034 w 11033"/>
                <a:gd name="connsiteY3" fmla="*/ 0 h 25405"/>
                <a:gd name="connsiteX4" fmla="*/ 238 w 11033"/>
                <a:gd name="connsiteY4" fmla="*/ 19669 h 25405"/>
                <a:gd name="connsiteX5" fmla="*/ 2143 w 11033"/>
                <a:gd name="connsiteY5" fmla="*/ 24745 h 2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3" h="25405">
                  <a:moveTo>
                    <a:pt x="2143" y="24745"/>
                  </a:moveTo>
                  <a:cubicBezTo>
                    <a:pt x="4049" y="26014"/>
                    <a:pt x="5953" y="25380"/>
                    <a:pt x="7224" y="23476"/>
                  </a:cubicBezTo>
                  <a:lnTo>
                    <a:pt x="11034" y="16497"/>
                  </a:lnTo>
                  <a:lnTo>
                    <a:pt x="11034" y="0"/>
                  </a:lnTo>
                  <a:lnTo>
                    <a:pt x="238" y="19669"/>
                  </a:lnTo>
                  <a:cubicBezTo>
                    <a:pt x="-397" y="21573"/>
                    <a:pt x="238" y="24111"/>
                    <a:pt x="2143" y="24745"/>
                  </a:cubicBezTo>
                  <a:close/>
                </a:path>
              </a:pathLst>
            </a:custGeom>
            <a:grpFill/>
            <a:ln w="6350"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90B57FF3-A047-9C42-9C62-2C7F0181342A}"/>
                </a:ext>
              </a:extLst>
            </p:cNvPr>
            <p:cNvSpPr/>
            <p:nvPr/>
          </p:nvSpPr>
          <p:spPr>
            <a:xfrm>
              <a:off x="12176759" y="2076261"/>
              <a:ext cx="11430" cy="72332"/>
            </a:xfrm>
            <a:custGeom>
              <a:avLst/>
              <a:gdLst>
                <a:gd name="connsiteX0" fmla="*/ 7620 w 11430"/>
                <a:gd name="connsiteY0" fmla="*/ 3172 h 72332"/>
                <a:gd name="connsiteX1" fmla="*/ 3175 w 11430"/>
                <a:gd name="connsiteY1" fmla="*/ 0 h 72332"/>
                <a:gd name="connsiteX2" fmla="*/ 0 w 11430"/>
                <a:gd name="connsiteY2" fmla="*/ 4441 h 72332"/>
                <a:gd name="connsiteX3" fmla="*/ 11430 w 11430"/>
                <a:gd name="connsiteY3" fmla="*/ 72332 h 72332"/>
                <a:gd name="connsiteX4" fmla="*/ 11430 w 11430"/>
                <a:gd name="connsiteY4" fmla="*/ 26014 h 72332"/>
                <a:gd name="connsiteX5" fmla="*/ 7620 w 11430"/>
                <a:gd name="connsiteY5" fmla="*/ 3172 h 7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 h="72332">
                  <a:moveTo>
                    <a:pt x="7620" y="3172"/>
                  </a:moveTo>
                  <a:cubicBezTo>
                    <a:pt x="6985" y="1269"/>
                    <a:pt x="5080" y="0"/>
                    <a:pt x="3175" y="0"/>
                  </a:cubicBezTo>
                  <a:cubicBezTo>
                    <a:pt x="1270" y="634"/>
                    <a:pt x="0" y="2538"/>
                    <a:pt x="0" y="4441"/>
                  </a:cubicBezTo>
                  <a:lnTo>
                    <a:pt x="11430" y="72332"/>
                  </a:lnTo>
                  <a:lnTo>
                    <a:pt x="11430" y="26014"/>
                  </a:lnTo>
                  <a:lnTo>
                    <a:pt x="7620" y="3172"/>
                  </a:lnTo>
                  <a:close/>
                </a:path>
              </a:pathLst>
            </a:custGeom>
            <a:grpFill/>
            <a:ln w="6350"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CAF4E4AC-15F9-D342-A600-57A2465EA5A6}"/>
                </a:ext>
              </a:extLst>
            </p:cNvPr>
            <p:cNvSpPr/>
            <p:nvPr/>
          </p:nvSpPr>
          <p:spPr>
            <a:xfrm>
              <a:off x="10989233" y="1571129"/>
              <a:ext cx="126702" cy="126685"/>
            </a:xfrm>
            <a:custGeom>
              <a:avLst/>
              <a:gdLst>
                <a:gd name="connsiteX0" fmla="*/ 29286 w 126702"/>
                <a:gd name="connsiteY0" fmla="*/ 9594 h 126685"/>
                <a:gd name="connsiteX1" fmla="*/ 9601 w 126702"/>
                <a:gd name="connsiteY1" fmla="*/ 97154 h 126685"/>
                <a:gd name="connsiteX2" fmla="*/ 97867 w 126702"/>
                <a:gd name="connsiteY2" fmla="*/ 116188 h 126685"/>
                <a:gd name="connsiteX3" fmla="*/ 116917 w 126702"/>
                <a:gd name="connsiteY3" fmla="*/ 29263 h 126685"/>
                <a:gd name="connsiteX4" fmla="*/ 29286 w 126702"/>
                <a:gd name="connsiteY4" fmla="*/ 9594 h 126685"/>
                <a:gd name="connsiteX5" fmla="*/ 93422 w 126702"/>
                <a:gd name="connsiteY5" fmla="*/ 110478 h 126685"/>
                <a:gd name="connsiteX6" fmla="*/ 15951 w 126702"/>
                <a:gd name="connsiteY6" fmla="*/ 93347 h 126685"/>
                <a:gd name="connsiteX7" fmla="*/ 33097 w 126702"/>
                <a:gd name="connsiteY7" fmla="*/ 15939 h 126685"/>
                <a:gd name="connsiteX8" fmla="*/ 110567 w 126702"/>
                <a:gd name="connsiteY8" fmla="*/ 33070 h 126685"/>
                <a:gd name="connsiteX9" fmla="*/ 93422 w 126702"/>
                <a:gd name="connsiteY9" fmla="*/ 110478 h 12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702" h="126685">
                  <a:moveTo>
                    <a:pt x="29286" y="9594"/>
                  </a:moveTo>
                  <a:cubicBezTo>
                    <a:pt x="76" y="28628"/>
                    <a:pt x="-8814" y="67333"/>
                    <a:pt x="9601" y="97154"/>
                  </a:cubicBezTo>
                  <a:cubicBezTo>
                    <a:pt x="28651" y="126975"/>
                    <a:pt x="68022" y="135858"/>
                    <a:pt x="97867" y="116188"/>
                  </a:cubicBezTo>
                  <a:cubicBezTo>
                    <a:pt x="127076" y="97154"/>
                    <a:pt x="135332" y="58450"/>
                    <a:pt x="116917" y="29263"/>
                  </a:cubicBezTo>
                  <a:cubicBezTo>
                    <a:pt x="97867" y="76"/>
                    <a:pt x="59132" y="-8807"/>
                    <a:pt x="29286" y="9594"/>
                  </a:cubicBezTo>
                  <a:close/>
                  <a:moveTo>
                    <a:pt x="93422" y="110478"/>
                  </a:moveTo>
                  <a:cubicBezTo>
                    <a:pt x="67386" y="126975"/>
                    <a:pt x="32461" y="119361"/>
                    <a:pt x="15951" y="93347"/>
                  </a:cubicBezTo>
                  <a:cubicBezTo>
                    <a:pt x="-558" y="67333"/>
                    <a:pt x="7061" y="32435"/>
                    <a:pt x="33097" y="15939"/>
                  </a:cubicBezTo>
                  <a:cubicBezTo>
                    <a:pt x="59132" y="-558"/>
                    <a:pt x="94057" y="7056"/>
                    <a:pt x="110567" y="33070"/>
                  </a:cubicBezTo>
                  <a:cubicBezTo>
                    <a:pt x="127076" y="59084"/>
                    <a:pt x="119457" y="93981"/>
                    <a:pt x="93422" y="110478"/>
                  </a:cubicBezTo>
                  <a:close/>
                </a:path>
              </a:pathLst>
            </a:custGeom>
            <a:grpFill/>
            <a:ln w="6350"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780EF4D4-B190-0F49-93A0-0C34234CA35E}"/>
                </a:ext>
              </a:extLst>
            </p:cNvPr>
            <p:cNvSpPr/>
            <p:nvPr/>
          </p:nvSpPr>
          <p:spPr>
            <a:xfrm>
              <a:off x="10980490" y="1562393"/>
              <a:ext cx="144032" cy="143606"/>
            </a:xfrm>
            <a:custGeom>
              <a:avLst/>
              <a:gdLst>
                <a:gd name="connsiteX0" fmla="*/ 33584 w 144032"/>
                <a:gd name="connsiteY0" fmla="*/ 11350 h 143606"/>
                <a:gd name="connsiteX1" fmla="*/ 11359 w 144032"/>
                <a:gd name="connsiteY1" fmla="*/ 110331 h 143606"/>
                <a:gd name="connsiteX2" fmla="*/ 111054 w 144032"/>
                <a:gd name="connsiteY2" fmla="*/ 132538 h 143606"/>
                <a:gd name="connsiteX3" fmla="*/ 132644 w 144032"/>
                <a:gd name="connsiteY3" fmla="*/ 33557 h 143606"/>
                <a:gd name="connsiteX4" fmla="*/ 33584 w 144032"/>
                <a:gd name="connsiteY4" fmla="*/ 11350 h 143606"/>
                <a:gd name="connsiteX5" fmla="*/ 108514 w 144032"/>
                <a:gd name="connsiteY5" fmla="*/ 129365 h 143606"/>
                <a:gd name="connsiteX6" fmla="*/ 14534 w 144032"/>
                <a:gd name="connsiteY6" fmla="*/ 108427 h 143606"/>
                <a:gd name="connsiteX7" fmla="*/ 35489 w 144032"/>
                <a:gd name="connsiteY7" fmla="*/ 14522 h 143606"/>
                <a:gd name="connsiteX8" fmla="*/ 129469 w 144032"/>
                <a:gd name="connsiteY8" fmla="*/ 35461 h 143606"/>
                <a:gd name="connsiteX9" fmla="*/ 108514 w 144032"/>
                <a:gd name="connsiteY9" fmla="*/ 129365 h 14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32" h="143606">
                  <a:moveTo>
                    <a:pt x="33584" y="11350"/>
                  </a:moveTo>
                  <a:cubicBezTo>
                    <a:pt x="-71" y="32923"/>
                    <a:pt x="-10231" y="76703"/>
                    <a:pt x="11359" y="110331"/>
                  </a:cubicBezTo>
                  <a:cubicBezTo>
                    <a:pt x="32949" y="143959"/>
                    <a:pt x="76764" y="153476"/>
                    <a:pt x="111054" y="132538"/>
                  </a:cubicBezTo>
                  <a:cubicBezTo>
                    <a:pt x="144074" y="110965"/>
                    <a:pt x="154234" y="67185"/>
                    <a:pt x="132644" y="33557"/>
                  </a:cubicBezTo>
                  <a:cubicBezTo>
                    <a:pt x="111054" y="-71"/>
                    <a:pt x="67239" y="-10223"/>
                    <a:pt x="33584" y="11350"/>
                  </a:cubicBezTo>
                  <a:close/>
                  <a:moveTo>
                    <a:pt x="108514" y="129365"/>
                  </a:moveTo>
                  <a:cubicBezTo>
                    <a:pt x="76764" y="149035"/>
                    <a:pt x="34854" y="140152"/>
                    <a:pt x="14534" y="108427"/>
                  </a:cubicBezTo>
                  <a:cubicBezTo>
                    <a:pt x="-5151" y="76703"/>
                    <a:pt x="3739" y="34826"/>
                    <a:pt x="35489" y="14522"/>
                  </a:cubicBezTo>
                  <a:cubicBezTo>
                    <a:pt x="67239" y="-5147"/>
                    <a:pt x="109149" y="3736"/>
                    <a:pt x="129469" y="35461"/>
                  </a:cubicBezTo>
                  <a:cubicBezTo>
                    <a:pt x="149154" y="67185"/>
                    <a:pt x="140264" y="109062"/>
                    <a:pt x="108514" y="129365"/>
                  </a:cubicBezTo>
                  <a:close/>
                </a:path>
              </a:pathLst>
            </a:custGeom>
            <a:grpFill/>
            <a:ln w="6350"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E0DFEE39-27B0-6642-BA85-B4BC9511FB77}"/>
                </a:ext>
              </a:extLst>
            </p:cNvPr>
            <p:cNvSpPr/>
            <p:nvPr/>
          </p:nvSpPr>
          <p:spPr>
            <a:xfrm>
              <a:off x="11025577" y="1607443"/>
              <a:ext cx="53830" cy="53787"/>
            </a:xfrm>
            <a:custGeom>
              <a:avLst/>
              <a:gdLst>
                <a:gd name="connsiteX0" fmla="*/ 12628 w 53830"/>
                <a:gd name="connsiteY0" fmla="*/ 4369 h 53787"/>
                <a:gd name="connsiteX1" fmla="*/ 4373 w 53830"/>
                <a:gd name="connsiteY1" fmla="*/ 41170 h 53787"/>
                <a:gd name="connsiteX2" fmla="*/ 41203 w 53830"/>
                <a:gd name="connsiteY2" fmla="*/ 49418 h 53787"/>
                <a:gd name="connsiteX3" fmla="*/ 49458 w 53830"/>
                <a:gd name="connsiteY3" fmla="*/ 12618 h 53787"/>
                <a:gd name="connsiteX4" fmla="*/ 12628 w 53830"/>
                <a:gd name="connsiteY4" fmla="*/ 4369 h 53787"/>
                <a:gd name="connsiteX5" fmla="*/ 39298 w 53830"/>
                <a:gd name="connsiteY5" fmla="*/ 46246 h 53787"/>
                <a:gd name="connsiteX6" fmla="*/ 7548 w 53830"/>
                <a:gd name="connsiteY6" fmla="*/ 39266 h 53787"/>
                <a:gd name="connsiteX7" fmla="*/ 14533 w 53830"/>
                <a:gd name="connsiteY7" fmla="*/ 7542 h 53787"/>
                <a:gd name="connsiteX8" fmla="*/ 46283 w 53830"/>
                <a:gd name="connsiteY8" fmla="*/ 14521 h 53787"/>
                <a:gd name="connsiteX9" fmla="*/ 39298 w 53830"/>
                <a:gd name="connsiteY9" fmla="*/ 46246 h 5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30" h="53787">
                  <a:moveTo>
                    <a:pt x="12628" y="4369"/>
                  </a:moveTo>
                  <a:cubicBezTo>
                    <a:pt x="-72" y="11983"/>
                    <a:pt x="-3883" y="28480"/>
                    <a:pt x="4373" y="41170"/>
                  </a:cubicBezTo>
                  <a:cubicBezTo>
                    <a:pt x="11992" y="53860"/>
                    <a:pt x="28503" y="57667"/>
                    <a:pt x="41203" y="49418"/>
                  </a:cubicBezTo>
                  <a:cubicBezTo>
                    <a:pt x="53903" y="41804"/>
                    <a:pt x="57713" y="25307"/>
                    <a:pt x="49458" y="12618"/>
                  </a:cubicBezTo>
                  <a:cubicBezTo>
                    <a:pt x="41838" y="-72"/>
                    <a:pt x="25328" y="-3879"/>
                    <a:pt x="12628" y="4369"/>
                  </a:cubicBezTo>
                  <a:close/>
                  <a:moveTo>
                    <a:pt x="39298" y="46246"/>
                  </a:moveTo>
                  <a:cubicBezTo>
                    <a:pt x="28503" y="53225"/>
                    <a:pt x="14533" y="50053"/>
                    <a:pt x="7548" y="39266"/>
                  </a:cubicBezTo>
                  <a:cubicBezTo>
                    <a:pt x="563" y="28480"/>
                    <a:pt x="3738" y="14521"/>
                    <a:pt x="14533" y="7542"/>
                  </a:cubicBezTo>
                  <a:cubicBezTo>
                    <a:pt x="25328" y="562"/>
                    <a:pt x="39298" y="3735"/>
                    <a:pt x="46283" y="14521"/>
                  </a:cubicBezTo>
                  <a:cubicBezTo>
                    <a:pt x="53267" y="25307"/>
                    <a:pt x="50092" y="39266"/>
                    <a:pt x="39298" y="46246"/>
                  </a:cubicBezTo>
                  <a:close/>
                </a:path>
              </a:pathLst>
            </a:custGeom>
            <a:grpFill/>
            <a:ln w="6350"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BF17F491-413F-CC40-B0A2-AB4EF43F9915}"/>
                </a:ext>
              </a:extLst>
            </p:cNvPr>
            <p:cNvSpPr/>
            <p:nvPr/>
          </p:nvSpPr>
          <p:spPr>
            <a:xfrm>
              <a:off x="7740650" y="1160689"/>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45620476-32C1-524F-94D8-1992AD3626F0}"/>
                </a:ext>
              </a:extLst>
            </p:cNvPr>
            <p:cNvSpPr/>
            <p:nvPr/>
          </p:nvSpPr>
          <p:spPr>
            <a:xfrm>
              <a:off x="1139092" y="1960051"/>
              <a:ext cx="12895" cy="12885"/>
            </a:xfrm>
            <a:custGeom>
              <a:avLst/>
              <a:gdLst>
                <a:gd name="connsiteX0" fmla="*/ 5178 w 12895"/>
                <a:gd name="connsiteY0" fmla="*/ 98 h 12885"/>
                <a:gd name="connsiteX1" fmla="*/ 98 w 12895"/>
                <a:gd name="connsiteY1" fmla="*/ 7712 h 12885"/>
                <a:gd name="connsiteX2" fmla="*/ 7718 w 12895"/>
                <a:gd name="connsiteY2" fmla="*/ 12788 h 12885"/>
                <a:gd name="connsiteX3" fmla="*/ 12798 w 12895"/>
                <a:gd name="connsiteY3" fmla="*/ 5174 h 12885"/>
                <a:gd name="connsiteX4" fmla="*/ 5178 w 12895"/>
                <a:gd name="connsiteY4" fmla="*/ 98 h 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 h="12885">
                  <a:moveTo>
                    <a:pt x="5178" y="98"/>
                  </a:moveTo>
                  <a:cubicBezTo>
                    <a:pt x="2003" y="732"/>
                    <a:pt x="-537" y="3905"/>
                    <a:pt x="98" y="7712"/>
                  </a:cubicBezTo>
                  <a:cubicBezTo>
                    <a:pt x="733" y="10884"/>
                    <a:pt x="3908" y="13422"/>
                    <a:pt x="7718" y="12788"/>
                  </a:cubicBezTo>
                  <a:cubicBezTo>
                    <a:pt x="10893" y="12153"/>
                    <a:pt x="13433" y="8981"/>
                    <a:pt x="12798" y="5174"/>
                  </a:cubicBezTo>
                  <a:cubicBezTo>
                    <a:pt x="12163" y="2001"/>
                    <a:pt x="8353" y="-537"/>
                    <a:pt x="5178" y="98"/>
                  </a:cubicBezTo>
                  <a:close/>
                </a:path>
              </a:pathLst>
            </a:custGeom>
            <a:grpFill/>
            <a:ln w="6350"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CD574C47-5D34-6245-A6F3-DD9DB5CCB510}"/>
                </a:ext>
              </a:extLst>
            </p:cNvPr>
            <p:cNvSpPr/>
            <p:nvPr/>
          </p:nvSpPr>
          <p:spPr>
            <a:xfrm>
              <a:off x="11028680" y="1267283"/>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4" y="12690"/>
                    <a:pt x="0" y="9849"/>
                    <a:pt x="0" y="6345"/>
                  </a:cubicBezTo>
                  <a:cubicBezTo>
                    <a:pt x="0" y="2841"/>
                    <a:pt x="2844"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33BD8EC3-C1DE-6147-80C5-6C541FAFEB61}"/>
                </a:ext>
              </a:extLst>
            </p:cNvPr>
            <p:cNvSpPr/>
            <p:nvPr/>
          </p:nvSpPr>
          <p:spPr>
            <a:xfrm>
              <a:off x="6328410" y="1430348"/>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794828CA-82B3-2345-9ADC-EDFBC0681599}"/>
                </a:ext>
              </a:extLst>
            </p:cNvPr>
            <p:cNvSpPr/>
            <p:nvPr/>
          </p:nvSpPr>
          <p:spPr>
            <a:xfrm>
              <a:off x="9768840" y="2610504"/>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B7DE3339-5F2F-4B44-BCC3-F03859A7FE23}"/>
                </a:ext>
              </a:extLst>
            </p:cNvPr>
            <p:cNvSpPr/>
            <p:nvPr/>
          </p:nvSpPr>
          <p:spPr>
            <a:xfrm>
              <a:off x="3590925" y="2350362"/>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E8A9EAE0-AD82-E34B-B2C5-9BBD9FEDF65F}"/>
                </a:ext>
              </a:extLst>
            </p:cNvPr>
            <p:cNvSpPr/>
            <p:nvPr/>
          </p:nvSpPr>
          <p:spPr>
            <a:xfrm>
              <a:off x="6519545" y="1818657"/>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6" y="12690"/>
                    <a:pt x="6350" y="12690"/>
                  </a:cubicBezTo>
                  <a:cubicBezTo>
                    <a:pt x="2843" y="12690"/>
                    <a:pt x="0" y="9849"/>
                    <a:pt x="0" y="6345"/>
                  </a:cubicBezTo>
                  <a:cubicBezTo>
                    <a:pt x="0" y="2841"/>
                    <a:pt x="2843" y="0"/>
                    <a:pt x="6350" y="0"/>
                  </a:cubicBezTo>
                  <a:cubicBezTo>
                    <a:pt x="9856" y="0"/>
                    <a:pt x="12700" y="2841"/>
                    <a:pt x="12700" y="6345"/>
                  </a:cubicBezTo>
                  <a:close/>
                </a:path>
              </a:pathLst>
            </a:custGeom>
            <a:grpFill/>
            <a:ln w="6350"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CD5C4576-25EE-2044-8AA0-477B3AC26D27}"/>
                </a:ext>
              </a:extLst>
            </p:cNvPr>
            <p:cNvSpPr/>
            <p:nvPr/>
          </p:nvSpPr>
          <p:spPr>
            <a:xfrm>
              <a:off x="3042920" y="1498238"/>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77EDDF44-2B09-234C-A814-B2CD8887573C}"/>
                </a:ext>
              </a:extLst>
            </p:cNvPr>
            <p:cNvSpPr/>
            <p:nvPr/>
          </p:nvSpPr>
          <p:spPr>
            <a:xfrm>
              <a:off x="11637645" y="1848478"/>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6" y="12690"/>
                    <a:pt x="6350" y="12690"/>
                  </a:cubicBezTo>
                  <a:cubicBezTo>
                    <a:pt x="2843" y="12690"/>
                    <a:pt x="0" y="9849"/>
                    <a:pt x="0" y="6345"/>
                  </a:cubicBezTo>
                  <a:cubicBezTo>
                    <a:pt x="0" y="2841"/>
                    <a:pt x="2843" y="0"/>
                    <a:pt x="6350" y="0"/>
                  </a:cubicBezTo>
                  <a:cubicBezTo>
                    <a:pt x="9856" y="0"/>
                    <a:pt x="12700" y="2841"/>
                    <a:pt x="12700" y="6345"/>
                  </a:cubicBezTo>
                  <a:close/>
                </a:path>
              </a:pathLst>
            </a:custGeom>
            <a:grpFill/>
            <a:ln w="6350"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5FE461FE-9D0A-3B48-AB8D-98D9238E2B17}"/>
                </a:ext>
              </a:extLst>
            </p:cNvPr>
            <p:cNvSpPr/>
            <p:nvPr/>
          </p:nvSpPr>
          <p:spPr>
            <a:xfrm>
              <a:off x="2225040" y="2515964"/>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6711FE79-BA76-2A48-81A1-66A9821499E6}"/>
                </a:ext>
              </a:extLst>
            </p:cNvPr>
            <p:cNvSpPr/>
            <p:nvPr/>
          </p:nvSpPr>
          <p:spPr>
            <a:xfrm>
              <a:off x="6494145" y="2529289"/>
              <a:ext cx="12699" cy="12689"/>
            </a:xfrm>
            <a:custGeom>
              <a:avLst/>
              <a:gdLst>
                <a:gd name="connsiteX0" fmla="*/ 6350 w 12699"/>
                <a:gd name="connsiteY0" fmla="*/ 0 h 12689"/>
                <a:gd name="connsiteX1" fmla="*/ 0 w 12699"/>
                <a:gd name="connsiteY1" fmla="*/ 6345 h 12689"/>
                <a:gd name="connsiteX2" fmla="*/ 6350 w 12699"/>
                <a:gd name="connsiteY2" fmla="*/ 12690 h 12689"/>
                <a:gd name="connsiteX3" fmla="*/ 12700 w 12699"/>
                <a:gd name="connsiteY3" fmla="*/ 6345 h 12689"/>
                <a:gd name="connsiteX4" fmla="*/ 6350 w 12699"/>
                <a:gd name="connsiteY4" fmla="*/ 0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9" h="12689">
                  <a:moveTo>
                    <a:pt x="6350" y="0"/>
                  </a:moveTo>
                  <a:cubicBezTo>
                    <a:pt x="2540" y="0"/>
                    <a:pt x="0" y="2538"/>
                    <a:pt x="0" y="6345"/>
                  </a:cubicBezTo>
                  <a:cubicBezTo>
                    <a:pt x="0" y="10152"/>
                    <a:pt x="2540" y="12690"/>
                    <a:pt x="6350" y="12690"/>
                  </a:cubicBezTo>
                  <a:cubicBezTo>
                    <a:pt x="10160" y="12690"/>
                    <a:pt x="12700" y="10152"/>
                    <a:pt x="12700" y="6345"/>
                  </a:cubicBezTo>
                  <a:cubicBezTo>
                    <a:pt x="12700" y="2538"/>
                    <a:pt x="10160" y="0"/>
                    <a:pt x="6350" y="0"/>
                  </a:cubicBezTo>
                  <a:close/>
                </a:path>
              </a:pathLst>
            </a:custGeom>
            <a:grpFill/>
            <a:ln w="6350"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F276615-598D-D945-A1C8-41C85FA4D532}"/>
                </a:ext>
              </a:extLst>
            </p:cNvPr>
            <p:cNvSpPr/>
            <p:nvPr/>
          </p:nvSpPr>
          <p:spPr>
            <a:xfrm>
              <a:off x="3102610" y="2720905"/>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46B9238F-E7A3-C348-8FBE-7B5AD197A49A}"/>
                </a:ext>
              </a:extLst>
            </p:cNvPr>
            <p:cNvSpPr/>
            <p:nvPr/>
          </p:nvSpPr>
          <p:spPr>
            <a:xfrm>
              <a:off x="10027920" y="1738077"/>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6" y="12690"/>
                    <a:pt x="6350" y="12690"/>
                  </a:cubicBezTo>
                  <a:cubicBezTo>
                    <a:pt x="2843" y="12690"/>
                    <a:pt x="0" y="9849"/>
                    <a:pt x="0" y="6345"/>
                  </a:cubicBezTo>
                  <a:cubicBezTo>
                    <a:pt x="0" y="2841"/>
                    <a:pt x="2843" y="0"/>
                    <a:pt x="6350" y="0"/>
                  </a:cubicBezTo>
                  <a:cubicBezTo>
                    <a:pt x="9856" y="0"/>
                    <a:pt x="12700" y="2841"/>
                    <a:pt x="12700" y="6345"/>
                  </a:cubicBezTo>
                  <a:close/>
                </a:path>
              </a:pathLst>
            </a:custGeom>
            <a:grpFill/>
            <a:ln w="6350"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B117C0A6-CE31-164A-A202-CB9AC43E9324}"/>
                </a:ext>
              </a:extLst>
            </p:cNvPr>
            <p:cNvSpPr/>
            <p:nvPr/>
          </p:nvSpPr>
          <p:spPr>
            <a:xfrm>
              <a:off x="7814945" y="1811043"/>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6" y="12690"/>
                    <a:pt x="6350" y="12690"/>
                  </a:cubicBezTo>
                  <a:cubicBezTo>
                    <a:pt x="2843" y="12690"/>
                    <a:pt x="0" y="9849"/>
                    <a:pt x="0" y="6345"/>
                  </a:cubicBezTo>
                  <a:cubicBezTo>
                    <a:pt x="0" y="2841"/>
                    <a:pt x="2843" y="0"/>
                    <a:pt x="6350" y="0"/>
                  </a:cubicBezTo>
                  <a:cubicBezTo>
                    <a:pt x="9856" y="0"/>
                    <a:pt x="12700" y="2841"/>
                    <a:pt x="12700" y="6345"/>
                  </a:cubicBezTo>
                  <a:close/>
                </a:path>
              </a:pathLst>
            </a:custGeom>
            <a:grpFill/>
            <a:ln w="6350"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0B0D8A6B-1A73-1A42-B829-6EFE60E976DB}"/>
                </a:ext>
              </a:extLst>
            </p:cNvPr>
            <p:cNvSpPr/>
            <p:nvPr/>
          </p:nvSpPr>
          <p:spPr>
            <a:xfrm>
              <a:off x="10222865" y="1396085"/>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92F8F817-039A-984F-9F8E-ACEDF5636DDA}"/>
                </a:ext>
              </a:extLst>
            </p:cNvPr>
            <p:cNvSpPr/>
            <p:nvPr/>
          </p:nvSpPr>
          <p:spPr>
            <a:xfrm>
              <a:off x="6403975" y="2870646"/>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9FE72DC7-329D-4540-99DD-5BC3BCA22A71}"/>
                </a:ext>
              </a:extLst>
            </p:cNvPr>
            <p:cNvSpPr/>
            <p:nvPr/>
          </p:nvSpPr>
          <p:spPr>
            <a:xfrm>
              <a:off x="2227580" y="1540749"/>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188C4F95-0220-F140-9596-398A08FA9C81}"/>
                </a:ext>
              </a:extLst>
            </p:cNvPr>
            <p:cNvSpPr/>
            <p:nvPr/>
          </p:nvSpPr>
          <p:spPr>
            <a:xfrm>
              <a:off x="7285355" y="2871915"/>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4" y="12690"/>
                    <a:pt x="0" y="9849"/>
                    <a:pt x="0" y="6345"/>
                  </a:cubicBezTo>
                  <a:cubicBezTo>
                    <a:pt x="0" y="2841"/>
                    <a:pt x="2844"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BAE7D5D-ADE4-EB49-B4B8-426BFB84E7B9}"/>
                </a:ext>
              </a:extLst>
            </p:cNvPr>
            <p:cNvSpPr/>
            <p:nvPr/>
          </p:nvSpPr>
          <p:spPr>
            <a:xfrm>
              <a:off x="3602892" y="890297"/>
              <a:ext cx="12895" cy="12885"/>
            </a:xfrm>
            <a:custGeom>
              <a:avLst/>
              <a:gdLst>
                <a:gd name="connsiteX0" fmla="*/ 5178 w 12895"/>
                <a:gd name="connsiteY0" fmla="*/ 98 h 12885"/>
                <a:gd name="connsiteX1" fmla="*/ 98 w 12895"/>
                <a:gd name="connsiteY1" fmla="*/ 7712 h 12885"/>
                <a:gd name="connsiteX2" fmla="*/ 7718 w 12895"/>
                <a:gd name="connsiteY2" fmla="*/ 12788 h 12885"/>
                <a:gd name="connsiteX3" fmla="*/ 12798 w 12895"/>
                <a:gd name="connsiteY3" fmla="*/ 5174 h 12885"/>
                <a:gd name="connsiteX4" fmla="*/ 5178 w 12895"/>
                <a:gd name="connsiteY4" fmla="*/ 98 h 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 h="12885">
                  <a:moveTo>
                    <a:pt x="5178" y="98"/>
                  </a:moveTo>
                  <a:cubicBezTo>
                    <a:pt x="2003" y="732"/>
                    <a:pt x="-537" y="3905"/>
                    <a:pt x="98" y="7712"/>
                  </a:cubicBezTo>
                  <a:cubicBezTo>
                    <a:pt x="733" y="10884"/>
                    <a:pt x="3908" y="13422"/>
                    <a:pt x="7718" y="12788"/>
                  </a:cubicBezTo>
                  <a:cubicBezTo>
                    <a:pt x="10893" y="12153"/>
                    <a:pt x="13433" y="8981"/>
                    <a:pt x="12798" y="5174"/>
                  </a:cubicBezTo>
                  <a:cubicBezTo>
                    <a:pt x="12163" y="2001"/>
                    <a:pt x="8988" y="-537"/>
                    <a:pt x="5178" y="98"/>
                  </a:cubicBezTo>
                  <a:close/>
                </a:path>
              </a:pathLst>
            </a:custGeom>
            <a:grpFill/>
            <a:ln w="6350"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C225EE07-9049-2B4A-AFC2-AFBBEB22D59E}"/>
                </a:ext>
              </a:extLst>
            </p:cNvPr>
            <p:cNvSpPr/>
            <p:nvPr/>
          </p:nvSpPr>
          <p:spPr>
            <a:xfrm>
              <a:off x="9283065" y="1760918"/>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2B34A24A-98B5-2B40-B890-AF443E279F68}"/>
                </a:ext>
              </a:extLst>
            </p:cNvPr>
            <p:cNvSpPr/>
            <p:nvPr/>
          </p:nvSpPr>
          <p:spPr>
            <a:xfrm>
              <a:off x="7567930" y="2924578"/>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4" y="12690"/>
                    <a:pt x="0" y="9849"/>
                    <a:pt x="0" y="6345"/>
                  </a:cubicBezTo>
                  <a:cubicBezTo>
                    <a:pt x="0" y="2841"/>
                    <a:pt x="2844"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DA99A4A-C7EF-204A-AB9B-676F91FE74D4}"/>
                </a:ext>
              </a:extLst>
            </p:cNvPr>
            <p:cNvSpPr/>
            <p:nvPr/>
          </p:nvSpPr>
          <p:spPr>
            <a:xfrm>
              <a:off x="4187825" y="2010908"/>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CB157B37-994F-9C46-AD04-09832630583C}"/>
                </a:ext>
              </a:extLst>
            </p:cNvPr>
            <p:cNvSpPr/>
            <p:nvPr/>
          </p:nvSpPr>
          <p:spPr>
            <a:xfrm>
              <a:off x="10135235" y="2053419"/>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603F1015-FA73-604C-95D0-B6CC767FF63E}"/>
                </a:ext>
              </a:extLst>
            </p:cNvPr>
            <p:cNvSpPr/>
            <p:nvPr/>
          </p:nvSpPr>
          <p:spPr>
            <a:xfrm>
              <a:off x="10747375" y="1980453"/>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48AC2F65-772A-1148-95E6-A1D02B46F41C}"/>
                </a:ext>
              </a:extLst>
            </p:cNvPr>
            <p:cNvSpPr/>
            <p:nvPr/>
          </p:nvSpPr>
          <p:spPr>
            <a:xfrm>
              <a:off x="7072630" y="3008965"/>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4" y="12690"/>
                    <a:pt x="0" y="9849"/>
                    <a:pt x="0" y="6345"/>
                  </a:cubicBezTo>
                  <a:cubicBezTo>
                    <a:pt x="0" y="2841"/>
                    <a:pt x="2844"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095538A8-9EDF-694E-ABE4-C3ADA1663C24}"/>
                </a:ext>
              </a:extLst>
            </p:cNvPr>
            <p:cNvSpPr/>
            <p:nvPr/>
          </p:nvSpPr>
          <p:spPr>
            <a:xfrm>
              <a:off x="5688965" y="2010274"/>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5D62BE7C-9BFD-7847-A907-1F930FB405A9}"/>
                </a:ext>
              </a:extLst>
            </p:cNvPr>
            <p:cNvSpPr/>
            <p:nvPr/>
          </p:nvSpPr>
          <p:spPr>
            <a:xfrm>
              <a:off x="3097530" y="1806602"/>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D8C08132-F317-B14D-BB7A-5116AE97C778}"/>
                </a:ext>
              </a:extLst>
            </p:cNvPr>
            <p:cNvSpPr/>
            <p:nvPr/>
          </p:nvSpPr>
          <p:spPr>
            <a:xfrm>
              <a:off x="5255797" y="1918787"/>
              <a:ext cx="12895" cy="12907"/>
            </a:xfrm>
            <a:custGeom>
              <a:avLst/>
              <a:gdLst>
                <a:gd name="connsiteX0" fmla="*/ 5178 w 12895"/>
                <a:gd name="connsiteY0" fmla="*/ 120 h 12907"/>
                <a:gd name="connsiteX1" fmla="*/ 98 w 12895"/>
                <a:gd name="connsiteY1" fmla="*/ 7734 h 12907"/>
                <a:gd name="connsiteX2" fmla="*/ 7718 w 12895"/>
                <a:gd name="connsiteY2" fmla="*/ 12810 h 12907"/>
                <a:gd name="connsiteX3" fmla="*/ 12798 w 12895"/>
                <a:gd name="connsiteY3" fmla="*/ 5196 h 12907"/>
                <a:gd name="connsiteX4" fmla="*/ 5178 w 12895"/>
                <a:gd name="connsiteY4" fmla="*/ 120 h 1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 h="12907">
                  <a:moveTo>
                    <a:pt x="5178" y="120"/>
                  </a:moveTo>
                  <a:cubicBezTo>
                    <a:pt x="2003" y="755"/>
                    <a:pt x="-537" y="3927"/>
                    <a:pt x="98" y="7734"/>
                  </a:cubicBezTo>
                  <a:cubicBezTo>
                    <a:pt x="733" y="10907"/>
                    <a:pt x="3908" y="13445"/>
                    <a:pt x="7718" y="12810"/>
                  </a:cubicBezTo>
                  <a:cubicBezTo>
                    <a:pt x="10893" y="12176"/>
                    <a:pt x="13433" y="9003"/>
                    <a:pt x="12798" y="5196"/>
                  </a:cubicBezTo>
                  <a:cubicBezTo>
                    <a:pt x="12163" y="1389"/>
                    <a:pt x="8353" y="-514"/>
                    <a:pt x="5178" y="120"/>
                  </a:cubicBezTo>
                  <a:close/>
                </a:path>
              </a:pathLst>
            </a:custGeom>
            <a:grpFill/>
            <a:ln w="6350"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AB1ACCE7-F2DB-2E4C-B367-7FF9DFA4A6D4}"/>
                </a:ext>
              </a:extLst>
            </p:cNvPr>
            <p:cNvSpPr/>
            <p:nvPr/>
          </p:nvSpPr>
          <p:spPr>
            <a:xfrm>
              <a:off x="11050905" y="1624502"/>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4" y="12690"/>
                    <a:pt x="0" y="9849"/>
                    <a:pt x="0" y="6345"/>
                  </a:cubicBezTo>
                  <a:cubicBezTo>
                    <a:pt x="0" y="2841"/>
                    <a:pt x="2844"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024DD2DB-3631-1D44-B6FC-B78DDD3CD44A}"/>
                </a:ext>
              </a:extLst>
            </p:cNvPr>
            <p:cNvSpPr/>
            <p:nvPr/>
          </p:nvSpPr>
          <p:spPr>
            <a:xfrm>
              <a:off x="1464212" y="1221502"/>
              <a:ext cx="12895" cy="12885"/>
            </a:xfrm>
            <a:custGeom>
              <a:avLst/>
              <a:gdLst>
                <a:gd name="connsiteX0" fmla="*/ 5178 w 12895"/>
                <a:gd name="connsiteY0" fmla="*/ 98 h 12885"/>
                <a:gd name="connsiteX1" fmla="*/ 98 w 12895"/>
                <a:gd name="connsiteY1" fmla="*/ 7712 h 12885"/>
                <a:gd name="connsiteX2" fmla="*/ 7718 w 12895"/>
                <a:gd name="connsiteY2" fmla="*/ 12788 h 12885"/>
                <a:gd name="connsiteX3" fmla="*/ 12798 w 12895"/>
                <a:gd name="connsiteY3" fmla="*/ 5174 h 12885"/>
                <a:gd name="connsiteX4" fmla="*/ 5178 w 12895"/>
                <a:gd name="connsiteY4" fmla="*/ 98 h 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 h="12885">
                  <a:moveTo>
                    <a:pt x="5178" y="98"/>
                  </a:moveTo>
                  <a:cubicBezTo>
                    <a:pt x="2003" y="732"/>
                    <a:pt x="-537" y="3905"/>
                    <a:pt x="98" y="7712"/>
                  </a:cubicBezTo>
                  <a:cubicBezTo>
                    <a:pt x="733" y="10884"/>
                    <a:pt x="3908" y="13422"/>
                    <a:pt x="7718" y="12788"/>
                  </a:cubicBezTo>
                  <a:cubicBezTo>
                    <a:pt x="10893" y="12153"/>
                    <a:pt x="13433" y="8981"/>
                    <a:pt x="12798" y="5174"/>
                  </a:cubicBezTo>
                  <a:cubicBezTo>
                    <a:pt x="12163" y="2001"/>
                    <a:pt x="8353" y="-537"/>
                    <a:pt x="5178" y="98"/>
                  </a:cubicBezTo>
                  <a:close/>
                </a:path>
              </a:pathLst>
            </a:custGeom>
            <a:grpFill/>
            <a:ln w="6350"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07B829FF-0C22-E743-BC35-3E4114A98892}"/>
                </a:ext>
              </a:extLst>
            </p:cNvPr>
            <p:cNvSpPr/>
            <p:nvPr/>
          </p:nvSpPr>
          <p:spPr>
            <a:xfrm>
              <a:off x="4355367" y="1300179"/>
              <a:ext cx="12895" cy="12885"/>
            </a:xfrm>
            <a:custGeom>
              <a:avLst/>
              <a:gdLst>
                <a:gd name="connsiteX0" fmla="*/ 5178 w 12895"/>
                <a:gd name="connsiteY0" fmla="*/ 98 h 12885"/>
                <a:gd name="connsiteX1" fmla="*/ 98 w 12895"/>
                <a:gd name="connsiteY1" fmla="*/ 7712 h 12885"/>
                <a:gd name="connsiteX2" fmla="*/ 7718 w 12895"/>
                <a:gd name="connsiteY2" fmla="*/ 12788 h 12885"/>
                <a:gd name="connsiteX3" fmla="*/ 12798 w 12895"/>
                <a:gd name="connsiteY3" fmla="*/ 5174 h 12885"/>
                <a:gd name="connsiteX4" fmla="*/ 5178 w 12895"/>
                <a:gd name="connsiteY4" fmla="*/ 98 h 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 h="12885">
                  <a:moveTo>
                    <a:pt x="5178" y="98"/>
                  </a:moveTo>
                  <a:cubicBezTo>
                    <a:pt x="2003" y="732"/>
                    <a:pt x="-537" y="3905"/>
                    <a:pt x="98" y="7712"/>
                  </a:cubicBezTo>
                  <a:cubicBezTo>
                    <a:pt x="733" y="10884"/>
                    <a:pt x="3908" y="13422"/>
                    <a:pt x="7718" y="12788"/>
                  </a:cubicBezTo>
                  <a:cubicBezTo>
                    <a:pt x="10893" y="12153"/>
                    <a:pt x="13433" y="8981"/>
                    <a:pt x="12798" y="5174"/>
                  </a:cubicBezTo>
                  <a:cubicBezTo>
                    <a:pt x="12163" y="2001"/>
                    <a:pt x="8988" y="-537"/>
                    <a:pt x="5178" y="98"/>
                  </a:cubicBezTo>
                  <a:close/>
                </a:path>
              </a:pathLst>
            </a:custGeom>
            <a:grpFill/>
            <a:ln w="6350"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5B0D6771-AD04-6240-BE19-F2F9A87BF2C2}"/>
                </a:ext>
              </a:extLst>
            </p:cNvPr>
            <p:cNvSpPr/>
            <p:nvPr/>
          </p:nvSpPr>
          <p:spPr>
            <a:xfrm>
              <a:off x="9514840" y="2821155"/>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EB03619B-2972-5047-8D05-9EB8B0F96067}"/>
                </a:ext>
              </a:extLst>
            </p:cNvPr>
            <p:cNvSpPr/>
            <p:nvPr/>
          </p:nvSpPr>
          <p:spPr>
            <a:xfrm>
              <a:off x="1457325" y="3066704"/>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88061D91-F396-FD4B-97A7-5FDA440AF1A8}"/>
                </a:ext>
              </a:extLst>
            </p:cNvPr>
            <p:cNvSpPr/>
            <p:nvPr/>
          </p:nvSpPr>
          <p:spPr>
            <a:xfrm>
              <a:off x="8578215" y="2288182"/>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653D3834-F7F9-C24E-915A-80E9AF05BB2D}"/>
                </a:ext>
              </a:extLst>
            </p:cNvPr>
            <p:cNvSpPr/>
            <p:nvPr/>
          </p:nvSpPr>
          <p:spPr>
            <a:xfrm>
              <a:off x="4349017" y="2181489"/>
              <a:ext cx="12895" cy="12885"/>
            </a:xfrm>
            <a:custGeom>
              <a:avLst/>
              <a:gdLst>
                <a:gd name="connsiteX0" fmla="*/ 5178 w 12895"/>
                <a:gd name="connsiteY0" fmla="*/ 98 h 12885"/>
                <a:gd name="connsiteX1" fmla="*/ 98 w 12895"/>
                <a:gd name="connsiteY1" fmla="*/ 7712 h 12885"/>
                <a:gd name="connsiteX2" fmla="*/ 7718 w 12895"/>
                <a:gd name="connsiteY2" fmla="*/ 12788 h 12885"/>
                <a:gd name="connsiteX3" fmla="*/ 12798 w 12895"/>
                <a:gd name="connsiteY3" fmla="*/ 5174 h 12885"/>
                <a:gd name="connsiteX4" fmla="*/ 5178 w 12895"/>
                <a:gd name="connsiteY4" fmla="*/ 98 h 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 h="12885">
                  <a:moveTo>
                    <a:pt x="5178" y="98"/>
                  </a:moveTo>
                  <a:cubicBezTo>
                    <a:pt x="2003" y="732"/>
                    <a:pt x="-537" y="3905"/>
                    <a:pt x="98" y="7712"/>
                  </a:cubicBezTo>
                  <a:cubicBezTo>
                    <a:pt x="733" y="10884"/>
                    <a:pt x="3908" y="13422"/>
                    <a:pt x="7718" y="12788"/>
                  </a:cubicBezTo>
                  <a:cubicBezTo>
                    <a:pt x="10893" y="12153"/>
                    <a:pt x="13433" y="8981"/>
                    <a:pt x="12798" y="5174"/>
                  </a:cubicBezTo>
                  <a:cubicBezTo>
                    <a:pt x="12163" y="2001"/>
                    <a:pt x="8988" y="-537"/>
                    <a:pt x="5178" y="98"/>
                  </a:cubicBezTo>
                  <a:close/>
                </a:path>
              </a:pathLst>
            </a:custGeom>
            <a:grpFill/>
            <a:ln w="6350"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4731B403-90FC-7F40-9EFC-59F0A3CED31E}"/>
                </a:ext>
              </a:extLst>
            </p:cNvPr>
            <p:cNvSpPr/>
            <p:nvPr/>
          </p:nvSpPr>
          <p:spPr>
            <a:xfrm>
              <a:off x="4493895" y="2860494"/>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FCCECA97-D47A-234B-8775-09ED8024AE9C}"/>
                </a:ext>
              </a:extLst>
            </p:cNvPr>
            <p:cNvSpPr/>
            <p:nvPr/>
          </p:nvSpPr>
          <p:spPr>
            <a:xfrm>
              <a:off x="7176134" y="783166"/>
              <a:ext cx="574097" cy="386785"/>
            </a:xfrm>
            <a:custGeom>
              <a:avLst/>
              <a:gdLst>
                <a:gd name="connsiteX0" fmla="*/ 573405 w 574097"/>
                <a:gd name="connsiteY0" fmla="*/ 385137 h 386785"/>
                <a:gd name="connsiteX1" fmla="*/ 572770 w 574097"/>
                <a:gd name="connsiteY1" fmla="*/ 380695 h 386785"/>
                <a:gd name="connsiteX2" fmla="*/ 11430 w 574097"/>
                <a:gd name="connsiteY2" fmla="*/ 0 h 386785"/>
                <a:gd name="connsiteX3" fmla="*/ 0 w 574097"/>
                <a:gd name="connsiteY3" fmla="*/ 0 h 386785"/>
                <a:gd name="connsiteX4" fmla="*/ 569595 w 574097"/>
                <a:gd name="connsiteY4" fmla="*/ 386406 h 386785"/>
                <a:gd name="connsiteX5" fmla="*/ 573405 w 574097"/>
                <a:gd name="connsiteY5" fmla="*/ 385137 h 38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097" h="386785">
                  <a:moveTo>
                    <a:pt x="573405" y="385137"/>
                  </a:moveTo>
                  <a:cubicBezTo>
                    <a:pt x="574675" y="383868"/>
                    <a:pt x="574040" y="381964"/>
                    <a:pt x="572770" y="380695"/>
                  </a:cubicBezTo>
                  <a:lnTo>
                    <a:pt x="11430" y="0"/>
                  </a:lnTo>
                  <a:lnTo>
                    <a:pt x="0" y="0"/>
                  </a:lnTo>
                  <a:lnTo>
                    <a:pt x="569595" y="386406"/>
                  </a:lnTo>
                  <a:cubicBezTo>
                    <a:pt x="570865" y="387040"/>
                    <a:pt x="572135" y="387040"/>
                    <a:pt x="573405" y="385137"/>
                  </a:cubicBezTo>
                  <a:close/>
                </a:path>
              </a:pathLst>
            </a:custGeom>
            <a:grpFill/>
            <a:ln w="6350"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D0C8BD64-4899-B14D-A096-5BB2B91C0228}"/>
                </a:ext>
              </a:extLst>
            </p:cNvPr>
            <p:cNvSpPr/>
            <p:nvPr/>
          </p:nvSpPr>
          <p:spPr>
            <a:xfrm>
              <a:off x="6332220" y="1163861"/>
              <a:ext cx="1417320" cy="276004"/>
            </a:xfrm>
            <a:custGeom>
              <a:avLst/>
              <a:gdLst>
                <a:gd name="connsiteX0" fmla="*/ 1414145 w 1417320"/>
                <a:gd name="connsiteY0" fmla="*/ 0 h 276004"/>
                <a:gd name="connsiteX1" fmla="*/ 1905 w 1417320"/>
                <a:gd name="connsiteY1" fmla="*/ 269659 h 276004"/>
                <a:gd name="connsiteX2" fmla="*/ 0 w 1417320"/>
                <a:gd name="connsiteY2" fmla="*/ 272832 h 276004"/>
                <a:gd name="connsiteX3" fmla="*/ 3175 w 1417320"/>
                <a:gd name="connsiteY3" fmla="*/ 276004 h 276004"/>
                <a:gd name="connsiteX4" fmla="*/ 1415415 w 1417320"/>
                <a:gd name="connsiteY4" fmla="*/ 6345 h 276004"/>
                <a:gd name="connsiteX5" fmla="*/ 1417320 w 1417320"/>
                <a:gd name="connsiteY5" fmla="*/ 3807 h 276004"/>
                <a:gd name="connsiteX6" fmla="*/ 1414145 w 1417320"/>
                <a:gd name="connsiteY6" fmla="*/ 0 h 2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20" h="276004">
                  <a:moveTo>
                    <a:pt x="1414145" y="0"/>
                  </a:moveTo>
                  <a:lnTo>
                    <a:pt x="1905" y="269659"/>
                  </a:lnTo>
                  <a:cubicBezTo>
                    <a:pt x="635" y="270294"/>
                    <a:pt x="0" y="271563"/>
                    <a:pt x="0" y="272832"/>
                  </a:cubicBezTo>
                  <a:cubicBezTo>
                    <a:pt x="0" y="274735"/>
                    <a:pt x="1270" y="276004"/>
                    <a:pt x="3175" y="276004"/>
                  </a:cubicBezTo>
                  <a:lnTo>
                    <a:pt x="1415415" y="6345"/>
                  </a:lnTo>
                  <a:cubicBezTo>
                    <a:pt x="1416685" y="5710"/>
                    <a:pt x="1417320" y="4441"/>
                    <a:pt x="1417320" y="3807"/>
                  </a:cubicBezTo>
                  <a:cubicBezTo>
                    <a:pt x="1417320" y="1903"/>
                    <a:pt x="1416050" y="0"/>
                    <a:pt x="1414145" y="0"/>
                  </a:cubicBezTo>
                  <a:close/>
                </a:path>
              </a:pathLst>
            </a:custGeom>
            <a:grpFill/>
            <a:ln w="6350"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D9A41E55-003B-404D-9490-F0452D7DA109}"/>
                </a:ext>
              </a:extLst>
            </p:cNvPr>
            <p:cNvSpPr/>
            <p:nvPr/>
          </p:nvSpPr>
          <p:spPr>
            <a:xfrm>
              <a:off x="10041890" y="783166"/>
              <a:ext cx="996975" cy="493660"/>
            </a:xfrm>
            <a:custGeom>
              <a:avLst/>
              <a:gdLst>
                <a:gd name="connsiteX0" fmla="*/ 996315 w 996975"/>
                <a:gd name="connsiteY0" fmla="*/ 491732 h 493660"/>
                <a:gd name="connsiteX1" fmla="*/ 995045 w 996975"/>
                <a:gd name="connsiteY1" fmla="*/ 487290 h 493660"/>
                <a:gd name="connsiteX2" fmla="*/ 14605 w 996975"/>
                <a:gd name="connsiteY2" fmla="*/ 0 h 493660"/>
                <a:gd name="connsiteX3" fmla="*/ 0 w 996975"/>
                <a:gd name="connsiteY3" fmla="*/ 0 h 493660"/>
                <a:gd name="connsiteX4" fmla="*/ 991870 w 996975"/>
                <a:gd name="connsiteY4" fmla="*/ 493001 h 493660"/>
                <a:gd name="connsiteX5" fmla="*/ 996315 w 996975"/>
                <a:gd name="connsiteY5" fmla="*/ 491732 h 4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975" h="493660">
                  <a:moveTo>
                    <a:pt x="996315" y="491732"/>
                  </a:moveTo>
                  <a:cubicBezTo>
                    <a:pt x="997585" y="489828"/>
                    <a:pt x="996950" y="487925"/>
                    <a:pt x="995045" y="487290"/>
                  </a:cubicBezTo>
                  <a:lnTo>
                    <a:pt x="14605" y="0"/>
                  </a:lnTo>
                  <a:lnTo>
                    <a:pt x="0" y="0"/>
                  </a:lnTo>
                  <a:lnTo>
                    <a:pt x="991870" y="493001"/>
                  </a:lnTo>
                  <a:cubicBezTo>
                    <a:pt x="993140" y="494270"/>
                    <a:pt x="995680" y="493635"/>
                    <a:pt x="996315" y="491732"/>
                  </a:cubicBezTo>
                  <a:close/>
                </a:path>
              </a:pathLst>
            </a:custGeom>
            <a:grpFill/>
            <a:ln w="6350"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3000647-32DA-F245-97C7-70321191945B}"/>
                </a:ext>
              </a:extLst>
            </p:cNvPr>
            <p:cNvSpPr/>
            <p:nvPr/>
          </p:nvSpPr>
          <p:spPr>
            <a:xfrm>
              <a:off x="6522470" y="1163612"/>
              <a:ext cx="1227953" cy="664176"/>
            </a:xfrm>
            <a:custGeom>
              <a:avLst/>
              <a:gdLst>
                <a:gd name="connsiteX0" fmla="*/ 1223260 w 1227953"/>
                <a:gd name="connsiteY0" fmla="*/ 249 h 664176"/>
                <a:gd name="connsiteX1" fmla="*/ 1520 w 1227953"/>
                <a:gd name="connsiteY1" fmla="*/ 658218 h 664176"/>
                <a:gd name="connsiteX2" fmla="*/ 249 w 1227953"/>
                <a:gd name="connsiteY2" fmla="*/ 662659 h 664176"/>
                <a:gd name="connsiteX3" fmla="*/ 4695 w 1227953"/>
                <a:gd name="connsiteY3" fmla="*/ 663928 h 664176"/>
                <a:gd name="connsiteX4" fmla="*/ 1226435 w 1227953"/>
                <a:gd name="connsiteY4" fmla="*/ 5959 h 664176"/>
                <a:gd name="connsiteX5" fmla="*/ 1227704 w 1227953"/>
                <a:gd name="connsiteY5" fmla="*/ 1518 h 664176"/>
                <a:gd name="connsiteX6" fmla="*/ 1223260 w 1227953"/>
                <a:gd name="connsiteY6" fmla="*/ 249 h 66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953" h="664176">
                  <a:moveTo>
                    <a:pt x="1223260" y="249"/>
                  </a:moveTo>
                  <a:lnTo>
                    <a:pt x="1520" y="658218"/>
                  </a:lnTo>
                  <a:cubicBezTo>
                    <a:pt x="249" y="659487"/>
                    <a:pt x="-386" y="661390"/>
                    <a:pt x="249" y="662659"/>
                  </a:cubicBezTo>
                  <a:cubicBezTo>
                    <a:pt x="885" y="663928"/>
                    <a:pt x="3424" y="664563"/>
                    <a:pt x="4695" y="663928"/>
                  </a:cubicBezTo>
                  <a:lnTo>
                    <a:pt x="1226435" y="5959"/>
                  </a:lnTo>
                  <a:cubicBezTo>
                    <a:pt x="1227704" y="5325"/>
                    <a:pt x="1228339" y="3421"/>
                    <a:pt x="1227704" y="1518"/>
                  </a:cubicBezTo>
                  <a:cubicBezTo>
                    <a:pt x="1227070" y="249"/>
                    <a:pt x="1225164" y="-386"/>
                    <a:pt x="1223260" y="249"/>
                  </a:cubicBezTo>
                  <a:close/>
                </a:path>
              </a:pathLst>
            </a:custGeom>
            <a:grpFill/>
            <a:ln w="6350"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CDF7B9FA-7F4D-2740-AA65-45FB07EFAC14}"/>
                </a:ext>
              </a:extLst>
            </p:cNvPr>
            <p:cNvSpPr/>
            <p:nvPr/>
          </p:nvSpPr>
          <p:spPr>
            <a:xfrm>
              <a:off x="6331527" y="783166"/>
              <a:ext cx="394391" cy="656314"/>
            </a:xfrm>
            <a:custGeom>
              <a:avLst/>
              <a:gdLst>
                <a:gd name="connsiteX0" fmla="*/ 1327 w 394391"/>
                <a:gd name="connsiteY0" fmla="*/ 656065 h 656314"/>
                <a:gd name="connsiteX1" fmla="*/ 5772 w 394391"/>
                <a:gd name="connsiteY1" fmla="*/ 654796 h 656314"/>
                <a:gd name="connsiteX2" fmla="*/ 394392 w 394391"/>
                <a:gd name="connsiteY2" fmla="*/ 0 h 656314"/>
                <a:gd name="connsiteX3" fmla="*/ 387407 w 394391"/>
                <a:gd name="connsiteY3" fmla="*/ 0 h 656314"/>
                <a:gd name="connsiteX4" fmla="*/ 692 w 394391"/>
                <a:gd name="connsiteY4" fmla="*/ 651624 h 656314"/>
                <a:gd name="connsiteX5" fmla="*/ 1327 w 394391"/>
                <a:gd name="connsiteY5" fmla="*/ 656065 h 65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391" h="656314">
                  <a:moveTo>
                    <a:pt x="1327" y="656065"/>
                  </a:moveTo>
                  <a:cubicBezTo>
                    <a:pt x="2597" y="656700"/>
                    <a:pt x="5137" y="656065"/>
                    <a:pt x="5772" y="654796"/>
                  </a:cubicBezTo>
                  <a:lnTo>
                    <a:pt x="394392" y="0"/>
                  </a:lnTo>
                  <a:lnTo>
                    <a:pt x="387407" y="0"/>
                  </a:lnTo>
                  <a:lnTo>
                    <a:pt x="692" y="651624"/>
                  </a:lnTo>
                  <a:cubicBezTo>
                    <a:pt x="-578" y="653527"/>
                    <a:pt x="57" y="655431"/>
                    <a:pt x="1327" y="656065"/>
                  </a:cubicBezTo>
                  <a:close/>
                </a:path>
              </a:pathLst>
            </a:custGeom>
            <a:grpFill/>
            <a:ln w="6350"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7D966A3B-20AD-2C41-95E8-D76C7D2D7B10}"/>
                </a:ext>
              </a:extLst>
            </p:cNvPr>
            <p:cNvSpPr/>
            <p:nvPr/>
          </p:nvSpPr>
          <p:spPr>
            <a:xfrm>
              <a:off x="1142115" y="1963073"/>
              <a:ext cx="1092687" cy="562300"/>
            </a:xfrm>
            <a:custGeom>
              <a:avLst/>
              <a:gdLst>
                <a:gd name="connsiteX0" fmla="*/ 1090544 w 1092687"/>
                <a:gd name="connsiteY0" fmla="*/ 556064 h 562300"/>
                <a:gd name="connsiteX1" fmla="*/ 4694 w 1092687"/>
                <a:gd name="connsiteY1" fmla="*/ 249 h 562300"/>
                <a:gd name="connsiteX2" fmla="*/ 249 w 1092687"/>
                <a:gd name="connsiteY2" fmla="*/ 1518 h 562300"/>
                <a:gd name="connsiteX3" fmla="*/ 1519 w 1092687"/>
                <a:gd name="connsiteY3" fmla="*/ 5959 h 562300"/>
                <a:gd name="connsiteX4" fmla="*/ 1088004 w 1092687"/>
                <a:gd name="connsiteY4" fmla="*/ 561775 h 562300"/>
                <a:gd name="connsiteX5" fmla="*/ 1092449 w 1092687"/>
                <a:gd name="connsiteY5" fmla="*/ 560506 h 562300"/>
                <a:gd name="connsiteX6" fmla="*/ 1090544 w 1092687"/>
                <a:gd name="connsiteY6" fmla="*/ 556064 h 5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687" h="562300">
                  <a:moveTo>
                    <a:pt x="1090544" y="556064"/>
                  </a:moveTo>
                  <a:lnTo>
                    <a:pt x="4694" y="249"/>
                  </a:lnTo>
                  <a:cubicBezTo>
                    <a:pt x="2789" y="-386"/>
                    <a:pt x="884" y="249"/>
                    <a:pt x="249" y="1518"/>
                  </a:cubicBezTo>
                  <a:cubicBezTo>
                    <a:pt x="-386" y="3421"/>
                    <a:pt x="249" y="5325"/>
                    <a:pt x="1519" y="5959"/>
                  </a:cubicBezTo>
                  <a:lnTo>
                    <a:pt x="1088004" y="561775"/>
                  </a:lnTo>
                  <a:cubicBezTo>
                    <a:pt x="1089909" y="563044"/>
                    <a:pt x="1091814" y="561775"/>
                    <a:pt x="1092449" y="560506"/>
                  </a:cubicBezTo>
                  <a:cubicBezTo>
                    <a:pt x="1093084" y="558602"/>
                    <a:pt x="1092449" y="556699"/>
                    <a:pt x="1090544" y="556064"/>
                  </a:cubicBezTo>
                  <a:close/>
                </a:path>
              </a:pathLst>
            </a:custGeom>
            <a:grpFill/>
            <a:ln w="6350"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ED414C8-A368-D141-8D71-150E8CF05C15}"/>
                </a:ext>
              </a:extLst>
            </p:cNvPr>
            <p:cNvSpPr/>
            <p:nvPr/>
          </p:nvSpPr>
          <p:spPr>
            <a:xfrm>
              <a:off x="7743190" y="1163861"/>
              <a:ext cx="80644" cy="656699"/>
            </a:xfrm>
            <a:custGeom>
              <a:avLst/>
              <a:gdLst>
                <a:gd name="connsiteX0" fmla="*/ 3175 w 80644"/>
                <a:gd name="connsiteY0" fmla="*/ 0 h 656699"/>
                <a:gd name="connsiteX1" fmla="*/ 0 w 80644"/>
                <a:gd name="connsiteY1" fmla="*/ 3172 h 656699"/>
                <a:gd name="connsiteX2" fmla="*/ 73660 w 80644"/>
                <a:gd name="connsiteY2" fmla="*/ 653527 h 656699"/>
                <a:gd name="connsiteX3" fmla="*/ 77470 w 80644"/>
                <a:gd name="connsiteY3" fmla="*/ 656700 h 656699"/>
                <a:gd name="connsiteX4" fmla="*/ 80645 w 80644"/>
                <a:gd name="connsiteY4" fmla="*/ 652893 h 656699"/>
                <a:gd name="connsiteX5" fmla="*/ 6985 w 80644"/>
                <a:gd name="connsiteY5" fmla="*/ 2538 h 656699"/>
                <a:gd name="connsiteX6" fmla="*/ 3175 w 80644"/>
                <a:gd name="connsiteY6" fmla="*/ 0 h 65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44" h="656699">
                  <a:moveTo>
                    <a:pt x="3175" y="0"/>
                  </a:moveTo>
                  <a:cubicBezTo>
                    <a:pt x="1905" y="0"/>
                    <a:pt x="0" y="1269"/>
                    <a:pt x="0" y="3172"/>
                  </a:cubicBezTo>
                  <a:lnTo>
                    <a:pt x="73660" y="653527"/>
                  </a:lnTo>
                  <a:cubicBezTo>
                    <a:pt x="74295" y="655431"/>
                    <a:pt x="75565" y="656700"/>
                    <a:pt x="77470" y="656700"/>
                  </a:cubicBezTo>
                  <a:cubicBezTo>
                    <a:pt x="79375" y="656065"/>
                    <a:pt x="80645" y="654796"/>
                    <a:pt x="80645" y="652893"/>
                  </a:cubicBezTo>
                  <a:lnTo>
                    <a:pt x="6985" y="2538"/>
                  </a:lnTo>
                  <a:cubicBezTo>
                    <a:pt x="6350" y="1269"/>
                    <a:pt x="5715" y="634"/>
                    <a:pt x="3175" y="0"/>
                  </a:cubicBezTo>
                  <a:close/>
                </a:path>
              </a:pathLst>
            </a:custGeom>
            <a:grpFill/>
            <a:ln w="6350"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D9679C6C-397F-004E-B11D-99C1D1F21874}"/>
                </a:ext>
              </a:extLst>
            </p:cNvPr>
            <p:cNvSpPr/>
            <p:nvPr/>
          </p:nvSpPr>
          <p:spPr>
            <a:xfrm>
              <a:off x="7723505" y="783166"/>
              <a:ext cx="26669" cy="386405"/>
            </a:xfrm>
            <a:custGeom>
              <a:avLst/>
              <a:gdLst>
                <a:gd name="connsiteX0" fmla="*/ 23495 w 26669"/>
                <a:gd name="connsiteY0" fmla="*/ 386406 h 386405"/>
                <a:gd name="connsiteX1" fmla="*/ 26670 w 26669"/>
                <a:gd name="connsiteY1" fmla="*/ 383233 h 386405"/>
                <a:gd name="connsiteX2" fmla="*/ 6350 w 26669"/>
                <a:gd name="connsiteY2" fmla="*/ 0 h 386405"/>
                <a:gd name="connsiteX3" fmla="*/ 0 w 26669"/>
                <a:gd name="connsiteY3" fmla="*/ 0 h 386405"/>
                <a:gd name="connsiteX4" fmla="*/ 20320 w 26669"/>
                <a:gd name="connsiteY4" fmla="*/ 383868 h 386405"/>
                <a:gd name="connsiteX5" fmla="*/ 23495 w 26669"/>
                <a:gd name="connsiteY5" fmla="*/ 386406 h 38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69" h="386405">
                  <a:moveTo>
                    <a:pt x="23495" y="386406"/>
                  </a:moveTo>
                  <a:cubicBezTo>
                    <a:pt x="24764" y="386406"/>
                    <a:pt x="26670" y="385137"/>
                    <a:pt x="26670" y="383233"/>
                  </a:cubicBezTo>
                  <a:lnTo>
                    <a:pt x="6350" y="0"/>
                  </a:lnTo>
                  <a:lnTo>
                    <a:pt x="0" y="0"/>
                  </a:lnTo>
                  <a:lnTo>
                    <a:pt x="20320" y="383868"/>
                  </a:lnTo>
                  <a:cubicBezTo>
                    <a:pt x="20955" y="385137"/>
                    <a:pt x="22225" y="386406"/>
                    <a:pt x="23495" y="386406"/>
                  </a:cubicBezTo>
                  <a:close/>
                </a:path>
              </a:pathLst>
            </a:custGeom>
            <a:grpFill/>
            <a:ln w="6350"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44FC876-96AC-054A-88DC-39F7368372D1}"/>
                </a:ext>
              </a:extLst>
            </p:cNvPr>
            <p:cNvSpPr/>
            <p:nvPr/>
          </p:nvSpPr>
          <p:spPr>
            <a:xfrm>
              <a:off x="6331970" y="1433271"/>
              <a:ext cx="196713" cy="394648"/>
            </a:xfrm>
            <a:custGeom>
              <a:avLst/>
              <a:gdLst>
                <a:gd name="connsiteX0" fmla="*/ 5964 w 196713"/>
                <a:gd name="connsiteY0" fmla="*/ 1518 h 394648"/>
                <a:gd name="connsiteX1" fmla="*/ 1519 w 196713"/>
                <a:gd name="connsiteY1" fmla="*/ 249 h 394648"/>
                <a:gd name="connsiteX2" fmla="*/ 249 w 196713"/>
                <a:gd name="connsiteY2" fmla="*/ 4690 h 394648"/>
                <a:gd name="connsiteX3" fmla="*/ 190749 w 196713"/>
                <a:gd name="connsiteY3" fmla="*/ 393000 h 394648"/>
                <a:gd name="connsiteX4" fmla="*/ 195194 w 196713"/>
                <a:gd name="connsiteY4" fmla="*/ 394269 h 394648"/>
                <a:gd name="connsiteX5" fmla="*/ 196464 w 196713"/>
                <a:gd name="connsiteY5" fmla="*/ 389827 h 394648"/>
                <a:gd name="connsiteX6" fmla="*/ 5964 w 196713"/>
                <a:gd name="connsiteY6" fmla="*/ 1518 h 39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713" h="394648">
                  <a:moveTo>
                    <a:pt x="5964" y="1518"/>
                  </a:moveTo>
                  <a:cubicBezTo>
                    <a:pt x="4694" y="249"/>
                    <a:pt x="2789" y="-386"/>
                    <a:pt x="1519" y="249"/>
                  </a:cubicBezTo>
                  <a:cubicBezTo>
                    <a:pt x="249" y="1518"/>
                    <a:pt x="-386" y="3421"/>
                    <a:pt x="249" y="4690"/>
                  </a:cubicBezTo>
                  <a:lnTo>
                    <a:pt x="190749" y="393000"/>
                  </a:lnTo>
                  <a:cubicBezTo>
                    <a:pt x="191384" y="394903"/>
                    <a:pt x="193924" y="394903"/>
                    <a:pt x="195194" y="394269"/>
                  </a:cubicBezTo>
                  <a:cubicBezTo>
                    <a:pt x="196464" y="393634"/>
                    <a:pt x="197099" y="391731"/>
                    <a:pt x="196464" y="389827"/>
                  </a:cubicBezTo>
                  <a:lnTo>
                    <a:pt x="5964" y="1518"/>
                  </a:lnTo>
                  <a:close/>
                </a:path>
              </a:pathLst>
            </a:custGeom>
            <a:grpFill/>
            <a:ln w="6350"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8CF2272A-F2C4-0448-B870-848C9A2B5B07}"/>
                </a:ext>
              </a:extLst>
            </p:cNvPr>
            <p:cNvSpPr/>
            <p:nvPr/>
          </p:nvSpPr>
          <p:spPr>
            <a:xfrm>
              <a:off x="1142126" y="1543753"/>
              <a:ext cx="1094592" cy="426078"/>
            </a:xfrm>
            <a:custGeom>
              <a:avLst/>
              <a:gdLst>
                <a:gd name="connsiteX0" fmla="*/ 1090533 w 1094592"/>
                <a:gd name="connsiteY0" fmla="*/ 169 h 426078"/>
                <a:gd name="connsiteX1" fmla="*/ 2143 w 1094592"/>
                <a:gd name="connsiteY1" fmla="*/ 419568 h 426078"/>
                <a:gd name="connsiteX2" fmla="*/ 238 w 1094592"/>
                <a:gd name="connsiteY2" fmla="*/ 423375 h 426078"/>
                <a:gd name="connsiteX3" fmla="*/ 4048 w 1094592"/>
                <a:gd name="connsiteY3" fmla="*/ 425913 h 426078"/>
                <a:gd name="connsiteX4" fmla="*/ 1093073 w 1094592"/>
                <a:gd name="connsiteY4" fmla="*/ 6514 h 426078"/>
                <a:gd name="connsiteX5" fmla="*/ 1094343 w 1094592"/>
                <a:gd name="connsiteY5" fmla="*/ 2072 h 426078"/>
                <a:gd name="connsiteX6" fmla="*/ 1090533 w 1094592"/>
                <a:gd name="connsiteY6" fmla="*/ 169 h 42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592" h="426078">
                  <a:moveTo>
                    <a:pt x="1090533" y="169"/>
                  </a:moveTo>
                  <a:lnTo>
                    <a:pt x="2143" y="419568"/>
                  </a:lnTo>
                  <a:cubicBezTo>
                    <a:pt x="238" y="420203"/>
                    <a:pt x="-397" y="422106"/>
                    <a:pt x="238" y="423375"/>
                  </a:cubicBezTo>
                  <a:cubicBezTo>
                    <a:pt x="238" y="425279"/>
                    <a:pt x="2143" y="426548"/>
                    <a:pt x="4048" y="425913"/>
                  </a:cubicBezTo>
                  <a:lnTo>
                    <a:pt x="1093073" y="6514"/>
                  </a:lnTo>
                  <a:cubicBezTo>
                    <a:pt x="1094343" y="5245"/>
                    <a:pt x="1094978" y="3976"/>
                    <a:pt x="1094343" y="2072"/>
                  </a:cubicBezTo>
                  <a:cubicBezTo>
                    <a:pt x="1094343" y="803"/>
                    <a:pt x="1092438" y="-466"/>
                    <a:pt x="1090533" y="169"/>
                  </a:cubicBezTo>
                  <a:close/>
                </a:path>
              </a:pathLst>
            </a:custGeom>
            <a:grpFill/>
            <a:ln w="6350"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533FF94-A21D-564B-82B7-1EEF776EA51B}"/>
                </a:ext>
              </a:extLst>
            </p:cNvPr>
            <p:cNvSpPr/>
            <p:nvPr/>
          </p:nvSpPr>
          <p:spPr>
            <a:xfrm>
              <a:off x="11032172" y="1270138"/>
              <a:ext cx="615314" cy="588424"/>
            </a:xfrm>
            <a:custGeom>
              <a:avLst/>
              <a:gdLst>
                <a:gd name="connsiteX0" fmla="*/ 5397 w 615314"/>
                <a:gd name="connsiteY0" fmla="*/ 952 h 588424"/>
                <a:gd name="connsiteX1" fmla="*/ 952 w 615314"/>
                <a:gd name="connsiteY1" fmla="*/ 952 h 588424"/>
                <a:gd name="connsiteX2" fmla="*/ 952 w 615314"/>
                <a:gd name="connsiteY2" fmla="*/ 5393 h 588424"/>
                <a:gd name="connsiteX3" fmla="*/ 609917 w 615314"/>
                <a:gd name="connsiteY3" fmla="*/ 587223 h 588424"/>
                <a:gd name="connsiteX4" fmla="*/ 614362 w 615314"/>
                <a:gd name="connsiteY4" fmla="*/ 587223 h 588424"/>
                <a:gd name="connsiteX5" fmla="*/ 614362 w 615314"/>
                <a:gd name="connsiteY5" fmla="*/ 582781 h 588424"/>
                <a:gd name="connsiteX6" fmla="*/ 5397 w 615314"/>
                <a:gd name="connsiteY6" fmla="*/ 952 h 58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314" h="588424">
                  <a:moveTo>
                    <a:pt x="5397" y="952"/>
                  </a:moveTo>
                  <a:cubicBezTo>
                    <a:pt x="4127" y="-317"/>
                    <a:pt x="2222" y="-317"/>
                    <a:pt x="952" y="952"/>
                  </a:cubicBezTo>
                  <a:cubicBezTo>
                    <a:pt x="-317" y="2221"/>
                    <a:pt x="-317" y="4124"/>
                    <a:pt x="952" y="5393"/>
                  </a:cubicBezTo>
                  <a:lnTo>
                    <a:pt x="609917" y="587223"/>
                  </a:lnTo>
                  <a:cubicBezTo>
                    <a:pt x="611187" y="589126"/>
                    <a:pt x="613092" y="588492"/>
                    <a:pt x="614362" y="587223"/>
                  </a:cubicBezTo>
                  <a:cubicBezTo>
                    <a:pt x="615633" y="585954"/>
                    <a:pt x="615633" y="584050"/>
                    <a:pt x="614362" y="582781"/>
                  </a:cubicBezTo>
                  <a:lnTo>
                    <a:pt x="5397" y="952"/>
                  </a:lnTo>
                  <a:close/>
                </a:path>
              </a:pathLst>
            </a:custGeom>
            <a:grpFill/>
            <a:ln w="6350"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3130D5D5-ED6E-784A-92E6-9BAF1447680C}"/>
                </a:ext>
              </a:extLst>
            </p:cNvPr>
            <p:cNvSpPr/>
            <p:nvPr/>
          </p:nvSpPr>
          <p:spPr>
            <a:xfrm>
              <a:off x="3045402" y="1501354"/>
              <a:ext cx="555426" cy="858551"/>
            </a:xfrm>
            <a:custGeom>
              <a:avLst/>
              <a:gdLst>
                <a:gd name="connsiteX0" fmla="*/ 6407 w 555426"/>
                <a:gd name="connsiteY0" fmla="*/ 1326 h 858551"/>
                <a:gd name="connsiteX1" fmla="*/ 1327 w 555426"/>
                <a:gd name="connsiteY1" fmla="*/ 692 h 858551"/>
                <a:gd name="connsiteX2" fmla="*/ 692 w 555426"/>
                <a:gd name="connsiteY2" fmla="*/ 5133 h 858551"/>
                <a:gd name="connsiteX3" fmla="*/ 549332 w 555426"/>
                <a:gd name="connsiteY3" fmla="*/ 856622 h 858551"/>
                <a:gd name="connsiteX4" fmla="*/ 553777 w 555426"/>
                <a:gd name="connsiteY4" fmla="*/ 857891 h 858551"/>
                <a:gd name="connsiteX5" fmla="*/ 555047 w 555426"/>
                <a:gd name="connsiteY5" fmla="*/ 853450 h 858551"/>
                <a:gd name="connsiteX6" fmla="*/ 6407 w 555426"/>
                <a:gd name="connsiteY6" fmla="*/ 1326 h 85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426" h="858551">
                  <a:moveTo>
                    <a:pt x="6407" y="1326"/>
                  </a:moveTo>
                  <a:cubicBezTo>
                    <a:pt x="5137" y="57"/>
                    <a:pt x="3232" y="-577"/>
                    <a:pt x="1327" y="692"/>
                  </a:cubicBezTo>
                  <a:cubicBezTo>
                    <a:pt x="57" y="1961"/>
                    <a:pt x="-578" y="3864"/>
                    <a:pt x="692" y="5133"/>
                  </a:cubicBezTo>
                  <a:lnTo>
                    <a:pt x="549332" y="856622"/>
                  </a:lnTo>
                  <a:cubicBezTo>
                    <a:pt x="549967" y="858526"/>
                    <a:pt x="552507" y="859160"/>
                    <a:pt x="553777" y="857891"/>
                  </a:cubicBezTo>
                  <a:cubicBezTo>
                    <a:pt x="555682" y="857257"/>
                    <a:pt x="555682" y="854719"/>
                    <a:pt x="555047" y="853450"/>
                  </a:cubicBezTo>
                  <a:lnTo>
                    <a:pt x="6407" y="1326"/>
                  </a:lnTo>
                  <a:close/>
                </a:path>
              </a:pathLst>
            </a:custGeom>
            <a:grpFill/>
            <a:ln w="6350"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AD8B6F14-D8DD-384B-9D16-71D436BA2763}"/>
                </a:ext>
              </a:extLst>
            </p:cNvPr>
            <p:cNvSpPr/>
            <p:nvPr/>
          </p:nvSpPr>
          <p:spPr>
            <a:xfrm>
              <a:off x="10006330" y="783166"/>
              <a:ext cx="226297" cy="622437"/>
            </a:xfrm>
            <a:custGeom>
              <a:avLst/>
              <a:gdLst>
                <a:gd name="connsiteX0" fmla="*/ 224155 w 226297"/>
                <a:gd name="connsiteY0" fmla="*/ 622437 h 622437"/>
                <a:gd name="connsiteX1" fmla="*/ 226060 w 226297"/>
                <a:gd name="connsiteY1" fmla="*/ 617996 h 622437"/>
                <a:gd name="connsiteX2" fmla="*/ 6985 w 226297"/>
                <a:gd name="connsiteY2" fmla="*/ 0 h 622437"/>
                <a:gd name="connsiteX3" fmla="*/ 0 w 226297"/>
                <a:gd name="connsiteY3" fmla="*/ 0 h 622437"/>
                <a:gd name="connsiteX4" fmla="*/ 219710 w 226297"/>
                <a:gd name="connsiteY4" fmla="*/ 619899 h 622437"/>
                <a:gd name="connsiteX5" fmla="*/ 224155 w 226297"/>
                <a:gd name="connsiteY5" fmla="*/ 622437 h 62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297" h="622437">
                  <a:moveTo>
                    <a:pt x="224155" y="622437"/>
                  </a:moveTo>
                  <a:cubicBezTo>
                    <a:pt x="226060" y="621803"/>
                    <a:pt x="226695" y="619899"/>
                    <a:pt x="226060" y="617996"/>
                  </a:cubicBezTo>
                  <a:lnTo>
                    <a:pt x="6985" y="0"/>
                  </a:lnTo>
                  <a:lnTo>
                    <a:pt x="0" y="0"/>
                  </a:lnTo>
                  <a:lnTo>
                    <a:pt x="219710" y="619899"/>
                  </a:lnTo>
                  <a:cubicBezTo>
                    <a:pt x="220345" y="621803"/>
                    <a:pt x="222250" y="622437"/>
                    <a:pt x="224155" y="622437"/>
                  </a:cubicBezTo>
                  <a:close/>
                </a:path>
              </a:pathLst>
            </a:custGeom>
            <a:grpFill/>
            <a:ln w="6350"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C8830D20-9BD3-1840-AEFF-CDE4B1015418}"/>
                </a:ext>
              </a:extLst>
            </p:cNvPr>
            <p:cNvSpPr/>
            <p:nvPr/>
          </p:nvSpPr>
          <p:spPr>
            <a:xfrm>
              <a:off x="6332220" y="1433520"/>
              <a:ext cx="171449" cy="1105285"/>
            </a:xfrm>
            <a:custGeom>
              <a:avLst/>
              <a:gdLst>
                <a:gd name="connsiteX0" fmla="*/ 2540 w 171449"/>
                <a:gd name="connsiteY0" fmla="*/ 0 h 1105285"/>
                <a:gd name="connsiteX1" fmla="*/ 0 w 171449"/>
                <a:gd name="connsiteY1" fmla="*/ 3807 h 1105285"/>
                <a:gd name="connsiteX2" fmla="*/ 165100 w 171449"/>
                <a:gd name="connsiteY2" fmla="*/ 1102748 h 1105285"/>
                <a:gd name="connsiteX3" fmla="*/ 168910 w 171449"/>
                <a:gd name="connsiteY3" fmla="*/ 1105286 h 1105285"/>
                <a:gd name="connsiteX4" fmla="*/ 171450 w 171449"/>
                <a:gd name="connsiteY4" fmla="*/ 1101479 h 1105285"/>
                <a:gd name="connsiteX5" fmla="*/ 6350 w 171449"/>
                <a:gd name="connsiteY5" fmla="*/ 2538 h 1105285"/>
                <a:gd name="connsiteX6" fmla="*/ 2540 w 171449"/>
                <a:gd name="connsiteY6" fmla="*/ 0 h 110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49" h="1105285">
                  <a:moveTo>
                    <a:pt x="2540" y="0"/>
                  </a:moveTo>
                  <a:cubicBezTo>
                    <a:pt x="1270" y="634"/>
                    <a:pt x="0" y="1903"/>
                    <a:pt x="0" y="3807"/>
                  </a:cubicBezTo>
                  <a:lnTo>
                    <a:pt x="165100" y="1102748"/>
                  </a:lnTo>
                  <a:cubicBezTo>
                    <a:pt x="165100" y="1104017"/>
                    <a:pt x="167005" y="1105286"/>
                    <a:pt x="168910" y="1105286"/>
                  </a:cubicBezTo>
                  <a:cubicBezTo>
                    <a:pt x="170180" y="1104651"/>
                    <a:pt x="171450" y="1103382"/>
                    <a:pt x="171450" y="1101479"/>
                  </a:cubicBezTo>
                  <a:lnTo>
                    <a:pt x="6350" y="2538"/>
                  </a:lnTo>
                  <a:cubicBezTo>
                    <a:pt x="5715" y="634"/>
                    <a:pt x="4445" y="0"/>
                    <a:pt x="2540" y="0"/>
                  </a:cubicBezTo>
                  <a:close/>
                </a:path>
              </a:pathLst>
            </a:custGeom>
            <a:grpFill/>
            <a:ln w="6350"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AEFAF61-FD20-A846-AB9F-B2B0E568A373}"/>
                </a:ext>
              </a:extLst>
            </p:cNvPr>
            <p:cNvSpPr/>
            <p:nvPr/>
          </p:nvSpPr>
          <p:spPr>
            <a:xfrm>
              <a:off x="10031491" y="1270207"/>
              <a:ext cx="1007348" cy="477625"/>
            </a:xfrm>
            <a:custGeom>
              <a:avLst/>
              <a:gdLst>
                <a:gd name="connsiteX0" fmla="*/ 1002903 w 1007348"/>
                <a:gd name="connsiteY0" fmla="*/ 249 h 477625"/>
                <a:gd name="connsiteX1" fmla="*/ 2143 w 1007348"/>
                <a:gd name="connsiteY1" fmla="*/ 471042 h 477625"/>
                <a:gd name="connsiteX2" fmla="*/ 238 w 1007348"/>
                <a:gd name="connsiteY2" fmla="*/ 475484 h 477625"/>
                <a:gd name="connsiteX3" fmla="*/ 4683 w 1007348"/>
                <a:gd name="connsiteY3" fmla="*/ 477387 h 477625"/>
                <a:gd name="connsiteX4" fmla="*/ 1004808 w 1007348"/>
                <a:gd name="connsiteY4" fmla="*/ 5959 h 477625"/>
                <a:gd name="connsiteX5" fmla="*/ 1007348 w 1007348"/>
                <a:gd name="connsiteY5" fmla="*/ 1518 h 477625"/>
                <a:gd name="connsiteX6" fmla="*/ 1002903 w 1007348"/>
                <a:gd name="connsiteY6" fmla="*/ 249 h 47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348" h="477625">
                  <a:moveTo>
                    <a:pt x="1002903" y="249"/>
                  </a:moveTo>
                  <a:lnTo>
                    <a:pt x="2143" y="471042"/>
                  </a:lnTo>
                  <a:cubicBezTo>
                    <a:pt x="238" y="471677"/>
                    <a:pt x="-397" y="473580"/>
                    <a:pt x="238" y="475484"/>
                  </a:cubicBezTo>
                  <a:cubicBezTo>
                    <a:pt x="873" y="477387"/>
                    <a:pt x="2778" y="478022"/>
                    <a:pt x="4683" y="477387"/>
                  </a:cubicBezTo>
                  <a:lnTo>
                    <a:pt x="1004808" y="5959"/>
                  </a:lnTo>
                  <a:cubicBezTo>
                    <a:pt x="1006713" y="5325"/>
                    <a:pt x="1007348" y="3421"/>
                    <a:pt x="1007348" y="1518"/>
                  </a:cubicBezTo>
                  <a:cubicBezTo>
                    <a:pt x="1006713" y="249"/>
                    <a:pt x="1004808" y="-386"/>
                    <a:pt x="1002903" y="249"/>
                  </a:cubicBezTo>
                  <a:close/>
                </a:path>
              </a:pathLst>
            </a:custGeom>
            <a:grpFill/>
            <a:ln w="6350"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3D1B17D3-654E-A144-A62A-04D44A4EF439}"/>
                </a:ext>
              </a:extLst>
            </p:cNvPr>
            <p:cNvSpPr/>
            <p:nvPr/>
          </p:nvSpPr>
          <p:spPr>
            <a:xfrm>
              <a:off x="9815194" y="783166"/>
              <a:ext cx="222415" cy="965063"/>
            </a:xfrm>
            <a:custGeom>
              <a:avLst/>
              <a:gdLst>
                <a:gd name="connsiteX0" fmla="*/ 219711 w 222415"/>
                <a:gd name="connsiteY0" fmla="*/ 965063 h 965063"/>
                <a:gd name="connsiteX1" fmla="*/ 222250 w 222415"/>
                <a:gd name="connsiteY1" fmla="*/ 961256 h 965063"/>
                <a:gd name="connsiteX2" fmla="*/ 6350 w 222415"/>
                <a:gd name="connsiteY2" fmla="*/ 0 h 965063"/>
                <a:gd name="connsiteX3" fmla="*/ 0 w 222415"/>
                <a:gd name="connsiteY3" fmla="*/ 0 h 965063"/>
                <a:gd name="connsiteX4" fmla="*/ 216536 w 222415"/>
                <a:gd name="connsiteY4" fmla="*/ 961891 h 965063"/>
                <a:gd name="connsiteX5" fmla="*/ 219711 w 222415"/>
                <a:gd name="connsiteY5" fmla="*/ 965063 h 96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415" h="965063">
                  <a:moveTo>
                    <a:pt x="219711" y="965063"/>
                  </a:moveTo>
                  <a:cubicBezTo>
                    <a:pt x="221615" y="964429"/>
                    <a:pt x="222886" y="963160"/>
                    <a:pt x="222250" y="961256"/>
                  </a:cubicBezTo>
                  <a:lnTo>
                    <a:pt x="6350" y="0"/>
                  </a:lnTo>
                  <a:lnTo>
                    <a:pt x="0" y="0"/>
                  </a:lnTo>
                  <a:lnTo>
                    <a:pt x="216536" y="961891"/>
                  </a:lnTo>
                  <a:cubicBezTo>
                    <a:pt x="216536" y="963794"/>
                    <a:pt x="218440" y="965063"/>
                    <a:pt x="219711" y="965063"/>
                  </a:cubicBezTo>
                  <a:close/>
                </a:path>
              </a:pathLst>
            </a:custGeom>
            <a:grpFill/>
            <a:ln w="6350"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3C12387F-72F7-144F-8847-4DEFF3F8F505}"/>
                </a:ext>
              </a:extLst>
            </p:cNvPr>
            <p:cNvSpPr/>
            <p:nvPr/>
          </p:nvSpPr>
          <p:spPr>
            <a:xfrm>
              <a:off x="9771777" y="1741646"/>
              <a:ext cx="265905" cy="878613"/>
            </a:xfrm>
            <a:custGeom>
              <a:avLst/>
              <a:gdLst>
                <a:gd name="connsiteX0" fmla="*/ 263763 w 265905"/>
                <a:gd name="connsiteY0" fmla="*/ 238 h 878613"/>
                <a:gd name="connsiteX1" fmla="*/ 259953 w 265905"/>
                <a:gd name="connsiteY1" fmla="*/ 2141 h 878613"/>
                <a:gd name="connsiteX2" fmla="*/ 238 w 265905"/>
                <a:gd name="connsiteY2" fmla="*/ 874568 h 878613"/>
                <a:gd name="connsiteX3" fmla="*/ 2143 w 265905"/>
                <a:gd name="connsiteY3" fmla="*/ 878375 h 878613"/>
                <a:gd name="connsiteX4" fmla="*/ 5953 w 265905"/>
                <a:gd name="connsiteY4" fmla="*/ 876472 h 878613"/>
                <a:gd name="connsiteX5" fmla="*/ 265668 w 265905"/>
                <a:gd name="connsiteY5" fmla="*/ 4045 h 878613"/>
                <a:gd name="connsiteX6" fmla="*/ 263763 w 265905"/>
                <a:gd name="connsiteY6" fmla="*/ 238 h 87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05" h="878613">
                  <a:moveTo>
                    <a:pt x="263763" y="238"/>
                  </a:moveTo>
                  <a:cubicBezTo>
                    <a:pt x="262493" y="-397"/>
                    <a:pt x="260588" y="238"/>
                    <a:pt x="259953" y="2141"/>
                  </a:cubicBezTo>
                  <a:lnTo>
                    <a:pt x="238" y="874568"/>
                  </a:lnTo>
                  <a:cubicBezTo>
                    <a:pt x="-397" y="876472"/>
                    <a:pt x="238" y="877741"/>
                    <a:pt x="2143" y="878375"/>
                  </a:cubicBezTo>
                  <a:cubicBezTo>
                    <a:pt x="3413" y="879010"/>
                    <a:pt x="5318" y="878375"/>
                    <a:pt x="5953" y="876472"/>
                  </a:cubicBezTo>
                  <a:lnTo>
                    <a:pt x="265668" y="4045"/>
                  </a:lnTo>
                  <a:cubicBezTo>
                    <a:pt x="266303" y="2141"/>
                    <a:pt x="265668" y="238"/>
                    <a:pt x="263763" y="238"/>
                  </a:cubicBezTo>
                  <a:close/>
                </a:path>
              </a:pathLst>
            </a:custGeom>
            <a:grpFill/>
            <a:ln w="6350"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582936E5-C94F-4E45-9231-094913E00263}"/>
                </a:ext>
              </a:extLst>
            </p:cNvPr>
            <p:cNvSpPr/>
            <p:nvPr/>
          </p:nvSpPr>
          <p:spPr>
            <a:xfrm>
              <a:off x="10226040" y="1270456"/>
              <a:ext cx="812330" cy="135146"/>
            </a:xfrm>
            <a:custGeom>
              <a:avLst/>
              <a:gdLst>
                <a:gd name="connsiteX0" fmla="*/ 808355 w 812330"/>
                <a:gd name="connsiteY0" fmla="*/ 0 h 135146"/>
                <a:gd name="connsiteX1" fmla="*/ 2540 w 812330"/>
                <a:gd name="connsiteY1" fmla="*/ 128802 h 135146"/>
                <a:gd name="connsiteX2" fmla="*/ 0 w 812330"/>
                <a:gd name="connsiteY2" fmla="*/ 132609 h 135146"/>
                <a:gd name="connsiteX3" fmla="*/ 3810 w 812330"/>
                <a:gd name="connsiteY3" fmla="*/ 135147 h 135146"/>
                <a:gd name="connsiteX4" fmla="*/ 809625 w 812330"/>
                <a:gd name="connsiteY4" fmla="*/ 6345 h 135146"/>
                <a:gd name="connsiteX5" fmla="*/ 812165 w 812330"/>
                <a:gd name="connsiteY5" fmla="*/ 2538 h 135146"/>
                <a:gd name="connsiteX6" fmla="*/ 808355 w 812330"/>
                <a:gd name="connsiteY6" fmla="*/ 0 h 13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330" h="135146">
                  <a:moveTo>
                    <a:pt x="808355" y="0"/>
                  </a:moveTo>
                  <a:lnTo>
                    <a:pt x="2540" y="128802"/>
                  </a:lnTo>
                  <a:cubicBezTo>
                    <a:pt x="635" y="129436"/>
                    <a:pt x="0" y="130705"/>
                    <a:pt x="0" y="132609"/>
                  </a:cubicBezTo>
                  <a:cubicBezTo>
                    <a:pt x="635" y="134512"/>
                    <a:pt x="1905" y="135147"/>
                    <a:pt x="3810" y="135147"/>
                  </a:cubicBezTo>
                  <a:lnTo>
                    <a:pt x="809625" y="6345"/>
                  </a:lnTo>
                  <a:cubicBezTo>
                    <a:pt x="811530" y="5710"/>
                    <a:pt x="812800" y="4441"/>
                    <a:pt x="812165" y="2538"/>
                  </a:cubicBezTo>
                  <a:cubicBezTo>
                    <a:pt x="811530" y="1269"/>
                    <a:pt x="810260" y="0"/>
                    <a:pt x="808355" y="0"/>
                  </a:cubicBezTo>
                  <a:close/>
                </a:path>
              </a:pathLst>
            </a:custGeom>
            <a:grpFill/>
            <a:ln w="6350"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A498CB5C-0FAA-E249-9700-C09FB200E858}"/>
                </a:ext>
              </a:extLst>
            </p:cNvPr>
            <p:cNvSpPr/>
            <p:nvPr/>
          </p:nvSpPr>
          <p:spPr>
            <a:xfrm>
              <a:off x="9818369" y="783166"/>
              <a:ext cx="414712" cy="622052"/>
            </a:xfrm>
            <a:custGeom>
              <a:avLst/>
              <a:gdLst>
                <a:gd name="connsiteX0" fmla="*/ 413386 w 414712"/>
                <a:gd name="connsiteY0" fmla="*/ 621168 h 622052"/>
                <a:gd name="connsiteX1" fmla="*/ 414020 w 414712"/>
                <a:gd name="connsiteY1" fmla="*/ 616727 h 622052"/>
                <a:gd name="connsiteX2" fmla="*/ 8255 w 414712"/>
                <a:gd name="connsiteY2" fmla="*/ 0 h 622052"/>
                <a:gd name="connsiteX3" fmla="*/ 0 w 414712"/>
                <a:gd name="connsiteY3" fmla="*/ 0 h 622052"/>
                <a:gd name="connsiteX4" fmla="*/ 407670 w 414712"/>
                <a:gd name="connsiteY4" fmla="*/ 620534 h 622052"/>
                <a:gd name="connsiteX5" fmla="*/ 413386 w 414712"/>
                <a:gd name="connsiteY5" fmla="*/ 621168 h 62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712" h="622052">
                  <a:moveTo>
                    <a:pt x="413386" y="621168"/>
                  </a:moveTo>
                  <a:cubicBezTo>
                    <a:pt x="414655" y="619899"/>
                    <a:pt x="415290" y="617996"/>
                    <a:pt x="414020" y="616727"/>
                  </a:cubicBezTo>
                  <a:lnTo>
                    <a:pt x="8255" y="0"/>
                  </a:lnTo>
                  <a:lnTo>
                    <a:pt x="0" y="0"/>
                  </a:lnTo>
                  <a:lnTo>
                    <a:pt x="407670" y="620534"/>
                  </a:lnTo>
                  <a:cubicBezTo>
                    <a:pt x="408940" y="622437"/>
                    <a:pt x="410845" y="622437"/>
                    <a:pt x="413386" y="621168"/>
                  </a:cubicBezTo>
                  <a:close/>
                </a:path>
              </a:pathLst>
            </a:custGeom>
            <a:grpFill/>
            <a:ln w="6350"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0E0B27DD-A08C-E94F-B122-8ADB4B64957B}"/>
                </a:ext>
              </a:extLst>
            </p:cNvPr>
            <p:cNvSpPr/>
            <p:nvPr/>
          </p:nvSpPr>
          <p:spPr>
            <a:xfrm>
              <a:off x="3106002" y="2352843"/>
              <a:ext cx="494504" cy="377637"/>
            </a:xfrm>
            <a:custGeom>
              <a:avLst/>
              <a:gdLst>
                <a:gd name="connsiteX0" fmla="*/ 489367 w 494504"/>
                <a:gd name="connsiteY0" fmla="*/ 692 h 377637"/>
                <a:gd name="connsiteX1" fmla="*/ 1052 w 494504"/>
                <a:gd name="connsiteY1" fmla="*/ 371870 h 377637"/>
                <a:gd name="connsiteX2" fmla="*/ 417 w 494504"/>
                <a:gd name="connsiteY2" fmla="*/ 376311 h 377637"/>
                <a:gd name="connsiteX3" fmla="*/ 4862 w 494504"/>
                <a:gd name="connsiteY3" fmla="*/ 376946 h 377637"/>
                <a:gd name="connsiteX4" fmla="*/ 493177 w 494504"/>
                <a:gd name="connsiteY4" fmla="*/ 5768 h 377637"/>
                <a:gd name="connsiteX5" fmla="*/ 493812 w 494504"/>
                <a:gd name="connsiteY5" fmla="*/ 1326 h 377637"/>
                <a:gd name="connsiteX6" fmla="*/ 489367 w 494504"/>
                <a:gd name="connsiteY6" fmla="*/ 692 h 37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504" h="377637">
                  <a:moveTo>
                    <a:pt x="489367" y="692"/>
                  </a:moveTo>
                  <a:lnTo>
                    <a:pt x="1052" y="371870"/>
                  </a:lnTo>
                  <a:cubicBezTo>
                    <a:pt x="-218" y="373139"/>
                    <a:pt x="-218" y="375042"/>
                    <a:pt x="417" y="376311"/>
                  </a:cubicBezTo>
                  <a:cubicBezTo>
                    <a:pt x="1687" y="377580"/>
                    <a:pt x="3592" y="378215"/>
                    <a:pt x="4862" y="376946"/>
                  </a:cubicBezTo>
                  <a:lnTo>
                    <a:pt x="493177" y="5768"/>
                  </a:lnTo>
                  <a:cubicBezTo>
                    <a:pt x="494447" y="4499"/>
                    <a:pt x="495082" y="2595"/>
                    <a:pt x="493812" y="1326"/>
                  </a:cubicBezTo>
                  <a:cubicBezTo>
                    <a:pt x="492542" y="57"/>
                    <a:pt x="490637" y="-577"/>
                    <a:pt x="489367" y="692"/>
                  </a:cubicBezTo>
                  <a:close/>
                </a:path>
              </a:pathLst>
            </a:custGeom>
            <a:grpFill/>
            <a:ln w="6350"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E041E97C-C97E-8C49-9D56-F2344F90CB55}"/>
                </a:ext>
              </a:extLst>
            </p:cNvPr>
            <p:cNvSpPr/>
            <p:nvPr/>
          </p:nvSpPr>
          <p:spPr>
            <a:xfrm>
              <a:off x="2259964" y="783166"/>
              <a:ext cx="792162" cy="724273"/>
            </a:xfrm>
            <a:custGeom>
              <a:avLst/>
              <a:gdLst>
                <a:gd name="connsiteX0" fmla="*/ 791210 w 792162"/>
                <a:gd name="connsiteY0" fmla="*/ 723321 h 724273"/>
                <a:gd name="connsiteX1" fmla="*/ 791210 w 792162"/>
                <a:gd name="connsiteY1" fmla="*/ 718880 h 724273"/>
                <a:gd name="connsiteX2" fmla="*/ 10160 w 792162"/>
                <a:gd name="connsiteY2" fmla="*/ 0 h 724273"/>
                <a:gd name="connsiteX3" fmla="*/ 0 w 792162"/>
                <a:gd name="connsiteY3" fmla="*/ 0 h 724273"/>
                <a:gd name="connsiteX4" fmla="*/ 786765 w 792162"/>
                <a:gd name="connsiteY4" fmla="*/ 723321 h 724273"/>
                <a:gd name="connsiteX5" fmla="*/ 791210 w 792162"/>
                <a:gd name="connsiteY5" fmla="*/ 723321 h 7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162" h="724273">
                  <a:moveTo>
                    <a:pt x="791210" y="723321"/>
                  </a:moveTo>
                  <a:cubicBezTo>
                    <a:pt x="792480" y="722052"/>
                    <a:pt x="792480" y="720149"/>
                    <a:pt x="791210" y="718880"/>
                  </a:cubicBezTo>
                  <a:lnTo>
                    <a:pt x="10160" y="0"/>
                  </a:lnTo>
                  <a:lnTo>
                    <a:pt x="0" y="0"/>
                  </a:lnTo>
                  <a:lnTo>
                    <a:pt x="786765" y="723321"/>
                  </a:lnTo>
                  <a:cubicBezTo>
                    <a:pt x="788035" y="724590"/>
                    <a:pt x="789940" y="724590"/>
                    <a:pt x="791210" y="723321"/>
                  </a:cubicBezTo>
                  <a:close/>
                </a:path>
              </a:pathLst>
            </a:custGeom>
            <a:grpFill/>
            <a:ln w="6350"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3611FEE-54C2-854F-9143-23A17FEE746C}"/>
                </a:ext>
              </a:extLst>
            </p:cNvPr>
            <p:cNvSpPr/>
            <p:nvPr/>
          </p:nvSpPr>
          <p:spPr>
            <a:xfrm>
              <a:off x="6496684" y="1821830"/>
              <a:ext cx="31750" cy="716976"/>
            </a:xfrm>
            <a:custGeom>
              <a:avLst/>
              <a:gdLst>
                <a:gd name="connsiteX0" fmla="*/ 28575 w 31750"/>
                <a:gd name="connsiteY0" fmla="*/ 0 h 716976"/>
                <a:gd name="connsiteX1" fmla="*/ 25400 w 31750"/>
                <a:gd name="connsiteY1" fmla="*/ 3172 h 716976"/>
                <a:gd name="connsiteX2" fmla="*/ 0 w 31750"/>
                <a:gd name="connsiteY2" fmla="*/ 713804 h 716976"/>
                <a:gd name="connsiteX3" fmla="*/ 3175 w 31750"/>
                <a:gd name="connsiteY3" fmla="*/ 716977 h 716976"/>
                <a:gd name="connsiteX4" fmla="*/ 6350 w 31750"/>
                <a:gd name="connsiteY4" fmla="*/ 713804 h 716976"/>
                <a:gd name="connsiteX5" fmla="*/ 31750 w 31750"/>
                <a:gd name="connsiteY5" fmla="*/ 3172 h 716976"/>
                <a:gd name="connsiteX6" fmla="*/ 28575 w 31750"/>
                <a:gd name="connsiteY6" fmla="*/ 0 h 71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716976">
                  <a:moveTo>
                    <a:pt x="28575" y="0"/>
                  </a:moveTo>
                  <a:cubicBezTo>
                    <a:pt x="26670" y="0"/>
                    <a:pt x="25400" y="1269"/>
                    <a:pt x="25400" y="3172"/>
                  </a:cubicBezTo>
                  <a:lnTo>
                    <a:pt x="0" y="713804"/>
                  </a:lnTo>
                  <a:cubicBezTo>
                    <a:pt x="0" y="715708"/>
                    <a:pt x="1270" y="716977"/>
                    <a:pt x="3175" y="716977"/>
                  </a:cubicBezTo>
                  <a:cubicBezTo>
                    <a:pt x="4445" y="716977"/>
                    <a:pt x="6350" y="715708"/>
                    <a:pt x="6350" y="713804"/>
                  </a:cubicBezTo>
                  <a:lnTo>
                    <a:pt x="31750" y="3172"/>
                  </a:lnTo>
                  <a:cubicBezTo>
                    <a:pt x="31750" y="1269"/>
                    <a:pt x="30480" y="0"/>
                    <a:pt x="28575" y="0"/>
                  </a:cubicBezTo>
                  <a:close/>
                </a:path>
              </a:pathLst>
            </a:custGeom>
            <a:grpFill/>
            <a:ln w="6350"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7E4E74B5-2823-FE41-9C1B-CC6F37E7E177}"/>
                </a:ext>
              </a:extLst>
            </p:cNvPr>
            <p:cNvSpPr/>
            <p:nvPr/>
          </p:nvSpPr>
          <p:spPr>
            <a:xfrm>
              <a:off x="3046095" y="1502511"/>
              <a:ext cx="66675" cy="1228546"/>
            </a:xfrm>
            <a:custGeom>
              <a:avLst/>
              <a:gdLst>
                <a:gd name="connsiteX0" fmla="*/ 3175 w 66675"/>
                <a:gd name="connsiteY0" fmla="*/ 169 h 1228546"/>
                <a:gd name="connsiteX1" fmla="*/ 0 w 66675"/>
                <a:gd name="connsiteY1" fmla="*/ 3341 h 1228546"/>
                <a:gd name="connsiteX2" fmla="*/ 60325 w 66675"/>
                <a:gd name="connsiteY2" fmla="*/ 1226008 h 1228546"/>
                <a:gd name="connsiteX3" fmla="*/ 63500 w 66675"/>
                <a:gd name="connsiteY3" fmla="*/ 1228546 h 1228546"/>
                <a:gd name="connsiteX4" fmla="*/ 66675 w 66675"/>
                <a:gd name="connsiteY4" fmla="*/ 1225374 h 1228546"/>
                <a:gd name="connsiteX5" fmla="*/ 6350 w 66675"/>
                <a:gd name="connsiteY5" fmla="*/ 2072 h 1228546"/>
                <a:gd name="connsiteX6" fmla="*/ 3175 w 66675"/>
                <a:gd name="connsiteY6" fmla="*/ 169 h 122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1228546">
                  <a:moveTo>
                    <a:pt x="3175" y="169"/>
                  </a:moveTo>
                  <a:cubicBezTo>
                    <a:pt x="1905" y="169"/>
                    <a:pt x="0" y="1438"/>
                    <a:pt x="0" y="3341"/>
                  </a:cubicBezTo>
                  <a:lnTo>
                    <a:pt x="60325" y="1226008"/>
                  </a:lnTo>
                  <a:cubicBezTo>
                    <a:pt x="60325" y="1227277"/>
                    <a:pt x="61595" y="1228546"/>
                    <a:pt x="63500" y="1228546"/>
                  </a:cubicBezTo>
                  <a:cubicBezTo>
                    <a:pt x="65405" y="1228546"/>
                    <a:pt x="66675" y="1227277"/>
                    <a:pt x="66675" y="1225374"/>
                  </a:cubicBezTo>
                  <a:lnTo>
                    <a:pt x="6350" y="2072"/>
                  </a:lnTo>
                  <a:cubicBezTo>
                    <a:pt x="5715" y="803"/>
                    <a:pt x="4445" y="-466"/>
                    <a:pt x="3175" y="169"/>
                  </a:cubicBezTo>
                  <a:close/>
                </a:path>
              </a:pathLst>
            </a:custGeom>
            <a:grpFill/>
            <a:ln w="6350"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085B3B16-0FAD-044E-A96E-26598A99DFEA}"/>
                </a:ext>
              </a:extLst>
            </p:cNvPr>
            <p:cNvSpPr/>
            <p:nvPr/>
          </p:nvSpPr>
          <p:spPr>
            <a:xfrm>
              <a:off x="9286214" y="783166"/>
              <a:ext cx="528345" cy="986884"/>
            </a:xfrm>
            <a:custGeom>
              <a:avLst/>
              <a:gdLst>
                <a:gd name="connsiteX0" fmla="*/ 1930 w 528345"/>
                <a:gd name="connsiteY0" fmla="*/ 986636 h 986884"/>
                <a:gd name="connsiteX1" fmla="*/ 6376 w 528345"/>
                <a:gd name="connsiteY1" fmla="*/ 985367 h 986884"/>
                <a:gd name="connsiteX2" fmla="*/ 528345 w 528345"/>
                <a:gd name="connsiteY2" fmla="*/ 0 h 986884"/>
                <a:gd name="connsiteX3" fmla="*/ 520726 w 528345"/>
                <a:gd name="connsiteY3" fmla="*/ 0 h 986884"/>
                <a:gd name="connsiteX4" fmla="*/ 661 w 528345"/>
                <a:gd name="connsiteY4" fmla="*/ 982194 h 986884"/>
                <a:gd name="connsiteX5" fmla="*/ 1930 w 528345"/>
                <a:gd name="connsiteY5" fmla="*/ 986636 h 98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345" h="986884">
                  <a:moveTo>
                    <a:pt x="1930" y="986636"/>
                  </a:moveTo>
                  <a:cubicBezTo>
                    <a:pt x="3836" y="987270"/>
                    <a:pt x="5741" y="986636"/>
                    <a:pt x="6376" y="985367"/>
                  </a:cubicBezTo>
                  <a:lnTo>
                    <a:pt x="528345" y="0"/>
                  </a:lnTo>
                  <a:lnTo>
                    <a:pt x="520726" y="0"/>
                  </a:lnTo>
                  <a:lnTo>
                    <a:pt x="661" y="982194"/>
                  </a:lnTo>
                  <a:cubicBezTo>
                    <a:pt x="-609" y="984098"/>
                    <a:pt x="26" y="986001"/>
                    <a:pt x="1930" y="986636"/>
                  </a:cubicBezTo>
                  <a:close/>
                </a:path>
              </a:pathLst>
            </a:custGeom>
            <a:grpFill/>
            <a:ln w="6350"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922A2B2A-51D6-4E49-8780-A1D8FCA26324}"/>
                </a:ext>
              </a:extLst>
            </p:cNvPr>
            <p:cNvSpPr/>
            <p:nvPr/>
          </p:nvSpPr>
          <p:spPr>
            <a:xfrm>
              <a:off x="6522719" y="1814216"/>
              <a:ext cx="1301750" cy="13958"/>
            </a:xfrm>
            <a:custGeom>
              <a:avLst/>
              <a:gdLst>
                <a:gd name="connsiteX0" fmla="*/ 1298575 w 1301750"/>
                <a:gd name="connsiteY0" fmla="*/ 0 h 13958"/>
                <a:gd name="connsiteX1" fmla="*/ 3175 w 1301750"/>
                <a:gd name="connsiteY1" fmla="*/ 7614 h 13958"/>
                <a:gd name="connsiteX2" fmla="*/ 0 w 1301750"/>
                <a:gd name="connsiteY2" fmla="*/ 10786 h 13958"/>
                <a:gd name="connsiteX3" fmla="*/ 3175 w 1301750"/>
                <a:gd name="connsiteY3" fmla="*/ 13959 h 13958"/>
                <a:gd name="connsiteX4" fmla="*/ 1298575 w 1301750"/>
                <a:gd name="connsiteY4" fmla="*/ 6345 h 13958"/>
                <a:gd name="connsiteX5" fmla="*/ 1301750 w 1301750"/>
                <a:gd name="connsiteY5" fmla="*/ 3172 h 13958"/>
                <a:gd name="connsiteX6" fmla="*/ 1298575 w 1301750"/>
                <a:gd name="connsiteY6" fmla="*/ 0 h 1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750" h="13958">
                  <a:moveTo>
                    <a:pt x="1298575" y="0"/>
                  </a:moveTo>
                  <a:lnTo>
                    <a:pt x="3175" y="7614"/>
                  </a:lnTo>
                  <a:cubicBezTo>
                    <a:pt x="1270" y="7614"/>
                    <a:pt x="0" y="8883"/>
                    <a:pt x="0" y="10786"/>
                  </a:cubicBezTo>
                  <a:cubicBezTo>
                    <a:pt x="0" y="12690"/>
                    <a:pt x="1270" y="13959"/>
                    <a:pt x="3175" y="13959"/>
                  </a:cubicBezTo>
                  <a:lnTo>
                    <a:pt x="1298575" y="6345"/>
                  </a:lnTo>
                  <a:cubicBezTo>
                    <a:pt x="1299846" y="6345"/>
                    <a:pt x="1301115" y="5076"/>
                    <a:pt x="1301750" y="3172"/>
                  </a:cubicBezTo>
                  <a:cubicBezTo>
                    <a:pt x="1301750" y="1269"/>
                    <a:pt x="1300480" y="0"/>
                    <a:pt x="1298575" y="0"/>
                  </a:cubicBezTo>
                  <a:close/>
                </a:path>
              </a:pathLst>
            </a:custGeom>
            <a:grpFill/>
            <a:ln w="6350"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1964928-AB94-434E-AF77-F9E453000082}"/>
                </a:ext>
              </a:extLst>
            </p:cNvPr>
            <p:cNvSpPr/>
            <p:nvPr/>
          </p:nvSpPr>
          <p:spPr>
            <a:xfrm>
              <a:off x="9285860" y="1763711"/>
              <a:ext cx="492249" cy="856558"/>
            </a:xfrm>
            <a:custGeom>
              <a:avLst/>
              <a:gdLst>
                <a:gd name="connsiteX0" fmla="*/ 6095 w 492249"/>
                <a:gd name="connsiteY0" fmla="*/ 1648 h 856558"/>
                <a:gd name="connsiteX1" fmla="*/ 1649 w 492249"/>
                <a:gd name="connsiteY1" fmla="*/ 380 h 856558"/>
                <a:gd name="connsiteX2" fmla="*/ 380 w 492249"/>
                <a:gd name="connsiteY2" fmla="*/ 4821 h 856558"/>
                <a:gd name="connsiteX3" fmla="*/ 486155 w 492249"/>
                <a:gd name="connsiteY3" fmla="*/ 855041 h 856558"/>
                <a:gd name="connsiteX4" fmla="*/ 490599 w 492249"/>
                <a:gd name="connsiteY4" fmla="*/ 856310 h 856558"/>
                <a:gd name="connsiteX5" fmla="*/ 491870 w 492249"/>
                <a:gd name="connsiteY5" fmla="*/ 851868 h 856558"/>
                <a:gd name="connsiteX6" fmla="*/ 6095 w 492249"/>
                <a:gd name="connsiteY6" fmla="*/ 1648 h 85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249" h="856558">
                  <a:moveTo>
                    <a:pt x="6095" y="1648"/>
                  </a:moveTo>
                  <a:cubicBezTo>
                    <a:pt x="4824" y="-255"/>
                    <a:pt x="2920" y="-255"/>
                    <a:pt x="1649" y="380"/>
                  </a:cubicBezTo>
                  <a:cubicBezTo>
                    <a:pt x="-255" y="1648"/>
                    <a:pt x="-255" y="3552"/>
                    <a:pt x="380" y="4821"/>
                  </a:cubicBezTo>
                  <a:lnTo>
                    <a:pt x="486155" y="855041"/>
                  </a:lnTo>
                  <a:cubicBezTo>
                    <a:pt x="486790" y="856310"/>
                    <a:pt x="489330" y="856944"/>
                    <a:pt x="490599" y="856310"/>
                  </a:cubicBezTo>
                  <a:cubicBezTo>
                    <a:pt x="492505" y="855675"/>
                    <a:pt x="492505" y="853772"/>
                    <a:pt x="491870" y="851868"/>
                  </a:cubicBezTo>
                  <a:lnTo>
                    <a:pt x="6095" y="1648"/>
                  </a:lnTo>
                  <a:close/>
                </a:path>
              </a:pathLst>
            </a:custGeom>
            <a:grpFill/>
            <a:ln w="6350"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F15AF838-4F93-4B4E-BEE4-509049F8E5DE}"/>
                </a:ext>
              </a:extLst>
            </p:cNvPr>
            <p:cNvSpPr/>
            <p:nvPr/>
          </p:nvSpPr>
          <p:spPr>
            <a:xfrm>
              <a:off x="10925809" y="783166"/>
              <a:ext cx="112395" cy="493635"/>
            </a:xfrm>
            <a:custGeom>
              <a:avLst/>
              <a:gdLst>
                <a:gd name="connsiteX0" fmla="*/ 109855 w 112395"/>
                <a:gd name="connsiteY0" fmla="*/ 493635 h 493635"/>
                <a:gd name="connsiteX1" fmla="*/ 112395 w 112395"/>
                <a:gd name="connsiteY1" fmla="*/ 489828 h 493635"/>
                <a:gd name="connsiteX2" fmla="*/ 6350 w 112395"/>
                <a:gd name="connsiteY2" fmla="*/ 0 h 493635"/>
                <a:gd name="connsiteX3" fmla="*/ 0 w 112395"/>
                <a:gd name="connsiteY3" fmla="*/ 0 h 493635"/>
                <a:gd name="connsiteX4" fmla="*/ 106680 w 112395"/>
                <a:gd name="connsiteY4" fmla="*/ 491097 h 493635"/>
                <a:gd name="connsiteX5" fmla="*/ 109855 w 112395"/>
                <a:gd name="connsiteY5" fmla="*/ 493635 h 4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95" h="493635">
                  <a:moveTo>
                    <a:pt x="109855" y="493635"/>
                  </a:moveTo>
                  <a:cubicBezTo>
                    <a:pt x="111125" y="493001"/>
                    <a:pt x="112395" y="491732"/>
                    <a:pt x="112395" y="489828"/>
                  </a:cubicBezTo>
                  <a:lnTo>
                    <a:pt x="6350" y="0"/>
                  </a:lnTo>
                  <a:lnTo>
                    <a:pt x="0" y="0"/>
                  </a:lnTo>
                  <a:lnTo>
                    <a:pt x="106680" y="491097"/>
                  </a:lnTo>
                  <a:cubicBezTo>
                    <a:pt x="106680" y="492366"/>
                    <a:pt x="107950" y="493635"/>
                    <a:pt x="109855" y="493635"/>
                  </a:cubicBezTo>
                  <a:close/>
                </a:path>
              </a:pathLst>
            </a:custGeom>
            <a:grpFill/>
            <a:ln w="6350"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B16794E1-AE0E-5A45-9AE1-523047A54835}"/>
                </a:ext>
              </a:extLst>
            </p:cNvPr>
            <p:cNvSpPr/>
            <p:nvPr/>
          </p:nvSpPr>
          <p:spPr>
            <a:xfrm>
              <a:off x="7744107" y="783166"/>
              <a:ext cx="669007" cy="386785"/>
            </a:xfrm>
            <a:custGeom>
              <a:avLst/>
              <a:gdLst>
                <a:gd name="connsiteX0" fmla="*/ 353 w 669007"/>
                <a:gd name="connsiteY0" fmla="*/ 385137 h 386785"/>
                <a:gd name="connsiteX1" fmla="*/ 4798 w 669007"/>
                <a:gd name="connsiteY1" fmla="*/ 386406 h 386785"/>
                <a:gd name="connsiteX2" fmla="*/ 669008 w 669007"/>
                <a:gd name="connsiteY2" fmla="*/ 0 h 386785"/>
                <a:gd name="connsiteX3" fmla="*/ 656308 w 669007"/>
                <a:gd name="connsiteY3" fmla="*/ 0 h 386785"/>
                <a:gd name="connsiteX4" fmla="*/ 2258 w 669007"/>
                <a:gd name="connsiteY4" fmla="*/ 380695 h 386785"/>
                <a:gd name="connsiteX5" fmla="*/ 353 w 669007"/>
                <a:gd name="connsiteY5" fmla="*/ 385137 h 38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007" h="386785">
                  <a:moveTo>
                    <a:pt x="353" y="385137"/>
                  </a:moveTo>
                  <a:cubicBezTo>
                    <a:pt x="988" y="387040"/>
                    <a:pt x="2893" y="387040"/>
                    <a:pt x="4798" y="386406"/>
                  </a:cubicBezTo>
                  <a:lnTo>
                    <a:pt x="669008" y="0"/>
                  </a:lnTo>
                  <a:lnTo>
                    <a:pt x="656308" y="0"/>
                  </a:lnTo>
                  <a:lnTo>
                    <a:pt x="2258" y="380695"/>
                  </a:lnTo>
                  <a:cubicBezTo>
                    <a:pt x="-282" y="381330"/>
                    <a:pt x="-282" y="383233"/>
                    <a:pt x="353" y="385137"/>
                  </a:cubicBezTo>
                  <a:close/>
                </a:path>
              </a:pathLst>
            </a:custGeom>
            <a:grpFill/>
            <a:ln w="6350"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45D905C0-85A1-BA47-BF35-F5BB04CB49E0}"/>
                </a:ext>
              </a:extLst>
            </p:cNvPr>
            <p:cNvSpPr/>
            <p:nvPr/>
          </p:nvSpPr>
          <p:spPr>
            <a:xfrm>
              <a:off x="3594100" y="894037"/>
              <a:ext cx="18415" cy="1465842"/>
            </a:xfrm>
            <a:custGeom>
              <a:avLst/>
              <a:gdLst>
                <a:gd name="connsiteX0" fmla="*/ 15240 w 18415"/>
                <a:gd name="connsiteY0" fmla="*/ 165 h 1465842"/>
                <a:gd name="connsiteX1" fmla="*/ 12065 w 18415"/>
                <a:gd name="connsiteY1" fmla="*/ 3338 h 1465842"/>
                <a:gd name="connsiteX2" fmla="*/ 0 w 18415"/>
                <a:gd name="connsiteY2" fmla="*/ 1462670 h 1465842"/>
                <a:gd name="connsiteX3" fmla="*/ 3175 w 18415"/>
                <a:gd name="connsiteY3" fmla="*/ 1465843 h 1465842"/>
                <a:gd name="connsiteX4" fmla="*/ 6350 w 18415"/>
                <a:gd name="connsiteY4" fmla="*/ 1462670 h 1465842"/>
                <a:gd name="connsiteX5" fmla="*/ 18415 w 18415"/>
                <a:gd name="connsiteY5" fmla="*/ 2703 h 1465842"/>
                <a:gd name="connsiteX6" fmla="*/ 15240 w 18415"/>
                <a:gd name="connsiteY6" fmla="*/ 165 h 146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 h="1465842">
                  <a:moveTo>
                    <a:pt x="15240" y="165"/>
                  </a:moveTo>
                  <a:cubicBezTo>
                    <a:pt x="13335" y="165"/>
                    <a:pt x="12065" y="1434"/>
                    <a:pt x="12065" y="3338"/>
                  </a:cubicBezTo>
                  <a:lnTo>
                    <a:pt x="0" y="1462670"/>
                  </a:lnTo>
                  <a:cubicBezTo>
                    <a:pt x="0" y="1464574"/>
                    <a:pt x="1270" y="1465843"/>
                    <a:pt x="3175" y="1465843"/>
                  </a:cubicBezTo>
                  <a:cubicBezTo>
                    <a:pt x="5080" y="1465843"/>
                    <a:pt x="6350" y="1464574"/>
                    <a:pt x="6350" y="1462670"/>
                  </a:cubicBezTo>
                  <a:lnTo>
                    <a:pt x="18415" y="2703"/>
                  </a:lnTo>
                  <a:cubicBezTo>
                    <a:pt x="18415" y="800"/>
                    <a:pt x="17145" y="-469"/>
                    <a:pt x="15240" y="165"/>
                  </a:cubicBezTo>
                  <a:close/>
                </a:path>
              </a:pathLst>
            </a:custGeom>
            <a:grpFill/>
            <a:ln w="6350"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9EF3C757-10C4-734F-81E2-56C2031F04FA}"/>
                </a:ext>
              </a:extLst>
            </p:cNvPr>
            <p:cNvSpPr/>
            <p:nvPr/>
          </p:nvSpPr>
          <p:spPr>
            <a:xfrm>
              <a:off x="10031094" y="1741249"/>
              <a:ext cx="1616075" cy="116911"/>
            </a:xfrm>
            <a:custGeom>
              <a:avLst/>
              <a:gdLst>
                <a:gd name="connsiteX0" fmla="*/ 1612900 w 1616075"/>
                <a:gd name="connsiteY0" fmla="*/ 110402 h 116911"/>
                <a:gd name="connsiteX1" fmla="*/ 3175 w 1616075"/>
                <a:gd name="connsiteY1" fmla="*/ 0 h 116911"/>
                <a:gd name="connsiteX2" fmla="*/ 0 w 1616075"/>
                <a:gd name="connsiteY2" fmla="*/ 3172 h 116911"/>
                <a:gd name="connsiteX3" fmla="*/ 3175 w 1616075"/>
                <a:gd name="connsiteY3" fmla="*/ 6345 h 116911"/>
                <a:gd name="connsiteX4" fmla="*/ 1612900 w 1616075"/>
                <a:gd name="connsiteY4" fmla="*/ 116747 h 116911"/>
                <a:gd name="connsiteX5" fmla="*/ 1616075 w 1616075"/>
                <a:gd name="connsiteY5" fmla="*/ 114209 h 116911"/>
                <a:gd name="connsiteX6" fmla="*/ 1612900 w 1616075"/>
                <a:gd name="connsiteY6" fmla="*/ 110402 h 11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6075" h="116911">
                  <a:moveTo>
                    <a:pt x="1612900" y="110402"/>
                  </a:moveTo>
                  <a:lnTo>
                    <a:pt x="3175" y="0"/>
                  </a:lnTo>
                  <a:cubicBezTo>
                    <a:pt x="1905" y="0"/>
                    <a:pt x="0" y="1269"/>
                    <a:pt x="0" y="3172"/>
                  </a:cubicBezTo>
                  <a:cubicBezTo>
                    <a:pt x="0" y="4441"/>
                    <a:pt x="1270" y="6345"/>
                    <a:pt x="3175" y="6345"/>
                  </a:cubicBezTo>
                  <a:lnTo>
                    <a:pt x="1612900" y="116747"/>
                  </a:lnTo>
                  <a:cubicBezTo>
                    <a:pt x="1614805" y="117381"/>
                    <a:pt x="1616075" y="116112"/>
                    <a:pt x="1616075" y="114209"/>
                  </a:cubicBezTo>
                  <a:cubicBezTo>
                    <a:pt x="1616075" y="112305"/>
                    <a:pt x="1614805" y="110402"/>
                    <a:pt x="1612900" y="110402"/>
                  </a:cubicBezTo>
                  <a:close/>
                </a:path>
              </a:pathLst>
            </a:custGeom>
            <a:grpFill/>
            <a:ln w="6350"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25341A42-8578-0342-8B28-DC733EFA4F64}"/>
                </a:ext>
              </a:extLst>
            </p:cNvPr>
            <p:cNvSpPr/>
            <p:nvPr/>
          </p:nvSpPr>
          <p:spPr>
            <a:xfrm>
              <a:off x="10750381" y="1270218"/>
              <a:ext cx="288062" cy="719990"/>
            </a:xfrm>
            <a:custGeom>
              <a:avLst/>
              <a:gdLst>
                <a:gd name="connsiteX0" fmla="*/ 285919 w 288062"/>
                <a:gd name="connsiteY0" fmla="*/ 238 h 719990"/>
                <a:gd name="connsiteX1" fmla="*/ 281474 w 288062"/>
                <a:gd name="connsiteY1" fmla="*/ 2141 h 719990"/>
                <a:gd name="connsiteX2" fmla="*/ 169 w 288062"/>
                <a:gd name="connsiteY2" fmla="*/ 715311 h 719990"/>
                <a:gd name="connsiteX3" fmla="*/ 2074 w 288062"/>
                <a:gd name="connsiteY3" fmla="*/ 719752 h 719990"/>
                <a:gd name="connsiteX4" fmla="*/ 6519 w 288062"/>
                <a:gd name="connsiteY4" fmla="*/ 717849 h 719990"/>
                <a:gd name="connsiteX5" fmla="*/ 287824 w 288062"/>
                <a:gd name="connsiteY5" fmla="*/ 4679 h 719990"/>
                <a:gd name="connsiteX6" fmla="*/ 285919 w 288062"/>
                <a:gd name="connsiteY6" fmla="*/ 238 h 7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62" h="719990">
                  <a:moveTo>
                    <a:pt x="285919" y="238"/>
                  </a:moveTo>
                  <a:cubicBezTo>
                    <a:pt x="284014" y="-397"/>
                    <a:pt x="282109" y="238"/>
                    <a:pt x="281474" y="2141"/>
                  </a:cubicBezTo>
                  <a:lnTo>
                    <a:pt x="169" y="715311"/>
                  </a:lnTo>
                  <a:cubicBezTo>
                    <a:pt x="-466" y="716580"/>
                    <a:pt x="804" y="718483"/>
                    <a:pt x="2074" y="719752"/>
                  </a:cubicBezTo>
                  <a:cubicBezTo>
                    <a:pt x="3979" y="720387"/>
                    <a:pt x="5884" y="719752"/>
                    <a:pt x="6519" y="717849"/>
                  </a:cubicBezTo>
                  <a:lnTo>
                    <a:pt x="287824" y="4679"/>
                  </a:lnTo>
                  <a:cubicBezTo>
                    <a:pt x="288459" y="2776"/>
                    <a:pt x="287824" y="872"/>
                    <a:pt x="285919" y="238"/>
                  </a:cubicBezTo>
                  <a:close/>
                </a:path>
              </a:pathLst>
            </a:custGeom>
            <a:grpFill/>
            <a:ln w="6350"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6835B462-70A2-5745-8AA1-1F090AAAB8CB}"/>
                </a:ext>
              </a:extLst>
            </p:cNvPr>
            <p:cNvSpPr/>
            <p:nvPr/>
          </p:nvSpPr>
          <p:spPr>
            <a:xfrm>
              <a:off x="9771957" y="2056535"/>
              <a:ext cx="372584" cy="563543"/>
            </a:xfrm>
            <a:custGeom>
              <a:avLst/>
              <a:gdLst>
                <a:gd name="connsiteX0" fmla="*/ 367087 w 372584"/>
                <a:gd name="connsiteY0" fmla="*/ 1326 h 563543"/>
                <a:gd name="connsiteX1" fmla="*/ 692 w 372584"/>
                <a:gd name="connsiteY1" fmla="*/ 558411 h 563543"/>
                <a:gd name="connsiteX2" fmla="*/ 1327 w 372584"/>
                <a:gd name="connsiteY2" fmla="*/ 562852 h 563543"/>
                <a:gd name="connsiteX3" fmla="*/ 5772 w 372584"/>
                <a:gd name="connsiteY3" fmla="*/ 562217 h 563543"/>
                <a:gd name="connsiteX4" fmla="*/ 372167 w 372584"/>
                <a:gd name="connsiteY4" fmla="*/ 5133 h 563543"/>
                <a:gd name="connsiteX5" fmla="*/ 371532 w 372584"/>
                <a:gd name="connsiteY5" fmla="*/ 692 h 563543"/>
                <a:gd name="connsiteX6" fmla="*/ 367087 w 372584"/>
                <a:gd name="connsiteY6" fmla="*/ 1326 h 5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584" h="563543">
                  <a:moveTo>
                    <a:pt x="367087" y="1326"/>
                  </a:moveTo>
                  <a:lnTo>
                    <a:pt x="692" y="558411"/>
                  </a:lnTo>
                  <a:cubicBezTo>
                    <a:pt x="-578" y="560314"/>
                    <a:pt x="57" y="561583"/>
                    <a:pt x="1327" y="562852"/>
                  </a:cubicBezTo>
                  <a:cubicBezTo>
                    <a:pt x="2597" y="564121"/>
                    <a:pt x="4502" y="563487"/>
                    <a:pt x="5772" y="562217"/>
                  </a:cubicBezTo>
                  <a:lnTo>
                    <a:pt x="372167" y="5133"/>
                  </a:lnTo>
                  <a:cubicBezTo>
                    <a:pt x="372802" y="3864"/>
                    <a:pt x="372802" y="1961"/>
                    <a:pt x="371532" y="692"/>
                  </a:cubicBezTo>
                  <a:cubicBezTo>
                    <a:pt x="370262" y="-577"/>
                    <a:pt x="368357" y="57"/>
                    <a:pt x="367087" y="1326"/>
                  </a:cubicBezTo>
                  <a:close/>
                </a:path>
              </a:pathLst>
            </a:custGeom>
            <a:grpFill/>
            <a:ln w="6350"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92D174A8-0CB8-A049-A99F-757A401A8971}"/>
                </a:ext>
              </a:extLst>
            </p:cNvPr>
            <p:cNvSpPr/>
            <p:nvPr/>
          </p:nvSpPr>
          <p:spPr>
            <a:xfrm>
              <a:off x="2228214" y="2519137"/>
              <a:ext cx="883920" cy="211920"/>
            </a:xfrm>
            <a:custGeom>
              <a:avLst/>
              <a:gdLst>
                <a:gd name="connsiteX0" fmla="*/ 881380 w 883920"/>
                <a:gd name="connsiteY0" fmla="*/ 205576 h 211920"/>
                <a:gd name="connsiteX1" fmla="*/ 3810 w 883920"/>
                <a:gd name="connsiteY1" fmla="*/ 0 h 211920"/>
                <a:gd name="connsiteX2" fmla="*/ 0 w 883920"/>
                <a:gd name="connsiteY2" fmla="*/ 2538 h 211920"/>
                <a:gd name="connsiteX3" fmla="*/ 2540 w 883920"/>
                <a:gd name="connsiteY3" fmla="*/ 6345 h 211920"/>
                <a:gd name="connsiteX4" fmla="*/ 880110 w 883920"/>
                <a:gd name="connsiteY4" fmla="*/ 211920 h 211920"/>
                <a:gd name="connsiteX5" fmla="*/ 883920 w 883920"/>
                <a:gd name="connsiteY5" fmla="*/ 209383 h 211920"/>
                <a:gd name="connsiteX6" fmla="*/ 881380 w 883920"/>
                <a:gd name="connsiteY6" fmla="*/ 205576 h 2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920" h="211920">
                  <a:moveTo>
                    <a:pt x="881380" y="205576"/>
                  </a:moveTo>
                  <a:lnTo>
                    <a:pt x="3810" y="0"/>
                  </a:lnTo>
                  <a:cubicBezTo>
                    <a:pt x="1905" y="0"/>
                    <a:pt x="635" y="635"/>
                    <a:pt x="0" y="2538"/>
                  </a:cubicBezTo>
                  <a:cubicBezTo>
                    <a:pt x="0" y="4441"/>
                    <a:pt x="635" y="5710"/>
                    <a:pt x="2540" y="6345"/>
                  </a:cubicBezTo>
                  <a:lnTo>
                    <a:pt x="880110" y="211920"/>
                  </a:lnTo>
                  <a:cubicBezTo>
                    <a:pt x="882015" y="211920"/>
                    <a:pt x="883920" y="210651"/>
                    <a:pt x="883920" y="209383"/>
                  </a:cubicBezTo>
                  <a:cubicBezTo>
                    <a:pt x="883920" y="207479"/>
                    <a:pt x="883285" y="206210"/>
                    <a:pt x="881380" y="205576"/>
                  </a:cubicBezTo>
                  <a:close/>
                </a:path>
              </a:pathLst>
            </a:custGeom>
            <a:grpFill/>
            <a:ln w="6350"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06E5D04F-87AA-DB40-AA1E-EEC4DE6E1855}"/>
                </a:ext>
              </a:extLst>
            </p:cNvPr>
            <p:cNvSpPr/>
            <p:nvPr/>
          </p:nvSpPr>
          <p:spPr>
            <a:xfrm>
              <a:off x="6407150" y="1821195"/>
              <a:ext cx="122555" cy="1058967"/>
            </a:xfrm>
            <a:custGeom>
              <a:avLst/>
              <a:gdLst>
                <a:gd name="connsiteX0" fmla="*/ 119380 w 122555"/>
                <a:gd name="connsiteY0" fmla="*/ 0 h 1058967"/>
                <a:gd name="connsiteX1" fmla="*/ 115570 w 122555"/>
                <a:gd name="connsiteY1" fmla="*/ 3172 h 1058967"/>
                <a:gd name="connsiteX2" fmla="*/ 0 w 122555"/>
                <a:gd name="connsiteY2" fmla="*/ 1055161 h 1058967"/>
                <a:gd name="connsiteX3" fmla="*/ 2540 w 122555"/>
                <a:gd name="connsiteY3" fmla="*/ 1058968 h 1058967"/>
                <a:gd name="connsiteX4" fmla="*/ 6350 w 122555"/>
                <a:gd name="connsiteY4" fmla="*/ 1055795 h 1058967"/>
                <a:gd name="connsiteX5" fmla="*/ 122555 w 122555"/>
                <a:gd name="connsiteY5" fmla="*/ 3807 h 1058967"/>
                <a:gd name="connsiteX6" fmla="*/ 119380 w 122555"/>
                <a:gd name="connsiteY6" fmla="*/ 0 h 105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55" h="1058967">
                  <a:moveTo>
                    <a:pt x="119380" y="0"/>
                  </a:moveTo>
                  <a:cubicBezTo>
                    <a:pt x="117475" y="0"/>
                    <a:pt x="115570" y="1269"/>
                    <a:pt x="115570" y="3172"/>
                  </a:cubicBezTo>
                  <a:lnTo>
                    <a:pt x="0" y="1055161"/>
                  </a:lnTo>
                  <a:cubicBezTo>
                    <a:pt x="0" y="1057065"/>
                    <a:pt x="1270" y="1058968"/>
                    <a:pt x="2540" y="1058968"/>
                  </a:cubicBezTo>
                  <a:cubicBezTo>
                    <a:pt x="4445" y="1058968"/>
                    <a:pt x="6350" y="1057699"/>
                    <a:pt x="6350" y="1055795"/>
                  </a:cubicBezTo>
                  <a:lnTo>
                    <a:pt x="122555" y="3807"/>
                  </a:lnTo>
                  <a:cubicBezTo>
                    <a:pt x="122555" y="1903"/>
                    <a:pt x="121285" y="0"/>
                    <a:pt x="119380" y="0"/>
                  </a:cubicBezTo>
                  <a:close/>
                </a:path>
              </a:pathLst>
            </a:custGeom>
            <a:grpFill/>
            <a:ln w="6350"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7FB76AD4-D942-6C4F-B705-AD7F435671EF}"/>
                </a:ext>
              </a:extLst>
            </p:cNvPr>
            <p:cNvSpPr/>
            <p:nvPr/>
          </p:nvSpPr>
          <p:spPr>
            <a:xfrm>
              <a:off x="9771957" y="1982965"/>
              <a:ext cx="985321" cy="637716"/>
            </a:xfrm>
            <a:custGeom>
              <a:avLst/>
              <a:gdLst>
                <a:gd name="connsiteX0" fmla="*/ 980497 w 985321"/>
                <a:gd name="connsiteY0" fmla="*/ 660 h 637716"/>
                <a:gd name="connsiteX1" fmla="*/ 1327 w 985321"/>
                <a:gd name="connsiteY1" fmla="*/ 631346 h 637716"/>
                <a:gd name="connsiteX2" fmla="*/ 692 w 985321"/>
                <a:gd name="connsiteY2" fmla="*/ 635787 h 637716"/>
                <a:gd name="connsiteX3" fmla="*/ 5137 w 985321"/>
                <a:gd name="connsiteY3" fmla="*/ 637056 h 637716"/>
                <a:gd name="connsiteX4" fmla="*/ 983672 w 985321"/>
                <a:gd name="connsiteY4" fmla="*/ 6371 h 637716"/>
                <a:gd name="connsiteX5" fmla="*/ 984942 w 985321"/>
                <a:gd name="connsiteY5" fmla="*/ 1929 h 637716"/>
                <a:gd name="connsiteX6" fmla="*/ 980497 w 985321"/>
                <a:gd name="connsiteY6" fmla="*/ 660 h 63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321" h="637716">
                  <a:moveTo>
                    <a:pt x="980497" y="660"/>
                  </a:moveTo>
                  <a:lnTo>
                    <a:pt x="1327" y="631346"/>
                  </a:lnTo>
                  <a:cubicBezTo>
                    <a:pt x="57" y="631980"/>
                    <a:pt x="-578" y="634518"/>
                    <a:pt x="692" y="635787"/>
                  </a:cubicBezTo>
                  <a:cubicBezTo>
                    <a:pt x="1327" y="637691"/>
                    <a:pt x="3867" y="638325"/>
                    <a:pt x="5137" y="637056"/>
                  </a:cubicBezTo>
                  <a:lnTo>
                    <a:pt x="983672" y="6371"/>
                  </a:lnTo>
                  <a:cubicBezTo>
                    <a:pt x="985577" y="5102"/>
                    <a:pt x="985577" y="3198"/>
                    <a:pt x="984942" y="1929"/>
                  </a:cubicBezTo>
                  <a:cubicBezTo>
                    <a:pt x="984307" y="26"/>
                    <a:pt x="981767" y="-609"/>
                    <a:pt x="980497" y="660"/>
                  </a:cubicBezTo>
                  <a:close/>
                </a:path>
              </a:pathLst>
            </a:custGeom>
            <a:grpFill/>
            <a:ln w="6350"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39181D78-07ED-CA4A-B18A-80B9E12C1C99}"/>
                </a:ext>
              </a:extLst>
            </p:cNvPr>
            <p:cNvSpPr/>
            <p:nvPr/>
          </p:nvSpPr>
          <p:spPr>
            <a:xfrm>
              <a:off x="10226436" y="1398385"/>
              <a:ext cx="1420971" cy="459839"/>
            </a:xfrm>
            <a:custGeom>
              <a:avLst/>
              <a:gdLst>
                <a:gd name="connsiteX0" fmla="*/ 1418828 w 1420971"/>
                <a:gd name="connsiteY0" fmla="*/ 453266 h 459839"/>
                <a:gd name="connsiteX1" fmla="*/ 4048 w 1420971"/>
                <a:gd name="connsiteY1" fmla="*/ 238 h 459839"/>
                <a:gd name="connsiteX2" fmla="*/ 238 w 1420971"/>
                <a:gd name="connsiteY2" fmla="*/ 2141 h 459839"/>
                <a:gd name="connsiteX3" fmla="*/ 2143 w 1420971"/>
                <a:gd name="connsiteY3" fmla="*/ 6583 h 459839"/>
                <a:gd name="connsiteX4" fmla="*/ 1416923 w 1420971"/>
                <a:gd name="connsiteY4" fmla="*/ 459610 h 459839"/>
                <a:gd name="connsiteX5" fmla="*/ 1420733 w 1420971"/>
                <a:gd name="connsiteY5" fmla="*/ 457073 h 459839"/>
                <a:gd name="connsiteX6" fmla="*/ 1418828 w 1420971"/>
                <a:gd name="connsiteY6" fmla="*/ 453266 h 4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971" h="459839">
                  <a:moveTo>
                    <a:pt x="1418828" y="453266"/>
                  </a:moveTo>
                  <a:lnTo>
                    <a:pt x="4048" y="238"/>
                  </a:lnTo>
                  <a:cubicBezTo>
                    <a:pt x="2778" y="-397"/>
                    <a:pt x="873" y="238"/>
                    <a:pt x="238" y="2141"/>
                  </a:cubicBezTo>
                  <a:cubicBezTo>
                    <a:pt x="-397" y="4045"/>
                    <a:pt x="238" y="5948"/>
                    <a:pt x="2143" y="6583"/>
                  </a:cubicBezTo>
                  <a:lnTo>
                    <a:pt x="1416923" y="459610"/>
                  </a:lnTo>
                  <a:cubicBezTo>
                    <a:pt x="1418193" y="460245"/>
                    <a:pt x="1420098" y="459610"/>
                    <a:pt x="1420733" y="457073"/>
                  </a:cubicBezTo>
                  <a:cubicBezTo>
                    <a:pt x="1421368" y="455804"/>
                    <a:pt x="1420733" y="453900"/>
                    <a:pt x="1418828" y="453266"/>
                  </a:cubicBezTo>
                  <a:close/>
                </a:path>
              </a:pathLst>
            </a:custGeom>
            <a:grpFill/>
            <a:ln w="6350"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95E6FA9C-A2C9-2D40-9F32-BC3BDC51CDFE}"/>
                </a:ext>
              </a:extLst>
            </p:cNvPr>
            <p:cNvSpPr/>
            <p:nvPr/>
          </p:nvSpPr>
          <p:spPr>
            <a:xfrm>
              <a:off x="2229954" y="1501246"/>
              <a:ext cx="822655" cy="49186"/>
            </a:xfrm>
            <a:custGeom>
              <a:avLst/>
              <a:gdLst>
                <a:gd name="connsiteX0" fmla="*/ 818680 w 822655"/>
                <a:gd name="connsiteY0" fmla="*/ 165 h 49186"/>
                <a:gd name="connsiteX1" fmla="*/ 3340 w 822655"/>
                <a:gd name="connsiteY1" fmla="*/ 42676 h 49186"/>
                <a:gd name="connsiteX2" fmla="*/ 2705 w 822655"/>
                <a:gd name="connsiteY2" fmla="*/ 42676 h 49186"/>
                <a:gd name="connsiteX3" fmla="*/ 165 w 822655"/>
                <a:gd name="connsiteY3" fmla="*/ 46483 h 49186"/>
                <a:gd name="connsiteX4" fmla="*/ 3975 w 822655"/>
                <a:gd name="connsiteY4" fmla="*/ 49021 h 49186"/>
                <a:gd name="connsiteX5" fmla="*/ 819315 w 822655"/>
                <a:gd name="connsiteY5" fmla="*/ 6510 h 49186"/>
                <a:gd name="connsiteX6" fmla="*/ 819950 w 822655"/>
                <a:gd name="connsiteY6" fmla="*/ 6510 h 49186"/>
                <a:gd name="connsiteX7" fmla="*/ 822490 w 822655"/>
                <a:gd name="connsiteY7" fmla="*/ 2703 h 49186"/>
                <a:gd name="connsiteX8" fmla="*/ 818680 w 822655"/>
                <a:gd name="connsiteY8" fmla="*/ 165 h 4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655" h="49186">
                  <a:moveTo>
                    <a:pt x="818680" y="165"/>
                  </a:moveTo>
                  <a:lnTo>
                    <a:pt x="3340" y="42676"/>
                  </a:lnTo>
                  <a:cubicBezTo>
                    <a:pt x="3340" y="42676"/>
                    <a:pt x="3340" y="42676"/>
                    <a:pt x="2705" y="42676"/>
                  </a:cubicBezTo>
                  <a:cubicBezTo>
                    <a:pt x="800" y="43311"/>
                    <a:pt x="-470" y="44580"/>
                    <a:pt x="165" y="46483"/>
                  </a:cubicBezTo>
                  <a:cubicBezTo>
                    <a:pt x="800" y="48387"/>
                    <a:pt x="2070" y="49655"/>
                    <a:pt x="3975" y="49021"/>
                  </a:cubicBezTo>
                  <a:lnTo>
                    <a:pt x="819315" y="6510"/>
                  </a:lnTo>
                  <a:lnTo>
                    <a:pt x="819950" y="6510"/>
                  </a:lnTo>
                  <a:cubicBezTo>
                    <a:pt x="821855" y="5875"/>
                    <a:pt x="823125" y="4607"/>
                    <a:pt x="822490" y="2703"/>
                  </a:cubicBezTo>
                  <a:cubicBezTo>
                    <a:pt x="821855" y="800"/>
                    <a:pt x="820585" y="-469"/>
                    <a:pt x="818680" y="165"/>
                  </a:cubicBezTo>
                  <a:close/>
                </a:path>
              </a:pathLst>
            </a:custGeom>
            <a:grpFill/>
            <a:ln w="6350"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7AC0E0C2-3FE3-8644-956E-FC72D739B7B9}"/>
                </a:ext>
              </a:extLst>
            </p:cNvPr>
            <p:cNvSpPr/>
            <p:nvPr/>
          </p:nvSpPr>
          <p:spPr>
            <a:xfrm>
              <a:off x="3594355" y="2014336"/>
              <a:ext cx="603243" cy="345288"/>
            </a:xfrm>
            <a:custGeom>
              <a:avLst/>
              <a:gdLst>
                <a:gd name="connsiteX0" fmla="*/ 598550 w 603243"/>
                <a:gd name="connsiteY0" fmla="*/ 380 h 345288"/>
                <a:gd name="connsiteX1" fmla="*/ 1650 w 603243"/>
                <a:gd name="connsiteY1" fmla="*/ 339198 h 345288"/>
                <a:gd name="connsiteX2" fmla="*/ 380 w 603243"/>
                <a:gd name="connsiteY2" fmla="*/ 343640 h 345288"/>
                <a:gd name="connsiteX3" fmla="*/ 4825 w 603243"/>
                <a:gd name="connsiteY3" fmla="*/ 344909 h 345288"/>
                <a:gd name="connsiteX4" fmla="*/ 601725 w 603243"/>
                <a:gd name="connsiteY4" fmla="*/ 6090 h 345288"/>
                <a:gd name="connsiteX5" fmla="*/ 602995 w 603243"/>
                <a:gd name="connsiteY5" fmla="*/ 1648 h 345288"/>
                <a:gd name="connsiteX6" fmla="*/ 598550 w 603243"/>
                <a:gd name="connsiteY6" fmla="*/ 380 h 34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243" h="345288">
                  <a:moveTo>
                    <a:pt x="598550" y="380"/>
                  </a:moveTo>
                  <a:lnTo>
                    <a:pt x="1650" y="339198"/>
                  </a:lnTo>
                  <a:cubicBezTo>
                    <a:pt x="-255" y="340467"/>
                    <a:pt x="-255" y="342371"/>
                    <a:pt x="380" y="343640"/>
                  </a:cubicBezTo>
                  <a:cubicBezTo>
                    <a:pt x="1015" y="345543"/>
                    <a:pt x="3555" y="345543"/>
                    <a:pt x="4825" y="344909"/>
                  </a:cubicBezTo>
                  <a:lnTo>
                    <a:pt x="601725" y="6090"/>
                  </a:lnTo>
                  <a:cubicBezTo>
                    <a:pt x="602995" y="4821"/>
                    <a:pt x="603630" y="2917"/>
                    <a:pt x="602995" y="1648"/>
                  </a:cubicBezTo>
                  <a:cubicBezTo>
                    <a:pt x="602360" y="-255"/>
                    <a:pt x="599820" y="-255"/>
                    <a:pt x="598550" y="380"/>
                  </a:cubicBezTo>
                  <a:close/>
                </a:path>
              </a:pathLst>
            </a:custGeom>
            <a:grpFill/>
            <a:ln w="6350"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EC4A99EB-DCCB-EB4A-8267-10B79D2DFBD6}"/>
                </a:ext>
              </a:extLst>
            </p:cNvPr>
            <p:cNvSpPr/>
            <p:nvPr/>
          </p:nvSpPr>
          <p:spPr>
            <a:xfrm>
              <a:off x="6522662" y="1821580"/>
              <a:ext cx="772909" cy="1060543"/>
            </a:xfrm>
            <a:custGeom>
              <a:avLst/>
              <a:gdLst>
                <a:gd name="connsiteX0" fmla="*/ 5772 w 772909"/>
                <a:gd name="connsiteY0" fmla="*/ 1519 h 1060543"/>
                <a:gd name="connsiteX1" fmla="*/ 1327 w 772909"/>
                <a:gd name="connsiteY1" fmla="*/ 884 h 1060543"/>
                <a:gd name="connsiteX2" fmla="*/ 693 w 772909"/>
                <a:gd name="connsiteY2" fmla="*/ 5326 h 1060543"/>
                <a:gd name="connsiteX3" fmla="*/ 767137 w 772909"/>
                <a:gd name="connsiteY3" fmla="*/ 1059218 h 1060543"/>
                <a:gd name="connsiteX4" fmla="*/ 771582 w 772909"/>
                <a:gd name="connsiteY4" fmla="*/ 1059852 h 1060543"/>
                <a:gd name="connsiteX5" fmla="*/ 772218 w 772909"/>
                <a:gd name="connsiteY5" fmla="*/ 1055411 h 1060543"/>
                <a:gd name="connsiteX6" fmla="*/ 5772 w 772909"/>
                <a:gd name="connsiteY6" fmla="*/ 1519 h 106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909" h="1060543">
                  <a:moveTo>
                    <a:pt x="5772" y="1519"/>
                  </a:moveTo>
                  <a:cubicBezTo>
                    <a:pt x="4502" y="-385"/>
                    <a:pt x="2597" y="-385"/>
                    <a:pt x="1327" y="884"/>
                  </a:cubicBezTo>
                  <a:cubicBezTo>
                    <a:pt x="57" y="2153"/>
                    <a:pt x="-578" y="4057"/>
                    <a:pt x="693" y="5326"/>
                  </a:cubicBezTo>
                  <a:lnTo>
                    <a:pt x="767137" y="1059218"/>
                  </a:lnTo>
                  <a:cubicBezTo>
                    <a:pt x="768407" y="1060487"/>
                    <a:pt x="770312" y="1061121"/>
                    <a:pt x="771582" y="1059852"/>
                  </a:cubicBezTo>
                  <a:cubicBezTo>
                    <a:pt x="772853" y="1058583"/>
                    <a:pt x="773487" y="1056680"/>
                    <a:pt x="772218" y="1055411"/>
                  </a:cubicBezTo>
                  <a:lnTo>
                    <a:pt x="5772" y="1519"/>
                  </a:lnTo>
                  <a:close/>
                </a:path>
              </a:pathLst>
            </a:custGeom>
            <a:grpFill/>
            <a:ln w="6350"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B3FAF5AE-54EF-2245-B0B5-44AEF3B36553}"/>
                </a:ext>
              </a:extLst>
            </p:cNvPr>
            <p:cNvSpPr/>
            <p:nvPr/>
          </p:nvSpPr>
          <p:spPr>
            <a:xfrm>
              <a:off x="3046412" y="893250"/>
              <a:ext cx="566352" cy="614823"/>
            </a:xfrm>
            <a:custGeom>
              <a:avLst/>
              <a:gdLst>
                <a:gd name="connsiteX0" fmla="*/ 564833 w 566352"/>
                <a:gd name="connsiteY0" fmla="*/ 952 h 614823"/>
                <a:gd name="connsiteX1" fmla="*/ 560387 w 566352"/>
                <a:gd name="connsiteY1" fmla="*/ 952 h 614823"/>
                <a:gd name="connsiteX2" fmla="*/ 952 w 566352"/>
                <a:gd name="connsiteY2" fmla="*/ 609430 h 614823"/>
                <a:gd name="connsiteX3" fmla="*/ 952 w 566352"/>
                <a:gd name="connsiteY3" fmla="*/ 613871 h 614823"/>
                <a:gd name="connsiteX4" fmla="*/ 5397 w 566352"/>
                <a:gd name="connsiteY4" fmla="*/ 613871 h 614823"/>
                <a:gd name="connsiteX5" fmla="*/ 565467 w 566352"/>
                <a:gd name="connsiteY5" fmla="*/ 5393 h 614823"/>
                <a:gd name="connsiteX6" fmla="*/ 564833 w 566352"/>
                <a:gd name="connsiteY6" fmla="*/ 952 h 61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352" h="614823">
                  <a:moveTo>
                    <a:pt x="564833" y="952"/>
                  </a:moveTo>
                  <a:cubicBezTo>
                    <a:pt x="563562" y="-317"/>
                    <a:pt x="561658" y="-317"/>
                    <a:pt x="560387" y="952"/>
                  </a:cubicBezTo>
                  <a:lnTo>
                    <a:pt x="952" y="609430"/>
                  </a:lnTo>
                  <a:cubicBezTo>
                    <a:pt x="-317" y="610699"/>
                    <a:pt x="-317" y="612603"/>
                    <a:pt x="952" y="613871"/>
                  </a:cubicBezTo>
                  <a:cubicBezTo>
                    <a:pt x="2222" y="615140"/>
                    <a:pt x="4127" y="615140"/>
                    <a:pt x="5397" y="613871"/>
                  </a:cubicBezTo>
                  <a:lnTo>
                    <a:pt x="565467" y="5393"/>
                  </a:lnTo>
                  <a:cubicBezTo>
                    <a:pt x="566737" y="4124"/>
                    <a:pt x="566737" y="2221"/>
                    <a:pt x="564833" y="952"/>
                  </a:cubicBezTo>
                  <a:close/>
                </a:path>
              </a:pathLst>
            </a:custGeom>
            <a:grpFill/>
            <a:ln w="6350"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830C099A-D1B7-644E-B3FE-FB45C32906E1}"/>
                </a:ext>
              </a:extLst>
            </p:cNvPr>
            <p:cNvSpPr/>
            <p:nvPr/>
          </p:nvSpPr>
          <p:spPr>
            <a:xfrm>
              <a:off x="563244" y="783166"/>
              <a:ext cx="585084" cy="1186245"/>
            </a:xfrm>
            <a:custGeom>
              <a:avLst/>
              <a:gdLst>
                <a:gd name="connsiteX0" fmla="*/ 583565 w 585084"/>
                <a:gd name="connsiteY0" fmla="*/ 1185866 h 1186245"/>
                <a:gd name="connsiteX1" fmla="*/ 584835 w 585084"/>
                <a:gd name="connsiteY1" fmla="*/ 1181425 h 1186245"/>
                <a:gd name="connsiteX2" fmla="*/ 6985 w 585084"/>
                <a:gd name="connsiteY2" fmla="*/ 0 h 1186245"/>
                <a:gd name="connsiteX3" fmla="*/ 0 w 585084"/>
                <a:gd name="connsiteY3" fmla="*/ 0 h 1186245"/>
                <a:gd name="connsiteX4" fmla="*/ 579755 w 585084"/>
                <a:gd name="connsiteY4" fmla="*/ 1184597 h 1186245"/>
                <a:gd name="connsiteX5" fmla="*/ 583565 w 585084"/>
                <a:gd name="connsiteY5" fmla="*/ 1185866 h 118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084" h="1186245">
                  <a:moveTo>
                    <a:pt x="583565" y="1185866"/>
                  </a:moveTo>
                  <a:cubicBezTo>
                    <a:pt x="584835" y="1185232"/>
                    <a:pt x="585470" y="1183328"/>
                    <a:pt x="584835" y="1181425"/>
                  </a:cubicBezTo>
                  <a:lnTo>
                    <a:pt x="6985" y="0"/>
                  </a:lnTo>
                  <a:lnTo>
                    <a:pt x="0" y="0"/>
                  </a:lnTo>
                  <a:lnTo>
                    <a:pt x="579755" y="1184597"/>
                  </a:lnTo>
                  <a:cubicBezTo>
                    <a:pt x="579755" y="1186501"/>
                    <a:pt x="582295" y="1186501"/>
                    <a:pt x="583565" y="1185866"/>
                  </a:cubicBezTo>
                  <a:close/>
                </a:path>
              </a:pathLst>
            </a:custGeom>
            <a:grpFill/>
            <a:ln w="6350"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01117B38-47EB-D241-A44D-4134A30BA18F}"/>
                </a:ext>
              </a:extLst>
            </p:cNvPr>
            <p:cNvSpPr/>
            <p:nvPr/>
          </p:nvSpPr>
          <p:spPr>
            <a:xfrm>
              <a:off x="10031480" y="1398374"/>
              <a:ext cx="200934" cy="349276"/>
            </a:xfrm>
            <a:custGeom>
              <a:avLst/>
              <a:gdLst>
                <a:gd name="connsiteX0" fmla="*/ 199004 w 200934"/>
                <a:gd name="connsiteY0" fmla="*/ 249 h 349276"/>
                <a:gd name="connsiteX1" fmla="*/ 194559 w 200934"/>
                <a:gd name="connsiteY1" fmla="*/ 1518 h 349276"/>
                <a:gd name="connsiteX2" fmla="*/ 249 w 200934"/>
                <a:gd name="connsiteY2" fmla="*/ 344144 h 349276"/>
                <a:gd name="connsiteX3" fmla="*/ 1519 w 200934"/>
                <a:gd name="connsiteY3" fmla="*/ 348585 h 349276"/>
                <a:gd name="connsiteX4" fmla="*/ 5964 w 200934"/>
                <a:gd name="connsiteY4" fmla="*/ 347951 h 349276"/>
                <a:gd name="connsiteX5" fmla="*/ 200274 w 200934"/>
                <a:gd name="connsiteY5" fmla="*/ 5325 h 349276"/>
                <a:gd name="connsiteX6" fmla="*/ 199004 w 200934"/>
                <a:gd name="connsiteY6" fmla="*/ 249 h 34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4" h="349276">
                  <a:moveTo>
                    <a:pt x="199004" y="249"/>
                  </a:moveTo>
                  <a:cubicBezTo>
                    <a:pt x="197099" y="-386"/>
                    <a:pt x="195194" y="249"/>
                    <a:pt x="194559" y="1518"/>
                  </a:cubicBezTo>
                  <a:lnTo>
                    <a:pt x="249" y="344144"/>
                  </a:lnTo>
                  <a:cubicBezTo>
                    <a:pt x="-386" y="346047"/>
                    <a:pt x="249" y="347951"/>
                    <a:pt x="1519" y="348585"/>
                  </a:cubicBezTo>
                  <a:cubicBezTo>
                    <a:pt x="2789" y="349854"/>
                    <a:pt x="4694" y="349220"/>
                    <a:pt x="5964" y="347951"/>
                  </a:cubicBezTo>
                  <a:lnTo>
                    <a:pt x="200274" y="5325"/>
                  </a:lnTo>
                  <a:cubicBezTo>
                    <a:pt x="201544" y="3421"/>
                    <a:pt x="200909" y="1518"/>
                    <a:pt x="199004" y="249"/>
                  </a:cubicBezTo>
                  <a:close/>
                </a:path>
              </a:pathLst>
            </a:custGeom>
            <a:grpFill/>
            <a:ln w="6350"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AF40D2B2-DCCA-CD48-A79C-F854832AAF05}"/>
                </a:ext>
              </a:extLst>
            </p:cNvPr>
            <p:cNvSpPr/>
            <p:nvPr/>
          </p:nvSpPr>
          <p:spPr>
            <a:xfrm>
              <a:off x="2230120" y="783166"/>
              <a:ext cx="10794" cy="767101"/>
            </a:xfrm>
            <a:custGeom>
              <a:avLst/>
              <a:gdLst>
                <a:gd name="connsiteX0" fmla="*/ 3175 w 10794"/>
                <a:gd name="connsiteY0" fmla="*/ 767101 h 767101"/>
                <a:gd name="connsiteX1" fmla="*/ 6350 w 10794"/>
                <a:gd name="connsiteY1" fmla="*/ 763929 h 767101"/>
                <a:gd name="connsiteX2" fmla="*/ 10795 w 10794"/>
                <a:gd name="connsiteY2" fmla="*/ 0 h 767101"/>
                <a:gd name="connsiteX3" fmla="*/ 4445 w 10794"/>
                <a:gd name="connsiteY3" fmla="*/ 0 h 767101"/>
                <a:gd name="connsiteX4" fmla="*/ 0 w 10794"/>
                <a:gd name="connsiteY4" fmla="*/ 763929 h 767101"/>
                <a:gd name="connsiteX5" fmla="*/ 3175 w 10794"/>
                <a:gd name="connsiteY5" fmla="*/ 767101 h 76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4" h="767101">
                  <a:moveTo>
                    <a:pt x="3175" y="767101"/>
                  </a:moveTo>
                  <a:cubicBezTo>
                    <a:pt x="5080" y="767101"/>
                    <a:pt x="6350" y="765832"/>
                    <a:pt x="6350" y="763929"/>
                  </a:cubicBezTo>
                  <a:lnTo>
                    <a:pt x="10795" y="0"/>
                  </a:lnTo>
                  <a:lnTo>
                    <a:pt x="4445" y="0"/>
                  </a:lnTo>
                  <a:lnTo>
                    <a:pt x="0" y="763929"/>
                  </a:lnTo>
                  <a:cubicBezTo>
                    <a:pt x="0" y="765832"/>
                    <a:pt x="1270" y="767101"/>
                    <a:pt x="3175" y="767101"/>
                  </a:cubicBezTo>
                  <a:close/>
                </a:path>
              </a:pathLst>
            </a:custGeom>
            <a:grpFill/>
            <a:ln w="6350"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38D78320-7CA6-6C4F-BA61-6A39FE4A3B9D}"/>
                </a:ext>
              </a:extLst>
            </p:cNvPr>
            <p:cNvSpPr/>
            <p:nvPr/>
          </p:nvSpPr>
          <p:spPr>
            <a:xfrm>
              <a:off x="6407150" y="2531827"/>
              <a:ext cx="96519" cy="347305"/>
            </a:xfrm>
            <a:custGeom>
              <a:avLst/>
              <a:gdLst>
                <a:gd name="connsiteX0" fmla="*/ 93980 w 96519"/>
                <a:gd name="connsiteY0" fmla="*/ 0 h 347305"/>
                <a:gd name="connsiteX1" fmla="*/ 90170 w 96519"/>
                <a:gd name="connsiteY1" fmla="*/ 2538 h 347305"/>
                <a:gd name="connsiteX2" fmla="*/ 0 w 96519"/>
                <a:gd name="connsiteY2" fmla="*/ 343895 h 347305"/>
                <a:gd name="connsiteX3" fmla="*/ 1905 w 96519"/>
                <a:gd name="connsiteY3" fmla="*/ 347067 h 347305"/>
                <a:gd name="connsiteX4" fmla="*/ 6350 w 96519"/>
                <a:gd name="connsiteY4" fmla="*/ 345164 h 347305"/>
                <a:gd name="connsiteX5" fmla="*/ 96520 w 96519"/>
                <a:gd name="connsiteY5" fmla="*/ 3807 h 347305"/>
                <a:gd name="connsiteX6" fmla="*/ 93980 w 96519"/>
                <a:gd name="connsiteY6" fmla="*/ 0 h 34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19" h="347305">
                  <a:moveTo>
                    <a:pt x="93980" y="0"/>
                  </a:moveTo>
                  <a:cubicBezTo>
                    <a:pt x="92710" y="0"/>
                    <a:pt x="90805" y="635"/>
                    <a:pt x="90170" y="2538"/>
                  </a:cubicBezTo>
                  <a:lnTo>
                    <a:pt x="0" y="343895"/>
                  </a:lnTo>
                  <a:cubicBezTo>
                    <a:pt x="0" y="345798"/>
                    <a:pt x="635" y="347067"/>
                    <a:pt x="1905" y="347067"/>
                  </a:cubicBezTo>
                  <a:cubicBezTo>
                    <a:pt x="3810" y="347702"/>
                    <a:pt x="5715" y="347067"/>
                    <a:pt x="6350" y="345164"/>
                  </a:cubicBezTo>
                  <a:lnTo>
                    <a:pt x="96520" y="3807"/>
                  </a:lnTo>
                  <a:cubicBezTo>
                    <a:pt x="96520" y="2538"/>
                    <a:pt x="95885" y="635"/>
                    <a:pt x="93980" y="0"/>
                  </a:cubicBezTo>
                  <a:close/>
                </a:path>
              </a:pathLst>
            </a:custGeom>
            <a:grpFill/>
            <a:ln w="6350"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3207B64D-217F-D342-A0E5-2E5E829676A5}"/>
                </a:ext>
              </a:extLst>
            </p:cNvPr>
            <p:cNvSpPr/>
            <p:nvPr/>
          </p:nvSpPr>
          <p:spPr>
            <a:xfrm>
              <a:off x="2451100" y="783166"/>
              <a:ext cx="1161415" cy="116746"/>
            </a:xfrm>
            <a:custGeom>
              <a:avLst/>
              <a:gdLst>
                <a:gd name="connsiteX0" fmla="*/ 1161415 w 1161415"/>
                <a:gd name="connsiteY0" fmla="*/ 113574 h 116746"/>
                <a:gd name="connsiteX1" fmla="*/ 1158240 w 1161415"/>
                <a:gd name="connsiteY1" fmla="*/ 109767 h 116746"/>
                <a:gd name="connsiteX2" fmla="*/ 69850 w 1161415"/>
                <a:gd name="connsiteY2" fmla="*/ 0 h 116746"/>
                <a:gd name="connsiteX3" fmla="*/ 0 w 1161415"/>
                <a:gd name="connsiteY3" fmla="*/ 0 h 116746"/>
                <a:gd name="connsiteX4" fmla="*/ 1157605 w 1161415"/>
                <a:gd name="connsiteY4" fmla="*/ 116747 h 116746"/>
                <a:gd name="connsiteX5" fmla="*/ 1161415 w 1161415"/>
                <a:gd name="connsiteY5" fmla="*/ 113574 h 11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415" h="116746">
                  <a:moveTo>
                    <a:pt x="1161415" y="113574"/>
                  </a:moveTo>
                  <a:cubicBezTo>
                    <a:pt x="1161415" y="111671"/>
                    <a:pt x="1160145" y="109767"/>
                    <a:pt x="1158240" y="109767"/>
                  </a:cubicBezTo>
                  <a:lnTo>
                    <a:pt x="69850" y="0"/>
                  </a:lnTo>
                  <a:lnTo>
                    <a:pt x="0" y="0"/>
                  </a:lnTo>
                  <a:lnTo>
                    <a:pt x="1157605" y="116747"/>
                  </a:lnTo>
                  <a:cubicBezTo>
                    <a:pt x="1159510" y="116747"/>
                    <a:pt x="1161415" y="115478"/>
                    <a:pt x="1161415" y="113574"/>
                  </a:cubicBezTo>
                  <a:close/>
                </a:path>
              </a:pathLst>
            </a:custGeom>
            <a:grpFill/>
            <a:ln w="6350"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5662761-186B-6447-A0EF-20B5EB65126B}"/>
                </a:ext>
              </a:extLst>
            </p:cNvPr>
            <p:cNvSpPr/>
            <p:nvPr/>
          </p:nvSpPr>
          <p:spPr>
            <a:xfrm>
              <a:off x="5691822" y="1432569"/>
              <a:ext cx="646430" cy="586838"/>
            </a:xfrm>
            <a:custGeom>
              <a:avLst/>
              <a:gdLst>
                <a:gd name="connsiteX0" fmla="*/ 641033 w 646430"/>
                <a:gd name="connsiteY0" fmla="*/ 952 h 586838"/>
                <a:gd name="connsiteX1" fmla="*/ 953 w 646430"/>
                <a:gd name="connsiteY1" fmla="*/ 580878 h 586838"/>
                <a:gd name="connsiteX2" fmla="*/ 953 w 646430"/>
                <a:gd name="connsiteY2" fmla="*/ 585319 h 586838"/>
                <a:gd name="connsiteX3" fmla="*/ 5398 w 646430"/>
                <a:gd name="connsiteY3" fmla="*/ 585954 h 586838"/>
                <a:gd name="connsiteX4" fmla="*/ 645478 w 646430"/>
                <a:gd name="connsiteY4" fmla="*/ 6028 h 586838"/>
                <a:gd name="connsiteX5" fmla="*/ 645478 w 646430"/>
                <a:gd name="connsiteY5" fmla="*/ 952 h 586838"/>
                <a:gd name="connsiteX6" fmla="*/ 641033 w 646430"/>
                <a:gd name="connsiteY6" fmla="*/ 952 h 58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430" h="586838">
                  <a:moveTo>
                    <a:pt x="641033" y="952"/>
                  </a:moveTo>
                  <a:lnTo>
                    <a:pt x="953" y="580878"/>
                  </a:lnTo>
                  <a:cubicBezTo>
                    <a:pt x="-318" y="582147"/>
                    <a:pt x="-318" y="584050"/>
                    <a:pt x="953" y="585319"/>
                  </a:cubicBezTo>
                  <a:cubicBezTo>
                    <a:pt x="2223" y="587223"/>
                    <a:pt x="4128" y="587223"/>
                    <a:pt x="5398" y="585954"/>
                  </a:cubicBezTo>
                  <a:lnTo>
                    <a:pt x="645478" y="6028"/>
                  </a:lnTo>
                  <a:cubicBezTo>
                    <a:pt x="646748" y="4759"/>
                    <a:pt x="646748" y="2855"/>
                    <a:pt x="645478" y="952"/>
                  </a:cubicBezTo>
                  <a:cubicBezTo>
                    <a:pt x="644208" y="-317"/>
                    <a:pt x="642303" y="-317"/>
                    <a:pt x="641033" y="952"/>
                  </a:cubicBezTo>
                  <a:close/>
                </a:path>
              </a:pathLst>
            </a:custGeom>
            <a:grpFill/>
            <a:ln w="6350"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BD8CE53F-93C0-454F-BF72-01C75B65E69D}"/>
                </a:ext>
              </a:extLst>
            </p:cNvPr>
            <p:cNvSpPr/>
            <p:nvPr/>
          </p:nvSpPr>
          <p:spPr>
            <a:xfrm>
              <a:off x="2228850" y="1544391"/>
              <a:ext cx="8254" cy="981090"/>
            </a:xfrm>
            <a:custGeom>
              <a:avLst/>
              <a:gdLst>
                <a:gd name="connsiteX0" fmla="*/ 5715 w 8254"/>
                <a:gd name="connsiteY0" fmla="*/ 165 h 981090"/>
                <a:gd name="connsiteX1" fmla="*/ 1905 w 8254"/>
                <a:gd name="connsiteY1" fmla="*/ 2703 h 981090"/>
                <a:gd name="connsiteX2" fmla="*/ 0 w 8254"/>
                <a:gd name="connsiteY2" fmla="*/ 977918 h 981090"/>
                <a:gd name="connsiteX3" fmla="*/ 3175 w 8254"/>
                <a:gd name="connsiteY3" fmla="*/ 981090 h 981090"/>
                <a:gd name="connsiteX4" fmla="*/ 6350 w 8254"/>
                <a:gd name="connsiteY4" fmla="*/ 977918 h 981090"/>
                <a:gd name="connsiteX5" fmla="*/ 8255 w 8254"/>
                <a:gd name="connsiteY5" fmla="*/ 2703 h 981090"/>
                <a:gd name="connsiteX6" fmla="*/ 5715 w 8254"/>
                <a:gd name="connsiteY6" fmla="*/ 165 h 98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4" h="981090">
                  <a:moveTo>
                    <a:pt x="5715" y="165"/>
                  </a:moveTo>
                  <a:cubicBezTo>
                    <a:pt x="3810" y="-469"/>
                    <a:pt x="2540" y="800"/>
                    <a:pt x="1905" y="2703"/>
                  </a:cubicBezTo>
                  <a:lnTo>
                    <a:pt x="0" y="977918"/>
                  </a:lnTo>
                  <a:cubicBezTo>
                    <a:pt x="0" y="979821"/>
                    <a:pt x="1270" y="981090"/>
                    <a:pt x="3175" y="981090"/>
                  </a:cubicBezTo>
                  <a:cubicBezTo>
                    <a:pt x="5080" y="981090"/>
                    <a:pt x="6350" y="979821"/>
                    <a:pt x="6350" y="977918"/>
                  </a:cubicBezTo>
                  <a:lnTo>
                    <a:pt x="8255" y="2703"/>
                  </a:lnTo>
                  <a:cubicBezTo>
                    <a:pt x="7620" y="1434"/>
                    <a:pt x="6985" y="165"/>
                    <a:pt x="5715" y="165"/>
                  </a:cubicBezTo>
                  <a:close/>
                </a:path>
              </a:pathLst>
            </a:custGeom>
            <a:grpFill/>
            <a:ln w="6350"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8B5356D-488A-284B-B7A5-17F026E73A8D}"/>
                </a:ext>
              </a:extLst>
            </p:cNvPr>
            <p:cNvSpPr/>
            <p:nvPr/>
          </p:nvSpPr>
          <p:spPr>
            <a:xfrm>
              <a:off x="6497081" y="2532223"/>
              <a:ext cx="798458" cy="349457"/>
            </a:xfrm>
            <a:custGeom>
              <a:avLst/>
              <a:gdLst>
                <a:gd name="connsiteX0" fmla="*/ 796528 w 798458"/>
                <a:gd name="connsiteY0" fmla="*/ 343498 h 349457"/>
                <a:gd name="connsiteX1" fmla="*/ 4683 w 798458"/>
                <a:gd name="connsiteY1" fmla="*/ 238 h 349457"/>
                <a:gd name="connsiteX2" fmla="*/ 238 w 798458"/>
                <a:gd name="connsiteY2" fmla="*/ 2141 h 349457"/>
                <a:gd name="connsiteX3" fmla="*/ 2143 w 798458"/>
                <a:gd name="connsiteY3" fmla="*/ 6583 h 349457"/>
                <a:gd name="connsiteX4" fmla="*/ 793988 w 798458"/>
                <a:gd name="connsiteY4" fmla="*/ 349209 h 349457"/>
                <a:gd name="connsiteX5" fmla="*/ 797798 w 798458"/>
                <a:gd name="connsiteY5" fmla="*/ 347940 h 349457"/>
                <a:gd name="connsiteX6" fmla="*/ 796528 w 798458"/>
                <a:gd name="connsiteY6" fmla="*/ 343498 h 34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58" h="349457">
                  <a:moveTo>
                    <a:pt x="796528" y="343498"/>
                  </a:moveTo>
                  <a:lnTo>
                    <a:pt x="4683" y="238"/>
                  </a:lnTo>
                  <a:cubicBezTo>
                    <a:pt x="2778" y="-397"/>
                    <a:pt x="873" y="238"/>
                    <a:pt x="238" y="2141"/>
                  </a:cubicBezTo>
                  <a:cubicBezTo>
                    <a:pt x="-397" y="4045"/>
                    <a:pt x="238" y="5948"/>
                    <a:pt x="2143" y="6583"/>
                  </a:cubicBezTo>
                  <a:lnTo>
                    <a:pt x="793988" y="349209"/>
                  </a:lnTo>
                  <a:cubicBezTo>
                    <a:pt x="795258" y="349843"/>
                    <a:pt x="797163" y="349209"/>
                    <a:pt x="797798" y="347940"/>
                  </a:cubicBezTo>
                  <a:cubicBezTo>
                    <a:pt x="799068" y="346036"/>
                    <a:pt x="798433" y="344133"/>
                    <a:pt x="796528" y="343498"/>
                  </a:cubicBezTo>
                  <a:close/>
                </a:path>
              </a:pathLst>
            </a:custGeom>
            <a:grpFill/>
            <a:ln w="6350"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A2336A33-E7CB-8542-AD48-B9F9211B612E}"/>
                </a:ext>
              </a:extLst>
            </p:cNvPr>
            <p:cNvSpPr/>
            <p:nvPr/>
          </p:nvSpPr>
          <p:spPr>
            <a:xfrm>
              <a:off x="2230697" y="1543672"/>
              <a:ext cx="881182" cy="1187167"/>
            </a:xfrm>
            <a:custGeom>
              <a:avLst/>
              <a:gdLst>
                <a:gd name="connsiteX0" fmla="*/ 5772 w 881182"/>
                <a:gd name="connsiteY0" fmla="*/ 1519 h 1187167"/>
                <a:gd name="connsiteX1" fmla="*/ 1327 w 881182"/>
                <a:gd name="connsiteY1" fmla="*/ 884 h 1187167"/>
                <a:gd name="connsiteX2" fmla="*/ 692 w 881182"/>
                <a:gd name="connsiteY2" fmla="*/ 5326 h 1187167"/>
                <a:gd name="connsiteX3" fmla="*/ 875722 w 881182"/>
                <a:gd name="connsiteY3" fmla="*/ 1186116 h 1187167"/>
                <a:gd name="connsiteX4" fmla="*/ 879532 w 881182"/>
                <a:gd name="connsiteY4" fmla="*/ 1186751 h 1187167"/>
                <a:gd name="connsiteX5" fmla="*/ 880802 w 881182"/>
                <a:gd name="connsiteY5" fmla="*/ 1182309 h 1187167"/>
                <a:gd name="connsiteX6" fmla="*/ 5772 w 881182"/>
                <a:gd name="connsiteY6" fmla="*/ 1519 h 118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182" h="1187167">
                  <a:moveTo>
                    <a:pt x="5772" y="1519"/>
                  </a:moveTo>
                  <a:cubicBezTo>
                    <a:pt x="4502" y="-385"/>
                    <a:pt x="2597" y="-385"/>
                    <a:pt x="1327" y="884"/>
                  </a:cubicBezTo>
                  <a:cubicBezTo>
                    <a:pt x="57" y="2153"/>
                    <a:pt x="-578" y="4057"/>
                    <a:pt x="692" y="5326"/>
                  </a:cubicBezTo>
                  <a:lnTo>
                    <a:pt x="875722" y="1186116"/>
                  </a:lnTo>
                  <a:cubicBezTo>
                    <a:pt x="876357" y="1187385"/>
                    <a:pt x="878262" y="1187385"/>
                    <a:pt x="879532" y="1186751"/>
                  </a:cubicBezTo>
                  <a:cubicBezTo>
                    <a:pt x="881437" y="1186116"/>
                    <a:pt x="881437" y="1183578"/>
                    <a:pt x="880802" y="1182309"/>
                  </a:cubicBezTo>
                  <a:lnTo>
                    <a:pt x="5772" y="1519"/>
                  </a:lnTo>
                  <a:close/>
                </a:path>
              </a:pathLst>
            </a:custGeom>
            <a:grpFill/>
            <a:ln w="6350"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4C93F493-A07D-7541-9AE6-47AEB7460BB1}"/>
                </a:ext>
              </a:extLst>
            </p:cNvPr>
            <p:cNvSpPr/>
            <p:nvPr/>
          </p:nvSpPr>
          <p:spPr>
            <a:xfrm>
              <a:off x="11003915" y="783166"/>
              <a:ext cx="643634" cy="1075079"/>
            </a:xfrm>
            <a:custGeom>
              <a:avLst/>
              <a:gdLst>
                <a:gd name="connsiteX0" fmla="*/ 641985 w 643634"/>
                <a:gd name="connsiteY0" fmla="*/ 1074830 h 1075079"/>
                <a:gd name="connsiteX1" fmla="*/ 643255 w 643634"/>
                <a:gd name="connsiteY1" fmla="*/ 1070389 h 1075079"/>
                <a:gd name="connsiteX2" fmla="*/ 7620 w 643634"/>
                <a:gd name="connsiteY2" fmla="*/ 0 h 1075079"/>
                <a:gd name="connsiteX3" fmla="*/ 0 w 643634"/>
                <a:gd name="connsiteY3" fmla="*/ 0 h 1075079"/>
                <a:gd name="connsiteX4" fmla="*/ 637540 w 643634"/>
                <a:gd name="connsiteY4" fmla="*/ 1073561 h 1075079"/>
                <a:gd name="connsiteX5" fmla="*/ 641985 w 643634"/>
                <a:gd name="connsiteY5" fmla="*/ 1074830 h 107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634" h="1075079">
                  <a:moveTo>
                    <a:pt x="641985" y="1074830"/>
                  </a:moveTo>
                  <a:cubicBezTo>
                    <a:pt x="643890" y="1074196"/>
                    <a:pt x="643890" y="1072292"/>
                    <a:pt x="643255" y="1070389"/>
                  </a:cubicBezTo>
                  <a:lnTo>
                    <a:pt x="7620" y="0"/>
                  </a:lnTo>
                  <a:lnTo>
                    <a:pt x="0" y="0"/>
                  </a:lnTo>
                  <a:lnTo>
                    <a:pt x="637540" y="1073561"/>
                  </a:lnTo>
                  <a:cubicBezTo>
                    <a:pt x="638175" y="1074830"/>
                    <a:pt x="640715" y="1075465"/>
                    <a:pt x="641985" y="1074830"/>
                  </a:cubicBezTo>
                  <a:close/>
                </a:path>
              </a:pathLst>
            </a:custGeom>
            <a:grpFill/>
            <a:ln w="6350"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E15809C7-0F76-9F40-8ACF-4B3830B8B622}"/>
                </a:ext>
              </a:extLst>
            </p:cNvPr>
            <p:cNvSpPr/>
            <p:nvPr/>
          </p:nvSpPr>
          <p:spPr>
            <a:xfrm>
              <a:off x="10138409" y="1851651"/>
              <a:ext cx="1508293" cy="211286"/>
            </a:xfrm>
            <a:custGeom>
              <a:avLst/>
              <a:gdLst>
                <a:gd name="connsiteX0" fmla="*/ 1504950 w 1508293"/>
                <a:gd name="connsiteY0" fmla="*/ 0 h 211286"/>
                <a:gd name="connsiteX1" fmla="*/ 2540 w 1508293"/>
                <a:gd name="connsiteY1" fmla="*/ 204941 h 211286"/>
                <a:gd name="connsiteX2" fmla="*/ 0 w 1508293"/>
                <a:gd name="connsiteY2" fmla="*/ 208748 h 211286"/>
                <a:gd name="connsiteX3" fmla="*/ 3810 w 1508293"/>
                <a:gd name="connsiteY3" fmla="*/ 211286 h 211286"/>
                <a:gd name="connsiteX4" fmla="*/ 1506221 w 1508293"/>
                <a:gd name="connsiteY4" fmla="*/ 6345 h 211286"/>
                <a:gd name="connsiteX5" fmla="*/ 1508125 w 1508293"/>
                <a:gd name="connsiteY5" fmla="*/ 3172 h 211286"/>
                <a:gd name="connsiteX6" fmla="*/ 1504950 w 1508293"/>
                <a:gd name="connsiteY6" fmla="*/ 0 h 21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8293" h="211286">
                  <a:moveTo>
                    <a:pt x="1504950" y="0"/>
                  </a:moveTo>
                  <a:lnTo>
                    <a:pt x="2540" y="204941"/>
                  </a:lnTo>
                  <a:cubicBezTo>
                    <a:pt x="1270" y="205576"/>
                    <a:pt x="0" y="206845"/>
                    <a:pt x="0" y="208748"/>
                  </a:cubicBezTo>
                  <a:cubicBezTo>
                    <a:pt x="635" y="210017"/>
                    <a:pt x="1905" y="211286"/>
                    <a:pt x="3810" y="211286"/>
                  </a:cubicBezTo>
                  <a:lnTo>
                    <a:pt x="1506221" y="6345"/>
                  </a:lnTo>
                  <a:cubicBezTo>
                    <a:pt x="1507490" y="6345"/>
                    <a:pt x="1508760" y="5076"/>
                    <a:pt x="1508125" y="3172"/>
                  </a:cubicBezTo>
                  <a:cubicBezTo>
                    <a:pt x="1508125" y="1903"/>
                    <a:pt x="1506855" y="0"/>
                    <a:pt x="1504950" y="0"/>
                  </a:cubicBezTo>
                  <a:close/>
                </a:path>
              </a:pathLst>
            </a:custGeom>
            <a:grpFill/>
            <a:ln w="6350"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F971068C-3197-2F4F-B149-3D1564252FD6}"/>
                </a:ext>
              </a:extLst>
            </p:cNvPr>
            <p:cNvSpPr/>
            <p:nvPr/>
          </p:nvSpPr>
          <p:spPr>
            <a:xfrm>
              <a:off x="6497716" y="2532223"/>
              <a:ext cx="1079976" cy="402040"/>
            </a:xfrm>
            <a:custGeom>
              <a:avLst/>
              <a:gdLst>
                <a:gd name="connsiteX0" fmla="*/ 1077833 w 1079976"/>
                <a:gd name="connsiteY0" fmla="*/ 395527 h 402040"/>
                <a:gd name="connsiteX1" fmla="*/ 3413 w 1079976"/>
                <a:gd name="connsiteY1" fmla="*/ 238 h 402040"/>
                <a:gd name="connsiteX2" fmla="*/ 238 w 1079976"/>
                <a:gd name="connsiteY2" fmla="*/ 2141 h 402040"/>
                <a:gd name="connsiteX3" fmla="*/ 2143 w 1079976"/>
                <a:gd name="connsiteY3" fmla="*/ 6583 h 402040"/>
                <a:gd name="connsiteX4" fmla="*/ 1075928 w 1079976"/>
                <a:gd name="connsiteY4" fmla="*/ 401872 h 402040"/>
                <a:gd name="connsiteX5" fmla="*/ 1079739 w 1079976"/>
                <a:gd name="connsiteY5" fmla="*/ 399968 h 402040"/>
                <a:gd name="connsiteX6" fmla="*/ 1077833 w 1079976"/>
                <a:gd name="connsiteY6" fmla="*/ 395527 h 40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976" h="402040">
                  <a:moveTo>
                    <a:pt x="1077833" y="395527"/>
                  </a:moveTo>
                  <a:lnTo>
                    <a:pt x="3413" y="238"/>
                  </a:lnTo>
                  <a:cubicBezTo>
                    <a:pt x="2143" y="-397"/>
                    <a:pt x="238" y="238"/>
                    <a:pt x="238" y="2141"/>
                  </a:cubicBezTo>
                  <a:cubicBezTo>
                    <a:pt x="-397" y="4045"/>
                    <a:pt x="238" y="5948"/>
                    <a:pt x="2143" y="6583"/>
                  </a:cubicBezTo>
                  <a:lnTo>
                    <a:pt x="1075928" y="401872"/>
                  </a:lnTo>
                  <a:cubicBezTo>
                    <a:pt x="1077198" y="402506"/>
                    <a:pt x="1079103" y="401237"/>
                    <a:pt x="1079739" y="399968"/>
                  </a:cubicBezTo>
                  <a:cubicBezTo>
                    <a:pt x="1080373" y="398065"/>
                    <a:pt x="1079739" y="396161"/>
                    <a:pt x="1077833" y="395527"/>
                  </a:cubicBezTo>
                  <a:close/>
                </a:path>
              </a:pathLst>
            </a:custGeom>
            <a:grpFill/>
            <a:ln w="6350"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87CA2891-10D7-F041-B480-382E468C2843}"/>
                </a:ext>
              </a:extLst>
            </p:cNvPr>
            <p:cNvSpPr/>
            <p:nvPr/>
          </p:nvSpPr>
          <p:spPr>
            <a:xfrm>
              <a:off x="10750311" y="1852285"/>
              <a:ext cx="896222" cy="137922"/>
            </a:xfrm>
            <a:custGeom>
              <a:avLst/>
              <a:gdLst>
                <a:gd name="connsiteX0" fmla="*/ 893048 w 896222"/>
                <a:gd name="connsiteY0" fmla="*/ 0 h 137922"/>
                <a:gd name="connsiteX1" fmla="*/ 2778 w 896222"/>
                <a:gd name="connsiteY1" fmla="*/ 131340 h 137922"/>
                <a:gd name="connsiteX2" fmla="*/ 2143 w 896222"/>
                <a:gd name="connsiteY2" fmla="*/ 131974 h 137922"/>
                <a:gd name="connsiteX3" fmla="*/ 238 w 896222"/>
                <a:gd name="connsiteY3" fmla="*/ 135781 h 137922"/>
                <a:gd name="connsiteX4" fmla="*/ 4048 w 896222"/>
                <a:gd name="connsiteY4" fmla="*/ 137685 h 137922"/>
                <a:gd name="connsiteX5" fmla="*/ 894318 w 896222"/>
                <a:gd name="connsiteY5" fmla="*/ 6345 h 137922"/>
                <a:gd name="connsiteX6" fmla="*/ 896223 w 896222"/>
                <a:gd name="connsiteY6" fmla="*/ 3172 h 137922"/>
                <a:gd name="connsiteX7" fmla="*/ 893048 w 896222"/>
                <a:gd name="connsiteY7" fmla="*/ 0 h 13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222" h="137922">
                  <a:moveTo>
                    <a:pt x="893048" y="0"/>
                  </a:moveTo>
                  <a:lnTo>
                    <a:pt x="2778" y="131340"/>
                  </a:lnTo>
                  <a:cubicBezTo>
                    <a:pt x="2778" y="131340"/>
                    <a:pt x="2143" y="131340"/>
                    <a:pt x="2143" y="131974"/>
                  </a:cubicBezTo>
                  <a:cubicBezTo>
                    <a:pt x="238" y="131974"/>
                    <a:pt x="-397" y="133878"/>
                    <a:pt x="238" y="135781"/>
                  </a:cubicBezTo>
                  <a:cubicBezTo>
                    <a:pt x="238" y="137685"/>
                    <a:pt x="2143" y="138319"/>
                    <a:pt x="4048" y="137685"/>
                  </a:cubicBezTo>
                  <a:lnTo>
                    <a:pt x="894318" y="6345"/>
                  </a:lnTo>
                  <a:cubicBezTo>
                    <a:pt x="895588" y="5710"/>
                    <a:pt x="896223" y="4441"/>
                    <a:pt x="896223" y="3172"/>
                  </a:cubicBezTo>
                  <a:cubicBezTo>
                    <a:pt x="896223" y="1903"/>
                    <a:pt x="894953" y="0"/>
                    <a:pt x="893048" y="0"/>
                  </a:cubicBezTo>
                  <a:close/>
                </a:path>
              </a:pathLst>
            </a:custGeom>
            <a:grpFill/>
            <a:ln w="6350"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862A3F34-A47F-AA48-A3D9-71FE24E7661E}"/>
                </a:ext>
              </a:extLst>
            </p:cNvPr>
            <p:cNvSpPr/>
            <p:nvPr/>
          </p:nvSpPr>
          <p:spPr>
            <a:xfrm>
              <a:off x="9286875" y="1741884"/>
              <a:ext cx="750569" cy="28552"/>
            </a:xfrm>
            <a:custGeom>
              <a:avLst/>
              <a:gdLst>
                <a:gd name="connsiteX0" fmla="*/ 747395 w 750569"/>
                <a:gd name="connsiteY0" fmla="*/ 0 h 28552"/>
                <a:gd name="connsiteX1" fmla="*/ 2540 w 750569"/>
                <a:gd name="connsiteY1" fmla="*/ 22207 h 28552"/>
                <a:gd name="connsiteX2" fmla="*/ 0 w 750569"/>
                <a:gd name="connsiteY2" fmla="*/ 25380 h 28552"/>
                <a:gd name="connsiteX3" fmla="*/ 3175 w 750569"/>
                <a:gd name="connsiteY3" fmla="*/ 28552 h 28552"/>
                <a:gd name="connsiteX4" fmla="*/ 748030 w 750569"/>
                <a:gd name="connsiteY4" fmla="*/ 6345 h 28552"/>
                <a:gd name="connsiteX5" fmla="*/ 750570 w 750569"/>
                <a:gd name="connsiteY5" fmla="*/ 3172 h 28552"/>
                <a:gd name="connsiteX6" fmla="*/ 747395 w 750569"/>
                <a:gd name="connsiteY6" fmla="*/ 0 h 2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569" h="28552">
                  <a:moveTo>
                    <a:pt x="747395" y="0"/>
                  </a:moveTo>
                  <a:lnTo>
                    <a:pt x="2540" y="22207"/>
                  </a:lnTo>
                  <a:cubicBezTo>
                    <a:pt x="1270" y="22842"/>
                    <a:pt x="0" y="24111"/>
                    <a:pt x="0" y="25380"/>
                  </a:cubicBezTo>
                  <a:cubicBezTo>
                    <a:pt x="0" y="26649"/>
                    <a:pt x="1270" y="28552"/>
                    <a:pt x="3175" y="28552"/>
                  </a:cubicBezTo>
                  <a:lnTo>
                    <a:pt x="748030" y="6345"/>
                  </a:lnTo>
                  <a:cubicBezTo>
                    <a:pt x="749300" y="5710"/>
                    <a:pt x="750570" y="4441"/>
                    <a:pt x="750570" y="3172"/>
                  </a:cubicBezTo>
                  <a:cubicBezTo>
                    <a:pt x="750570" y="1903"/>
                    <a:pt x="749300" y="0"/>
                    <a:pt x="747395" y="0"/>
                  </a:cubicBezTo>
                  <a:close/>
                </a:path>
              </a:pathLst>
            </a:custGeom>
            <a:grpFill/>
            <a:ln w="6350"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A37F13C0-303F-7445-B5A2-747371806EE1}"/>
                </a:ext>
              </a:extLst>
            </p:cNvPr>
            <p:cNvSpPr/>
            <p:nvPr/>
          </p:nvSpPr>
          <p:spPr>
            <a:xfrm>
              <a:off x="7288916" y="1813556"/>
              <a:ext cx="535553" cy="1068125"/>
            </a:xfrm>
            <a:custGeom>
              <a:avLst/>
              <a:gdLst>
                <a:gd name="connsiteX0" fmla="*/ 533649 w 535553"/>
                <a:gd name="connsiteY0" fmla="*/ 660 h 1068125"/>
                <a:gd name="connsiteX1" fmla="*/ 529204 w 535553"/>
                <a:gd name="connsiteY1" fmla="*/ 1929 h 1068125"/>
                <a:gd name="connsiteX2" fmla="*/ 249 w 535553"/>
                <a:gd name="connsiteY2" fmla="*/ 1063435 h 1068125"/>
                <a:gd name="connsiteX3" fmla="*/ 1519 w 535553"/>
                <a:gd name="connsiteY3" fmla="*/ 1067877 h 1068125"/>
                <a:gd name="connsiteX4" fmla="*/ 5964 w 535553"/>
                <a:gd name="connsiteY4" fmla="*/ 1066608 h 1068125"/>
                <a:gd name="connsiteX5" fmla="*/ 535554 w 535553"/>
                <a:gd name="connsiteY5" fmla="*/ 5102 h 1068125"/>
                <a:gd name="connsiteX6" fmla="*/ 533649 w 535553"/>
                <a:gd name="connsiteY6" fmla="*/ 660 h 106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553" h="1068125">
                  <a:moveTo>
                    <a:pt x="533649" y="660"/>
                  </a:moveTo>
                  <a:cubicBezTo>
                    <a:pt x="531744" y="-609"/>
                    <a:pt x="529839" y="26"/>
                    <a:pt x="529204" y="1929"/>
                  </a:cubicBezTo>
                  <a:lnTo>
                    <a:pt x="249" y="1063435"/>
                  </a:lnTo>
                  <a:cubicBezTo>
                    <a:pt x="-386" y="1065339"/>
                    <a:pt x="249" y="1067242"/>
                    <a:pt x="1519" y="1067877"/>
                  </a:cubicBezTo>
                  <a:cubicBezTo>
                    <a:pt x="3424" y="1068511"/>
                    <a:pt x="5329" y="1067877"/>
                    <a:pt x="5964" y="1066608"/>
                  </a:cubicBezTo>
                  <a:lnTo>
                    <a:pt x="535554" y="5102"/>
                  </a:lnTo>
                  <a:cubicBezTo>
                    <a:pt x="535554" y="3198"/>
                    <a:pt x="534919" y="1295"/>
                    <a:pt x="533649" y="660"/>
                  </a:cubicBezTo>
                  <a:close/>
                </a:path>
              </a:pathLst>
            </a:custGeom>
            <a:grpFill/>
            <a:ln w="6350"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E15D5926-1F1A-6D4E-ABDA-102652ED4A36}"/>
                </a:ext>
              </a:extLst>
            </p:cNvPr>
            <p:cNvSpPr/>
            <p:nvPr/>
          </p:nvSpPr>
          <p:spPr>
            <a:xfrm>
              <a:off x="1142126" y="1224534"/>
              <a:ext cx="331946" cy="745370"/>
            </a:xfrm>
            <a:custGeom>
              <a:avLst/>
              <a:gdLst>
                <a:gd name="connsiteX0" fmla="*/ 329803 w 331946"/>
                <a:gd name="connsiteY0" fmla="*/ 238 h 745370"/>
                <a:gd name="connsiteX1" fmla="*/ 325358 w 331946"/>
                <a:gd name="connsiteY1" fmla="*/ 2141 h 745370"/>
                <a:gd name="connsiteX2" fmla="*/ 238 w 331946"/>
                <a:gd name="connsiteY2" fmla="*/ 740691 h 745370"/>
                <a:gd name="connsiteX3" fmla="*/ 2143 w 331946"/>
                <a:gd name="connsiteY3" fmla="*/ 745132 h 745370"/>
                <a:gd name="connsiteX4" fmla="*/ 6588 w 331946"/>
                <a:gd name="connsiteY4" fmla="*/ 743229 h 745370"/>
                <a:gd name="connsiteX5" fmla="*/ 331708 w 331946"/>
                <a:gd name="connsiteY5" fmla="*/ 4679 h 745370"/>
                <a:gd name="connsiteX6" fmla="*/ 329803 w 331946"/>
                <a:gd name="connsiteY6" fmla="*/ 238 h 74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946" h="745370">
                  <a:moveTo>
                    <a:pt x="329803" y="238"/>
                  </a:moveTo>
                  <a:cubicBezTo>
                    <a:pt x="327898" y="-397"/>
                    <a:pt x="325993" y="238"/>
                    <a:pt x="325358" y="2141"/>
                  </a:cubicBezTo>
                  <a:lnTo>
                    <a:pt x="238" y="740691"/>
                  </a:lnTo>
                  <a:cubicBezTo>
                    <a:pt x="-397" y="742594"/>
                    <a:pt x="238" y="744498"/>
                    <a:pt x="2143" y="745132"/>
                  </a:cubicBezTo>
                  <a:cubicBezTo>
                    <a:pt x="4048" y="745767"/>
                    <a:pt x="5953" y="745132"/>
                    <a:pt x="6588" y="743229"/>
                  </a:cubicBezTo>
                  <a:lnTo>
                    <a:pt x="331708" y="4679"/>
                  </a:lnTo>
                  <a:cubicBezTo>
                    <a:pt x="332343" y="2776"/>
                    <a:pt x="331708" y="872"/>
                    <a:pt x="329803" y="238"/>
                  </a:cubicBezTo>
                  <a:close/>
                </a:path>
              </a:pathLst>
            </a:custGeom>
            <a:grpFill/>
            <a:ln w="6350"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91BABB74-95DC-D34C-AECB-681D347384D4}"/>
                </a:ext>
              </a:extLst>
            </p:cNvPr>
            <p:cNvSpPr/>
            <p:nvPr/>
          </p:nvSpPr>
          <p:spPr>
            <a:xfrm>
              <a:off x="5691974" y="1821665"/>
              <a:ext cx="837094" cy="198291"/>
            </a:xfrm>
            <a:custGeom>
              <a:avLst/>
              <a:gdLst>
                <a:gd name="connsiteX0" fmla="*/ 833285 w 837094"/>
                <a:gd name="connsiteY0" fmla="*/ 165 h 198291"/>
                <a:gd name="connsiteX1" fmla="*/ 2705 w 837094"/>
                <a:gd name="connsiteY1" fmla="*/ 191782 h 198291"/>
                <a:gd name="connsiteX2" fmla="*/ 165 w 837094"/>
                <a:gd name="connsiteY2" fmla="*/ 195589 h 198291"/>
                <a:gd name="connsiteX3" fmla="*/ 3975 w 837094"/>
                <a:gd name="connsiteY3" fmla="*/ 198127 h 198291"/>
                <a:gd name="connsiteX4" fmla="*/ 834555 w 837094"/>
                <a:gd name="connsiteY4" fmla="*/ 6510 h 198291"/>
                <a:gd name="connsiteX5" fmla="*/ 837095 w 837094"/>
                <a:gd name="connsiteY5" fmla="*/ 2703 h 198291"/>
                <a:gd name="connsiteX6" fmla="*/ 833285 w 837094"/>
                <a:gd name="connsiteY6" fmla="*/ 165 h 19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094" h="198291">
                  <a:moveTo>
                    <a:pt x="833285" y="165"/>
                  </a:moveTo>
                  <a:lnTo>
                    <a:pt x="2705" y="191782"/>
                  </a:lnTo>
                  <a:cubicBezTo>
                    <a:pt x="800" y="192416"/>
                    <a:pt x="-470" y="193685"/>
                    <a:pt x="165" y="195589"/>
                  </a:cubicBezTo>
                  <a:cubicBezTo>
                    <a:pt x="800" y="197492"/>
                    <a:pt x="2070" y="198761"/>
                    <a:pt x="3975" y="198127"/>
                  </a:cubicBezTo>
                  <a:lnTo>
                    <a:pt x="834555" y="6510"/>
                  </a:lnTo>
                  <a:cubicBezTo>
                    <a:pt x="835825" y="5876"/>
                    <a:pt x="837095" y="3972"/>
                    <a:pt x="837095" y="2703"/>
                  </a:cubicBezTo>
                  <a:cubicBezTo>
                    <a:pt x="836460" y="800"/>
                    <a:pt x="835190" y="-469"/>
                    <a:pt x="833285" y="165"/>
                  </a:cubicBezTo>
                  <a:close/>
                </a:path>
              </a:pathLst>
            </a:custGeom>
            <a:grpFill/>
            <a:ln w="6350"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3E8E5F74-42AC-8D42-8EF3-7E1045DECF68}"/>
                </a:ext>
              </a:extLst>
            </p:cNvPr>
            <p:cNvSpPr/>
            <p:nvPr/>
          </p:nvSpPr>
          <p:spPr>
            <a:xfrm>
              <a:off x="10030929" y="1741884"/>
              <a:ext cx="113433" cy="321291"/>
            </a:xfrm>
            <a:custGeom>
              <a:avLst/>
              <a:gdLst>
                <a:gd name="connsiteX0" fmla="*/ 5880 w 113433"/>
                <a:gd name="connsiteY0" fmla="*/ 1903 h 321291"/>
                <a:gd name="connsiteX1" fmla="*/ 2705 w 113433"/>
                <a:gd name="connsiteY1" fmla="*/ 0 h 321291"/>
                <a:gd name="connsiteX2" fmla="*/ 165 w 113433"/>
                <a:gd name="connsiteY2" fmla="*/ 3807 h 321291"/>
                <a:gd name="connsiteX3" fmla="*/ 107480 w 113433"/>
                <a:gd name="connsiteY3" fmla="*/ 319150 h 321291"/>
                <a:gd name="connsiteX4" fmla="*/ 111290 w 113433"/>
                <a:gd name="connsiteY4" fmla="*/ 321053 h 321291"/>
                <a:gd name="connsiteX5" fmla="*/ 113195 w 113433"/>
                <a:gd name="connsiteY5" fmla="*/ 317246 h 321291"/>
                <a:gd name="connsiteX6" fmla="*/ 5880 w 113433"/>
                <a:gd name="connsiteY6" fmla="*/ 1903 h 32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33" h="321291">
                  <a:moveTo>
                    <a:pt x="5880" y="1903"/>
                  </a:moveTo>
                  <a:cubicBezTo>
                    <a:pt x="5245" y="634"/>
                    <a:pt x="3976" y="0"/>
                    <a:pt x="2705" y="0"/>
                  </a:cubicBezTo>
                  <a:cubicBezTo>
                    <a:pt x="801" y="634"/>
                    <a:pt x="-470" y="1903"/>
                    <a:pt x="165" y="3807"/>
                  </a:cubicBezTo>
                  <a:lnTo>
                    <a:pt x="107480" y="319150"/>
                  </a:lnTo>
                  <a:cubicBezTo>
                    <a:pt x="108115" y="321053"/>
                    <a:pt x="110020" y="321688"/>
                    <a:pt x="111290" y="321053"/>
                  </a:cubicBezTo>
                  <a:cubicBezTo>
                    <a:pt x="113195" y="320419"/>
                    <a:pt x="113830" y="319150"/>
                    <a:pt x="113195" y="317246"/>
                  </a:cubicBezTo>
                  <a:lnTo>
                    <a:pt x="5880" y="1903"/>
                  </a:lnTo>
                  <a:close/>
                </a:path>
              </a:pathLst>
            </a:custGeom>
            <a:grpFill/>
            <a:ln w="6350"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7EF340C0-0C04-0E45-9EF2-E1DB12700AFB}"/>
                </a:ext>
              </a:extLst>
            </p:cNvPr>
            <p:cNvSpPr/>
            <p:nvPr/>
          </p:nvSpPr>
          <p:spPr>
            <a:xfrm>
              <a:off x="7570469" y="1814850"/>
              <a:ext cx="253530" cy="1119879"/>
            </a:xfrm>
            <a:custGeom>
              <a:avLst/>
              <a:gdLst>
                <a:gd name="connsiteX0" fmla="*/ 250825 w 253530"/>
                <a:gd name="connsiteY0" fmla="*/ 0 h 1119879"/>
                <a:gd name="connsiteX1" fmla="*/ 247015 w 253530"/>
                <a:gd name="connsiteY1" fmla="*/ 2538 h 1119879"/>
                <a:gd name="connsiteX2" fmla="*/ 0 w 253530"/>
                <a:gd name="connsiteY2" fmla="*/ 1116072 h 1119879"/>
                <a:gd name="connsiteX3" fmla="*/ 2540 w 253530"/>
                <a:gd name="connsiteY3" fmla="*/ 1119879 h 1119879"/>
                <a:gd name="connsiteX4" fmla="*/ 6350 w 253530"/>
                <a:gd name="connsiteY4" fmla="*/ 1117341 h 1119879"/>
                <a:gd name="connsiteX5" fmla="*/ 253365 w 253530"/>
                <a:gd name="connsiteY5" fmla="*/ 3172 h 1119879"/>
                <a:gd name="connsiteX6" fmla="*/ 250825 w 253530"/>
                <a:gd name="connsiteY6" fmla="*/ 0 h 111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530" h="1119879">
                  <a:moveTo>
                    <a:pt x="250825" y="0"/>
                  </a:moveTo>
                  <a:cubicBezTo>
                    <a:pt x="248920" y="0"/>
                    <a:pt x="247650" y="634"/>
                    <a:pt x="247015" y="2538"/>
                  </a:cubicBezTo>
                  <a:lnTo>
                    <a:pt x="0" y="1116072"/>
                  </a:lnTo>
                  <a:cubicBezTo>
                    <a:pt x="0" y="1117976"/>
                    <a:pt x="636" y="1119245"/>
                    <a:pt x="2540" y="1119879"/>
                  </a:cubicBezTo>
                  <a:cubicBezTo>
                    <a:pt x="3811" y="1119879"/>
                    <a:pt x="5715" y="1119245"/>
                    <a:pt x="6350" y="1117341"/>
                  </a:cubicBezTo>
                  <a:lnTo>
                    <a:pt x="253365" y="3172"/>
                  </a:lnTo>
                  <a:cubicBezTo>
                    <a:pt x="254000" y="1269"/>
                    <a:pt x="252730" y="0"/>
                    <a:pt x="250825" y="0"/>
                  </a:cubicBezTo>
                  <a:close/>
                </a:path>
              </a:pathLst>
            </a:custGeom>
            <a:grpFill/>
            <a:ln w="6350"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73A8416C-6D9B-3942-8C04-46D4A1C2F94C}"/>
                </a:ext>
              </a:extLst>
            </p:cNvPr>
            <p:cNvSpPr/>
            <p:nvPr/>
          </p:nvSpPr>
          <p:spPr>
            <a:xfrm>
              <a:off x="5259070" y="783166"/>
              <a:ext cx="81914" cy="1145258"/>
            </a:xfrm>
            <a:custGeom>
              <a:avLst/>
              <a:gdLst>
                <a:gd name="connsiteX0" fmla="*/ 3175 w 81914"/>
                <a:gd name="connsiteY0" fmla="*/ 1145259 h 1145258"/>
                <a:gd name="connsiteX1" fmla="*/ 6985 w 81914"/>
                <a:gd name="connsiteY1" fmla="*/ 1142086 h 1145258"/>
                <a:gd name="connsiteX2" fmla="*/ 81915 w 81914"/>
                <a:gd name="connsiteY2" fmla="*/ 0 h 1145258"/>
                <a:gd name="connsiteX3" fmla="*/ 74930 w 81914"/>
                <a:gd name="connsiteY3" fmla="*/ 0 h 1145258"/>
                <a:gd name="connsiteX4" fmla="*/ 0 w 81914"/>
                <a:gd name="connsiteY4" fmla="*/ 1141452 h 1145258"/>
                <a:gd name="connsiteX5" fmla="*/ 3175 w 81914"/>
                <a:gd name="connsiteY5" fmla="*/ 1145259 h 114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14" h="1145258">
                  <a:moveTo>
                    <a:pt x="3175" y="1145259"/>
                  </a:moveTo>
                  <a:cubicBezTo>
                    <a:pt x="5080" y="1145259"/>
                    <a:pt x="6985" y="1143990"/>
                    <a:pt x="6985" y="1142086"/>
                  </a:cubicBezTo>
                  <a:lnTo>
                    <a:pt x="81915" y="0"/>
                  </a:lnTo>
                  <a:lnTo>
                    <a:pt x="74930" y="0"/>
                  </a:lnTo>
                  <a:lnTo>
                    <a:pt x="0" y="1141452"/>
                  </a:lnTo>
                  <a:cubicBezTo>
                    <a:pt x="0" y="1143355"/>
                    <a:pt x="1270" y="1145259"/>
                    <a:pt x="3175" y="1145259"/>
                  </a:cubicBezTo>
                  <a:close/>
                </a:path>
              </a:pathLst>
            </a:custGeom>
            <a:grpFill/>
            <a:ln w="6350"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E90C5678-0A3B-9349-8A9C-B1383A2DC14E}"/>
                </a:ext>
              </a:extLst>
            </p:cNvPr>
            <p:cNvSpPr/>
            <p:nvPr/>
          </p:nvSpPr>
          <p:spPr>
            <a:xfrm>
              <a:off x="10031491" y="1741646"/>
              <a:ext cx="725011" cy="247927"/>
            </a:xfrm>
            <a:custGeom>
              <a:avLst/>
              <a:gdLst>
                <a:gd name="connsiteX0" fmla="*/ 722868 w 725011"/>
                <a:gd name="connsiteY0" fmla="*/ 241980 h 247927"/>
                <a:gd name="connsiteX1" fmla="*/ 4048 w 725011"/>
                <a:gd name="connsiteY1" fmla="*/ 238 h 247927"/>
                <a:gd name="connsiteX2" fmla="*/ 238 w 725011"/>
                <a:gd name="connsiteY2" fmla="*/ 2141 h 247927"/>
                <a:gd name="connsiteX3" fmla="*/ 2143 w 725011"/>
                <a:gd name="connsiteY3" fmla="*/ 5948 h 247927"/>
                <a:gd name="connsiteX4" fmla="*/ 721598 w 725011"/>
                <a:gd name="connsiteY4" fmla="*/ 247690 h 247927"/>
                <a:gd name="connsiteX5" fmla="*/ 724773 w 725011"/>
                <a:gd name="connsiteY5" fmla="*/ 245787 h 247927"/>
                <a:gd name="connsiteX6" fmla="*/ 722868 w 725011"/>
                <a:gd name="connsiteY6" fmla="*/ 241980 h 24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011" h="247927">
                  <a:moveTo>
                    <a:pt x="722868" y="241980"/>
                  </a:moveTo>
                  <a:lnTo>
                    <a:pt x="4048" y="238"/>
                  </a:lnTo>
                  <a:cubicBezTo>
                    <a:pt x="2778" y="-397"/>
                    <a:pt x="873" y="238"/>
                    <a:pt x="238" y="2141"/>
                  </a:cubicBezTo>
                  <a:cubicBezTo>
                    <a:pt x="-397" y="3410"/>
                    <a:pt x="238" y="5314"/>
                    <a:pt x="2143" y="5948"/>
                  </a:cubicBezTo>
                  <a:lnTo>
                    <a:pt x="721598" y="247690"/>
                  </a:lnTo>
                  <a:cubicBezTo>
                    <a:pt x="722868" y="248324"/>
                    <a:pt x="724773" y="247690"/>
                    <a:pt x="724773" y="245787"/>
                  </a:cubicBezTo>
                  <a:cubicBezTo>
                    <a:pt x="725408" y="244518"/>
                    <a:pt x="724773" y="242614"/>
                    <a:pt x="722868" y="241980"/>
                  </a:cubicBezTo>
                  <a:close/>
                </a:path>
              </a:pathLst>
            </a:custGeom>
            <a:grpFill/>
            <a:ln w="6350"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4A2591C9-835B-DB4C-8D2D-4A4ED493C0E4}"/>
                </a:ext>
              </a:extLst>
            </p:cNvPr>
            <p:cNvSpPr/>
            <p:nvPr/>
          </p:nvSpPr>
          <p:spPr>
            <a:xfrm>
              <a:off x="6407150" y="2873818"/>
              <a:ext cx="887730" cy="7613"/>
            </a:xfrm>
            <a:custGeom>
              <a:avLst/>
              <a:gdLst>
                <a:gd name="connsiteX0" fmla="*/ 884555 w 887730"/>
                <a:gd name="connsiteY0" fmla="*/ 1269 h 7613"/>
                <a:gd name="connsiteX1" fmla="*/ 3175 w 887730"/>
                <a:gd name="connsiteY1" fmla="*/ 0 h 7613"/>
                <a:gd name="connsiteX2" fmla="*/ 0 w 887730"/>
                <a:gd name="connsiteY2" fmla="*/ 2538 h 7613"/>
                <a:gd name="connsiteX3" fmla="*/ 3175 w 887730"/>
                <a:gd name="connsiteY3" fmla="*/ 5710 h 7613"/>
                <a:gd name="connsiteX4" fmla="*/ 884555 w 887730"/>
                <a:gd name="connsiteY4" fmla="*/ 7614 h 7613"/>
                <a:gd name="connsiteX5" fmla="*/ 887730 w 887730"/>
                <a:gd name="connsiteY5" fmla="*/ 4442 h 7613"/>
                <a:gd name="connsiteX6" fmla="*/ 884555 w 887730"/>
                <a:gd name="connsiteY6" fmla="*/ 1269 h 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730" h="7613">
                  <a:moveTo>
                    <a:pt x="884555" y="1269"/>
                  </a:moveTo>
                  <a:lnTo>
                    <a:pt x="3175" y="0"/>
                  </a:lnTo>
                  <a:cubicBezTo>
                    <a:pt x="1270" y="0"/>
                    <a:pt x="0" y="1269"/>
                    <a:pt x="0" y="2538"/>
                  </a:cubicBezTo>
                  <a:cubicBezTo>
                    <a:pt x="0" y="4442"/>
                    <a:pt x="1270" y="5710"/>
                    <a:pt x="3175" y="5710"/>
                  </a:cubicBezTo>
                  <a:lnTo>
                    <a:pt x="884555" y="7614"/>
                  </a:lnTo>
                  <a:cubicBezTo>
                    <a:pt x="886460" y="7614"/>
                    <a:pt x="887730" y="6345"/>
                    <a:pt x="887730" y="4442"/>
                  </a:cubicBezTo>
                  <a:cubicBezTo>
                    <a:pt x="887730" y="3172"/>
                    <a:pt x="886460" y="1269"/>
                    <a:pt x="884555" y="1269"/>
                  </a:cubicBezTo>
                  <a:close/>
                </a:path>
              </a:pathLst>
            </a:custGeom>
            <a:grpFill/>
            <a:ln w="6350"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364D01CD-D309-FC4D-8CC9-0C90DAA69EA3}"/>
                </a:ext>
              </a:extLst>
            </p:cNvPr>
            <p:cNvSpPr/>
            <p:nvPr/>
          </p:nvSpPr>
          <p:spPr>
            <a:xfrm>
              <a:off x="6496902" y="2532044"/>
              <a:ext cx="584934" cy="486053"/>
            </a:xfrm>
            <a:custGeom>
              <a:avLst/>
              <a:gdLst>
                <a:gd name="connsiteX0" fmla="*/ 4862 w 584934"/>
                <a:gd name="connsiteY0" fmla="*/ 417 h 486053"/>
                <a:gd name="connsiteX1" fmla="*/ 417 w 584934"/>
                <a:gd name="connsiteY1" fmla="*/ 1051 h 486053"/>
                <a:gd name="connsiteX2" fmla="*/ 1052 w 584934"/>
                <a:gd name="connsiteY2" fmla="*/ 5493 h 486053"/>
                <a:gd name="connsiteX3" fmla="*/ 580172 w 584934"/>
                <a:gd name="connsiteY3" fmla="*/ 485169 h 486053"/>
                <a:gd name="connsiteX4" fmla="*/ 583982 w 584934"/>
                <a:gd name="connsiteY4" fmla="*/ 484534 h 486053"/>
                <a:gd name="connsiteX5" fmla="*/ 583982 w 584934"/>
                <a:gd name="connsiteY5" fmla="*/ 480093 h 486053"/>
                <a:gd name="connsiteX6" fmla="*/ 4862 w 584934"/>
                <a:gd name="connsiteY6" fmla="*/ 417 h 48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934" h="486053">
                  <a:moveTo>
                    <a:pt x="4862" y="417"/>
                  </a:moveTo>
                  <a:cubicBezTo>
                    <a:pt x="3592" y="-218"/>
                    <a:pt x="1687" y="-218"/>
                    <a:pt x="417" y="1051"/>
                  </a:cubicBezTo>
                  <a:cubicBezTo>
                    <a:pt x="-218" y="2320"/>
                    <a:pt x="-218" y="4224"/>
                    <a:pt x="1052" y="5493"/>
                  </a:cubicBezTo>
                  <a:lnTo>
                    <a:pt x="580172" y="485169"/>
                  </a:lnTo>
                  <a:cubicBezTo>
                    <a:pt x="581442" y="486438"/>
                    <a:pt x="583347" y="486438"/>
                    <a:pt x="583982" y="484534"/>
                  </a:cubicBezTo>
                  <a:cubicBezTo>
                    <a:pt x="585253" y="483265"/>
                    <a:pt x="585253" y="481362"/>
                    <a:pt x="583982" y="480093"/>
                  </a:cubicBezTo>
                  <a:lnTo>
                    <a:pt x="4862" y="417"/>
                  </a:lnTo>
                  <a:close/>
                </a:path>
              </a:pathLst>
            </a:custGeom>
            <a:grpFill/>
            <a:ln w="6350"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2D68D84-4236-4B47-AA9A-43879ABE15D5}"/>
                </a:ext>
              </a:extLst>
            </p:cNvPr>
            <p:cNvSpPr/>
            <p:nvPr/>
          </p:nvSpPr>
          <p:spPr>
            <a:xfrm>
              <a:off x="10225791" y="783166"/>
              <a:ext cx="495549" cy="621859"/>
            </a:xfrm>
            <a:custGeom>
              <a:avLst/>
              <a:gdLst>
                <a:gd name="connsiteX0" fmla="*/ 1519 w 495549"/>
                <a:gd name="connsiteY0" fmla="*/ 621168 h 621859"/>
                <a:gd name="connsiteX1" fmla="*/ 5964 w 495549"/>
                <a:gd name="connsiteY1" fmla="*/ 620534 h 621859"/>
                <a:gd name="connsiteX2" fmla="*/ 495549 w 495549"/>
                <a:gd name="connsiteY2" fmla="*/ 0 h 621859"/>
                <a:gd name="connsiteX3" fmla="*/ 487294 w 495549"/>
                <a:gd name="connsiteY3" fmla="*/ 0 h 621859"/>
                <a:gd name="connsiteX4" fmla="*/ 249 w 495549"/>
                <a:gd name="connsiteY4" fmla="*/ 616727 h 621859"/>
                <a:gd name="connsiteX5" fmla="*/ 1519 w 495549"/>
                <a:gd name="connsiteY5" fmla="*/ 621168 h 62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549" h="621859">
                  <a:moveTo>
                    <a:pt x="1519" y="621168"/>
                  </a:moveTo>
                  <a:cubicBezTo>
                    <a:pt x="2789" y="622437"/>
                    <a:pt x="4694" y="621803"/>
                    <a:pt x="5964" y="620534"/>
                  </a:cubicBezTo>
                  <a:lnTo>
                    <a:pt x="495549" y="0"/>
                  </a:lnTo>
                  <a:lnTo>
                    <a:pt x="487294" y="0"/>
                  </a:lnTo>
                  <a:lnTo>
                    <a:pt x="249" y="616727"/>
                  </a:lnTo>
                  <a:cubicBezTo>
                    <a:pt x="-386" y="617996"/>
                    <a:pt x="249" y="619899"/>
                    <a:pt x="1519" y="621168"/>
                  </a:cubicBezTo>
                  <a:close/>
                </a:path>
              </a:pathLst>
            </a:custGeom>
            <a:grpFill/>
            <a:ln w="6350"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2472BB52-B860-5848-AFA7-2215E8CDB6E2}"/>
                </a:ext>
              </a:extLst>
            </p:cNvPr>
            <p:cNvSpPr/>
            <p:nvPr/>
          </p:nvSpPr>
          <p:spPr>
            <a:xfrm>
              <a:off x="10138244" y="1398458"/>
              <a:ext cx="94145" cy="664643"/>
            </a:xfrm>
            <a:custGeom>
              <a:avLst/>
              <a:gdLst>
                <a:gd name="connsiteX0" fmla="*/ 87795 w 94145"/>
                <a:gd name="connsiteY0" fmla="*/ 2703 h 664643"/>
                <a:gd name="connsiteX1" fmla="*/ 165 w 94145"/>
                <a:gd name="connsiteY1" fmla="*/ 660672 h 664643"/>
                <a:gd name="connsiteX2" fmla="*/ 2705 w 94145"/>
                <a:gd name="connsiteY2" fmla="*/ 664479 h 664643"/>
                <a:gd name="connsiteX3" fmla="*/ 6515 w 94145"/>
                <a:gd name="connsiteY3" fmla="*/ 661941 h 664643"/>
                <a:gd name="connsiteX4" fmla="*/ 94145 w 94145"/>
                <a:gd name="connsiteY4" fmla="*/ 3972 h 664643"/>
                <a:gd name="connsiteX5" fmla="*/ 91605 w 94145"/>
                <a:gd name="connsiteY5" fmla="*/ 165 h 664643"/>
                <a:gd name="connsiteX6" fmla="*/ 87795 w 94145"/>
                <a:gd name="connsiteY6" fmla="*/ 2703 h 66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45" h="664643">
                  <a:moveTo>
                    <a:pt x="87795" y="2703"/>
                  </a:moveTo>
                  <a:lnTo>
                    <a:pt x="165" y="660672"/>
                  </a:lnTo>
                  <a:cubicBezTo>
                    <a:pt x="-470" y="662575"/>
                    <a:pt x="800" y="664479"/>
                    <a:pt x="2705" y="664479"/>
                  </a:cubicBezTo>
                  <a:cubicBezTo>
                    <a:pt x="4611" y="665113"/>
                    <a:pt x="6515" y="663844"/>
                    <a:pt x="6515" y="661941"/>
                  </a:cubicBezTo>
                  <a:lnTo>
                    <a:pt x="94145" y="3972"/>
                  </a:lnTo>
                  <a:cubicBezTo>
                    <a:pt x="94145" y="2703"/>
                    <a:pt x="92875" y="1434"/>
                    <a:pt x="91605" y="165"/>
                  </a:cubicBezTo>
                  <a:cubicBezTo>
                    <a:pt x="89700" y="-469"/>
                    <a:pt x="88430" y="800"/>
                    <a:pt x="87795" y="2703"/>
                  </a:cubicBezTo>
                  <a:close/>
                </a:path>
              </a:pathLst>
            </a:custGeom>
            <a:grpFill/>
            <a:ln w="6350"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14F97938-C821-7949-A73C-94BCEAF5EFE2}"/>
                </a:ext>
              </a:extLst>
            </p:cNvPr>
            <p:cNvSpPr/>
            <p:nvPr/>
          </p:nvSpPr>
          <p:spPr>
            <a:xfrm>
              <a:off x="3101022" y="1809457"/>
              <a:ext cx="499744" cy="550104"/>
            </a:xfrm>
            <a:custGeom>
              <a:avLst/>
              <a:gdLst>
                <a:gd name="connsiteX0" fmla="*/ 5398 w 499744"/>
                <a:gd name="connsiteY0" fmla="*/ 952 h 550104"/>
                <a:gd name="connsiteX1" fmla="*/ 953 w 499744"/>
                <a:gd name="connsiteY1" fmla="*/ 952 h 550104"/>
                <a:gd name="connsiteX2" fmla="*/ 953 w 499744"/>
                <a:gd name="connsiteY2" fmla="*/ 5393 h 550104"/>
                <a:gd name="connsiteX3" fmla="*/ 494348 w 499744"/>
                <a:gd name="connsiteY3" fmla="*/ 549153 h 550104"/>
                <a:gd name="connsiteX4" fmla="*/ 498793 w 499744"/>
                <a:gd name="connsiteY4" fmla="*/ 549153 h 550104"/>
                <a:gd name="connsiteX5" fmla="*/ 498793 w 499744"/>
                <a:gd name="connsiteY5" fmla="*/ 544712 h 550104"/>
                <a:gd name="connsiteX6" fmla="*/ 5398 w 499744"/>
                <a:gd name="connsiteY6" fmla="*/ 952 h 55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744" h="550104">
                  <a:moveTo>
                    <a:pt x="5398" y="952"/>
                  </a:moveTo>
                  <a:cubicBezTo>
                    <a:pt x="4128" y="-317"/>
                    <a:pt x="2223" y="-317"/>
                    <a:pt x="953" y="952"/>
                  </a:cubicBezTo>
                  <a:cubicBezTo>
                    <a:pt x="-318" y="2221"/>
                    <a:pt x="-318" y="4124"/>
                    <a:pt x="953" y="5393"/>
                  </a:cubicBezTo>
                  <a:lnTo>
                    <a:pt x="494348" y="549153"/>
                  </a:lnTo>
                  <a:cubicBezTo>
                    <a:pt x="495618" y="550422"/>
                    <a:pt x="497523" y="550422"/>
                    <a:pt x="498793" y="549153"/>
                  </a:cubicBezTo>
                  <a:cubicBezTo>
                    <a:pt x="500062" y="547884"/>
                    <a:pt x="500062" y="545981"/>
                    <a:pt x="498793" y="544712"/>
                  </a:cubicBezTo>
                  <a:lnTo>
                    <a:pt x="5398" y="952"/>
                  </a:lnTo>
                  <a:close/>
                </a:path>
              </a:pathLst>
            </a:custGeom>
            <a:grpFill/>
            <a:ln w="6350"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7BF65623-78EE-4940-9D2D-A7020DD7AEEC}"/>
                </a:ext>
              </a:extLst>
            </p:cNvPr>
            <p:cNvSpPr/>
            <p:nvPr/>
          </p:nvSpPr>
          <p:spPr>
            <a:xfrm>
              <a:off x="10225982" y="1399416"/>
              <a:ext cx="530974" cy="590236"/>
            </a:xfrm>
            <a:custGeom>
              <a:avLst/>
              <a:gdLst>
                <a:gd name="connsiteX0" fmla="*/ 5772 w 530974"/>
                <a:gd name="connsiteY0" fmla="*/ 476 h 590236"/>
                <a:gd name="connsiteX1" fmla="*/ 1327 w 530974"/>
                <a:gd name="connsiteY1" fmla="*/ 476 h 590236"/>
                <a:gd name="connsiteX2" fmla="*/ 692 w 530974"/>
                <a:gd name="connsiteY2" fmla="*/ 4917 h 590236"/>
                <a:gd name="connsiteX3" fmla="*/ 525202 w 530974"/>
                <a:gd name="connsiteY3" fmla="*/ 589285 h 590236"/>
                <a:gd name="connsiteX4" fmla="*/ 529647 w 530974"/>
                <a:gd name="connsiteY4" fmla="*/ 589285 h 590236"/>
                <a:gd name="connsiteX5" fmla="*/ 530282 w 530974"/>
                <a:gd name="connsiteY5" fmla="*/ 584843 h 590236"/>
                <a:gd name="connsiteX6" fmla="*/ 5772 w 530974"/>
                <a:gd name="connsiteY6" fmla="*/ 476 h 5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974" h="590236">
                  <a:moveTo>
                    <a:pt x="5772" y="476"/>
                  </a:moveTo>
                  <a:cubicBezTo>
                    <a:pt x="4502" y="-159"/>
                    <a:pt x="2597" y="-159"/>
                    <a:pt x="1327" y="476"/>
                  </a:cubicBezTo>
                  <a:cubicBezTo>
                    <a:pt x="57" y="1745"/>
                    <a:pt x="-578" y="3648"/>
                    <a:pt x="692" y="4917"/>
                  </a:cubicBezTo>
                  <a:lnTo>
                    <a:pt x="525202" y="589285"/>
                  </a:lnTo>
                  <a:cubicBezTo>
                    <a:pt x="526472" y="590554"/>
                    <a:pt x="528377" y="590554"/>
                    <a:pt x="529647" y="589285"/>
                  </a:cubicBezTo>
                  <a:cubicBezTo>
                    <a:pt x="530917" y="588016"/>
                    <a:pt x="531552" y="586112"/>
                    <a:pt x="530282" y="584843"/>
                  </a:cubicBezTo>
                  <a:lnTo>
                    <a:pt x="5772" y="476"/>
                  </a:lnTo>
                  <a:close/>
                </a:path>
              </a:pathLst>
            </a:custGeom>
            <a:grpFill/>
            <a:ln w="6350"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8D7E3CE1-432A-894F-B47E-B5F89D5BB28A}"/>
                </a:ext>
              </a:extLst>
            </p:cNvPr>
            <p:cNvSpPr/>
            <p:nvPr/>
          </p:nvSpPr>
          <p:spPr>
            <a:xfrm>
              <a:off x="5259466" y="1432637"/>
              <a:ext cx="1079103" cy="496025"/>
            </a:xfrm>
            <a:custGeom>
              <a:avLst/>
              <a:gdLst>
                <a:gd name="connsiteX0" fmla="*/ 1074658 w 1079103"/>
                <a:gd name="connsiteY0" fmla="*/ 249 h 496025"/>
                <a:gd name="connsiteX1" fmla="*/ 2143 w 1079103"/>
                <a:gd name="connsiteY1" fmla="*/ 489443 h 496025"/>
                <a:gd name="connsiteX2" fmla="*/ 238 w 1079103"/>
                <a:gd name="connsiteY2" fmla="*/ 493884 h 496025"/>
                <a:gd name="connsiteX3" fmla="*/ 4683 w 1079103"/>
                <a:gd name="connsiteY3" fmla="*/ 495788 h 496025"/>
                <a:gd name="connsiteX4" fmla="*/ 1076563 w 1079103"/>
                <a:gd name="connsiteY4" fmla="*/ 6594 h 496025"/>
                <a:gd name="connsiteX5" fmla="*/ 1079103 w 1079103"/>
                <a:gd name="connsiteY5" fmla="*/ 1518 h 496025"/>
                <a:gd name="connsiteX6" fmla="*/ 1074658 w 1079103"/>
                <a:gd name="connsiteY6" fmla="*/ 249 h 49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03" h="496025">
                  <a:moveTo>
                    <a:pt x="1074658" y="249"/>
                  </a:moveTo>
                  <a:lnTo>
                    <a:pt x="2143" y="489443"/>
                  </a:lnTo>
                  <a:cubicBezTo>
                    <a:pt x="238" y="490077"/>
                    <a:pt x="-397" y="491981"/>
                    <a:pt x="238" y="493884"/>
                  </a:cubicBezTo>
                  <a:cubicBezTo>
                    <a:pt x="873" y="495788"/>
                    <a:pt x="2778" y="496422"/>
                    <a:pt x="4683" y="495788"/>
                  </a:cubicBezTo>
                  <a:lnTo>
                    <a:pt x="1076563" y="6594"/>
                  </a:lnTo>
                  <a:cubicBezTo>
                    <a:pt x="1078468" y="5959"/>
                    <a:pt x="1079103" y="4056"/>
                    <a:pt x="1079103" y="1518"/>
                  </a:cubicBezTo>
                  <a:cubicBezTo>
                    <a:pt x="1078468" y="249"/>
                    <a:pt x="1076563" y="-386"/>
                    <a:pt x="1074658" y="249"/>
                  </a:cubicBezTo>
                  <a:close/>
                </a:path>
              </a:pathLst>
            </a:custGeom>
            <a:grpFill/>
            <a:ln w="6350"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5764E3E8-2AD1-504A-A162-22B842A1BFB2}"/>
                </a:ext>
              </a:extLst>
            </p:cNvPr>
            <p:cNvSpPr/>
            <p:nvPr/>
          </p:nvSpPr>
          <p:spPr>
            <a:xfrm>
              <a:off x="6407150" y="2873818"/>
              <a:ext cx="1170305" cy="60276"/>
            </a:xfrm>
            <a:custGeom>
              <a:avLst/>
              <a:gdLst>
                <a:gd name="connsiteX0" fmla="*/ 1167130 w 1170305"/>
                <a:gd name="connsiteY0" fmla="*/ 53932 h 60276"/>
                <a:gd name="connsiteX1" fmla="*/ 3175 w 1170305"/>
                <a:gd name="connsiteY1" fmla="*/ 0 h 60276"/>
                <a:gd name="connsiteX2" fmla="*/ 0 w 1170305"/>
                <a:gd name="connsiteY2" fmla="*/ 3172 h 60276"/>
                <a:gd name="connsiteX3" fmla="*/ 3175 w 1170305"/>
                <a:gd name="connsiteY3" fmla="*/ 6345 h 60276"/>
                <a:gd name="connsiteX4" fmla="*/ 1167130 w 1170305"/>
                <a:gd name="connsiteY4" fmla="*/ 60277 h 60276"/>
                <a:gd name="connsiteX5" fmla="*/ 1170305 w 1170305"/>
                <a:gd name="connsiteY5" fmla="*/ 57104 h 60276"/>
                <a:gd name="connsiteX6" fmla="*/ 1167130 w 1170305"/>
                <a:gd name="connsiteY6" fmla="*/ 53932 h 6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305" h="60276">
                  <a:moveTo>
                    <a:pt x="1167130" y="53932"/>
                  </a:moveTo>
                  <a:lnTo>
                    <a:pt x="3175" y="0"/>
                  </a:lnTo>
                  <a:cubicBezTo>
                    <a:pt x="1270" y="0"/>
                    <a:pt x="0" y="1269"/>
                    <a:pt x="0" y="3172"/>
                  </a:cubicBezTo>
                  <a:cubicBezTo>
                    <a:pt x="0" y="4442"/>
                    <a:pt x="1270" y="6345"/>
                    <a:pt x="3175" y="6345"/>
                  </a:cubicBezTo>
                  <a:lnTo>
                    <a:pt x="1167130" y="60277"/>
                  </a:lnTo>
                  <a:cubicBezTo>
                    <a:pt x="1168400" y="60277"/>
                    <a:pt x="1170305" y="58373"/>
                    <a:pt x="1170305" y="57104"/>
                  </a:cubicBezTo>
                  <a:cubicBezTo>
                    <a:pt x="1170305" y="55835"/>
                    <a:pt x="1169035" y="53932"/>
                    <a:pt x="1167130" y="53932"/>
                  </a:cubicBezTo>
                  <a:close/>
                </a:path>
              </a:pathLst>
            </a:custGeom>
            <a:grpFill/>
            <a:ln w="6350"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41353DB0-0A3C-2740-89C6-4395F88BABA1}"/>
                </a:ext>
              </a:extLst>
            </p:cNvPr>
            <p:cNvSpPr/>
            <p:nvPr/>
          </p:nvSpPr>
          <p:spPr>
            <a:xfrm>
              <a:off x="7288364" y="2875087"/>
              <a:ext cx="288620" cy="59172"/>
            </a:xfrm>
            <a:custGeom>
              <a:avLst/>
              <a:gdLst>
                <a:gd name="connsiteX0" fmla="*/ 285915 w 288620"/>
                <a:gd name="connsiteY0" fmla="*/ 52663 h 59172"/>
                <a:gd name="connsiteX1" fmla="*/ 3975 w 288620"/>
                <a:gd name="connsiteY1" fmla="*/ 0 h 59172"/>
                <a:gd name="connsiteX2" fmla="*/ 165 w 288620"/>
                <a:gd name="connsiteY2" fmla="*/ 2538 h 59172"/>
                <a:gd name="connsiteX3" fmla="*/ 2705 w 288620"/>
                <a:gd name="connsiteY3" fmla="*/ 6345 h 59172"/>
                <a:gd name="connsiteX4" fmla="*/ 284645 w 288620"/>
                <a:gd name="connsiteY4" fmla="*/ 59008 h 59172"/>
                <a:gd name="connsiteX5" fmla="*/ 288455 w 288620"/>
                <a:gd name="connsiteY5" fmla="*/ 56470 h 59172"/>
                <a:gd name="connsiteX6" fmla="*/ 285915 w 288620"/>
                <a:gd name="connsiteY6" fmla="*/ 52663 h 5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20" h="59172">
                  <a:moveTo>
                    <a:pt x="285915" y="52663"/>
                  </a:moveTo>
                  <a:lnTo>
                    <a:pt x="3975" y="0"/>
                  </a:lnTo>
                  <a:cubicBezTo>
                    <a:pt x="2705" y="0"/>
                    <a:pt x="800" y="634"/>
                    <a:pt x="165" y="2538"/>
                  </a:cubicBezTo>
                  <a:cubicBezTo>
                    <a:pt x="-470" y="4441"/>
                    <a:pt x="800" y="5710"/>
                    <a:pt x="2705" y="6345"/>
                  </a:cubicBezTo>
                  <a:lnTo>
                    <a:pt x="284645" y="59008"/>
                  </a:lnTo>
                  <a:cubicBezTo>
                    <a:pt x="286550" y="59642"/>
                    <a:pt x="287820" y="58373"/>
                    <a:pt x="288455" y="56470"/>
                  </a:cubicBezTo>
                  <a:cubicBezTo>
                    <a:pt x="289090" y="54566"/>
                    <a:pt x="287820" y="53297"/>
                    <a:pt x="285915" y="52663"/>
                  </a:cubicBezTo>
                  <a:close/>
                </a:path>
              </a:pathLst>
            </a:custGeom>
            <a:grpFill/>
            <a:ln w="6350"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E21F92F4-6BC1-B64D-B32C-CB8D229DD72C}"/>
                </a:ext>
              </a:extLst>
            </p:cNvPr>
            <p:cNvSpPr/>
            <p:nvPr/>
          </p:nvSpPr>
          <p:spPr>
            <a:xfrm>
              <a:off x="11031855" y="1270456"/>
              <a:ext cx="28575" cy="363564"/>
            </a:xfrm>
            <a:custGeom>
              <a:avLst/>
              <a:gdLst>
                <a:gd name="connsiteX0" fmla="*/ 3175 w 28575"/>
                <a:gd name="connsiteY0" fmla="*/ 0 h 363564"/>
                <a:gd name="connsiteX1" fmla="*/ 0 w 28575"/>
                <a:gd name="connsiteY1" fmla="*/ 3172 h 363564"/>
                <a:gd name="connsiteX2" fmla="*/ 22225 w 28575"/>
                <a:gd name="connsiteY2" fmla="*/ 360392 h 363564"/>
                <a:gd name="connsiteX3" fmla="*/ 25400 w 28575"/>
                <a:gd name="connsiteY3" fmla="*/ 363564 h 363564"/>
                <a:gd name="connsiteX4" fmla="*/ 28575 w 28575"/>
                <a:gd name="connsiteY4" fmla="*/ 360392 h 363564"/>
                <a:gd name="connsiteX5" fmla="*/ 6350 w 28575"/>
                <a:gd name="connsiteY5" fmla="*/ 3172 h 363564"/>
                <a:gd name="connsiteX6" fmla="*/ 3175 w 28575"/>
                <a:gd name="connsiteY6" fmla="*/ 0 h 3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363564">
                  <a:moveTo>
                    <a:pt x="3175" y="0"/>
                  </a:moveTo>
                  <a:cubicBezTo>
                    <a:pt x="1270" y="0"/>
                    <a:pt x="0" y="1269"/>
                    <a:pt x="0" y="3172"/>
                  </a:cubicBezTo>
                  <a:lnTo>
                    <a:pt x="22225" y="360392"/>
                  </a:lnTo>
                  <a:cubicBezTo>
                    <a:pt x="22225" y="362295"/>
                    <a:pt x="23495" y="362930"/>
                    <a:pt x="25400" y="363564"/>
                  </a:cubicBezTo>
                  <a:cubicBezTo>
                    <a:pt x="26670" y="363564"/>
                    <a:pt x="28575" y="362295"/>
                    <a:pt x="28575" y="360392"/>
                  </a:cubicBezTo>
                  <a:lnTo>
                    <a:pt x="6350" y="3172"/>
                  </a:lnTo>
                  <a:cubicBezTo>
                    <a:pt x="6350" y="1269"/>
                    <a:pt x="5080" y="0"/>
                    <a:pt x="3175" y="0"/>
                  </a:cubicBezTo>
                  <a:close/>
                </a:path>
              </a:pathLst>
            </a:custGeom>
            <a:grpFill/>
            <a:ln w="6350"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8BFD15DF-2F72-DC41-90AD-403EFB4289CB}"/>
                </a:ext>
              </a:extLst>
            </p:cNvPr>
            <p:cNvSpPr/>
            <p:nvPr/>
          </p:nvSpPr>
          <p:spPr>
            <a:xfrm>
              <a:off x="3046095" y="783166"/>
              <a:ext cx="19684" cy="724590"/>
            </a:xfrm>
            <a:custGeom>
              <a:avLst/>
              <a:gdLst>
                <a:gd name="connsiteX0" fmla="*/ 3175 w 19684"/>
                <a:gd name="connsiteY0" fmla="*/ 724590 h 724590"/>
                <a:gd name="connsiteX1" fmla="*/ 6350 w 19684"/>
                <a:gd name="connsiteY1" fmla="*/ 721418 h 724590"/>
                <a:gd name="connsiteX2" fmla="*/ 19685 w 19684"/>
                <a:gd name="connsiteY2" fmla="*/ 0 h 724590"/>
                <a:gd name="connsiteX3" fmla="*/ 13335 w 19684"/>
                <a:gd name="connsiteY3" fmla="*/ 0 h 724590"/>
                <a:gd name="connsiteX4" fmla="*/ 0 w 19684"/>
                <a:gd name="connsiteY4" fmla="*/ 721418 h 724590"/>
                <a:gd name="connsiteX5" fmla="*/ 3175 w 19684"/>
                <a:gd name="connsiteY5" fmla="*/ 724590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4" h="724590">
                  <a:moveTo>
                    <a:pt x="3175" y="724590"/>
                  </a:moveTo>
                  <a:cubicBezTo>
                    <a:pt x="4445" y="724590"/>
                    <a:pt x="6350" y="723321"/>
                    <a:pt x="6350" y="721418"/>
                  </a:cubicBezTo>
                  <a:lnTo>
                    <a:pt x="19685" y="0"/>
                  </a:lnTo>
                  <a:lnTo>
                    <a:pt x="13335" y="0"/>
                  </a:lnTo>
                  <a:lnTo>
                    <a:pt x="0" y="721418"/>
                  </a:lnTo>
                  <a:cubicBezTo>
                    <a:pt x="0" y="723321"/>
                    <a:pt x="1270" y="724590"/>
                    <a:pt x="3175" y="724590"/>
                  </a:cubicBezTo>
                  <a:close/>
                </a:path>
              </a:pathLst>
            </a:custGeom>
            <a:grpFill/>
            <a:ln w="6350"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34FBF2DD-A590-1143-A492-0F5654078AF3}"/>
                </a:ext>
              </a:extLst>
            </p:cNvPr>
            <p:cNvSpPr/>
            <p:nvPr/>
          </p:nvSpPr>
          <p:spPr>
            <a:xfrm>
              <a:off x="7076191" y="1813332"/>
              <a:ext cx="748023" cy="1204572"/>
            </a:xfrm>
            <a:custGeom>
              <a:avLst/>
              <a:gdLst>
                <a:gd name="connsiteX0" fmla="*/ 741929 w 748023"/>
                <a:gd name="connsiteY0" fmla="*/ 1518 h 1204572"/>
                <a:gd name="connsiteX1" fmla="*/ 249 w 748023"/>
                <a:gd name="connsiteY1" fmla="*/ 1199440 h 1204572"/>
                <a:gd name="connsiteX2" fmla="*/ 1519 w 748023"/>
                <a:gd name="connsiteY2" fmla="*/ 1203881 h 1204572"/>
                <a:gd name="connsiteX3" fmla="*/ 5964 w 748023"/>
                <a:gd name="connsiteY3" fmla="*/ 1203247 h 1204572"/>
                <a:gd name="connsiteX4" fmla="*/ 747644 w 748023"/>
                <a:gd name="connsiteY4" fmla="*/ 5325 h 1204572"/>
                <a:gd name="connsiteX5" fmla="*/ 746374 w 748023"/>
                <a:gd name="connsiteY5" fmla="*/ 249 h 1204572"/>
                <a:gd name="connsiteX6" fmla="*/ 741929 w 748023"/>
                <a:gd name="connsiteY6" fmla="*/ 1518 h 120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023" h="1204572">
                  <a:moveTo>
                    <a:pt x="741929" y="1518"/>
                  </a:moveTo>
                  <a:lnTo>
                    <a:pt x="249" y="1199440"/>
                  </a:lnTo>
                  <a:cubicBezTo>
                    <a:pt x="-386" y="1201343"/>
                    <a:pt x="249" y="1203247"/>
                    <a:pt x="1519" y="1203881"/>
                  </a:cubicBezTo>
                  <a:cubicBezTo>
                    <a:pt x="2789" y="1205150"/>
                    <a:pt x="4694" y="1204516"/>
                    <a:pt x="5964" y="1203247"/>
                  </a:cubicBezTo>
                  <a:lnTo>
                    <a:pt x="747644" y="5325"/>
                  </a:lnTo>
                  <a:cubicBezTo>
                    <a:pt x="748279" y="4056"/>
                    <a:pt x="748279" y="2152"/>
                    <a:pt x="746374" y="249"/>
                  </a:cubicBezTo>
                  <a:cubicBezTo>
                    <a:pt x="745104" y="-386"/>
                    <a:pt x="743199" y="249"/>
                    <a:pt x="741929" y="1518"/>
                  </a:cubicBezTo>
                  <a:close/>
                </a:path>
              </a:pathLst>
            </a:custGeom>
            <a:grpFill/>
            <a:ln w="6350"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E2C52AEB-D2C5-7D46-8653-FFF00E26AEB2}"/>
                </a:ext>
              </a:extLst>
            </p:cNvPr>
            <p:cNvSpPr/>
            <p:nvPr/>
          </p:nvSpPr>
          <p:spPr>
            <a:xfrm>
              <a:off x="5692082" y="2013389"/>
              <a:ext cx="811644" cy="525199"/>
            </a:xfrm>
            <a:custGeom>
              <a:avLst/>
              <a:gdLst>
                <a:gd name="connsiteX0" fmla="*/ 5137 w 811644"/>
                <a:gd name="connsiteY0" fmla="*/ 692 h 525199"/>
                <a:gd name="connsiteX1" fmla="*/ 692 w 811644"/>
                <a:gd name="connsiteY1" fmla="*/ 1326 h 525199"/>
                <a:gd name="connsiteX2" fmla="*/ 1327 w 811644"/>
                <a:gd name="connsiteY2" fmla="*/ 5768 h 525199"/>
                <a:gd name="connsiteX3" fmla="*/ 806507 w 811644"/>
                <a:gd name="connsiteY3" fmla="*/ 524783 h 525199"/>
                <a:gd name="connsiteX4" fmla="*/ 810952 w 811644"/>
                <a:gd name="connsiteY4" fmla="*/ 524148 h 525199"/>
                <a:gd name="connsiteX5" fmla="*/ 810317 w 811644"/>
                <a:gd name="connsiteY5" fmla="*/ 519706 h 525199"/>
                <a:gd name="connsiteX6" fmla="*/ 5137 w 811644"/>
                <a:gd name="connsiteY6" fmla="*/ 692 h 52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644" h="525199">
                  <a:moveTo>
                    <a:pt x="5137" y="692"/>
                  </a:moveTo>
                  <a:cubicBezTo>
                    <a:pt x="3232" y="-577"/>
                    <a:pt x="1962" y="57"/>
                    <a:pt x="692" y="1326"/>
                  </a:cubicBezTo>
                  <a:cubicBezTo>
                    <a:pt x="-578" y="2595"/>
                    <a:pt x="57" y="4499"/>
                    <a:pt x="1327" y="5768"/>
                  </a:cubicBezTo>
                  <a:lnTo>
                    <a:pt x="806507" y="524783"/>
                  </a:lnTo>
                  <a:cubicBezTo>
                    <a:pt x="807777" y="525417"/>
                    <a:pt x="809682" y="525417"/>
                    <a:pt x="810952" y="524148"/>
                  </a:cubicBezTo>
                  <a:cubicBezTo>
                    <a:pt x="812223" y="522879"/>
                    <a:pt x="811587" y="520976"/>
                    <a:pt x="810317" y="519706"/>
                  </a:cubicBezTo>
                  <a:lnTo>
                    <a:pt x="5137" y="692"/>
                  </a:lnTo>
                  <a:close/>
                </a:path>
              </a:pathLst>
            </a:custGeom>
            <a:grpFill/>
            <a:ln w="6350"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98B7664F-0847-264C-9F99-B7059A6C1190}"/>
                </a:ext>
              </a:extLst>
            </p:cNvPr>
            <p:cNvSpPr/>
            <p:nvPr/>
          </p:nvSpPr>
          <p:spPr>
            <a:xfrm>
              <a:off x="3046095" y="1501246"/>
              <a:ext cx="61594" cy="315038"/>
            </a:xfrm>
            <a:custGeom>
              <a:avLst/>
              <a:gdLst>
                <a:gd name="connsiteX0" fmla="*/ 2540 w 61594"/>
                <a:gd name="connsiteY0" fmla="*/ 165 h 315038"/>
                <a:gd name="connsiteX1" fmla="*/ 0 w 61594"/>
                <a:gd name="connsiteY1" fmla="*/ 3972 h 315038"/>
                <a:gd name="connsiteX2" fmla="*/ 55245 w 61594"/>
                <a:gd name="connsiteY2" fmla="*/ 312335 h 315038"/>
                <a:gd name="connsiteX3" fmla="*/ 59055 w 61594"/>
                <a:gd name="connsiteY3" fmla="*/ 314873 h 315038"/>
                <a:gd name="connsiteX4" fmla="*/ 61595 w 61594"/>
                <a:gd name="connsiteY4" fmla="*/ 311066 h 315038"/>
                <a:gd name="connsiteX5" fmla="*/ 6350 w 61594"/>
                <a:gd name="connsiteY5" fmla="*/ 2703 h 315038"/>
                <a:gd name="connsiteX6" fmla="*/ 2540 w 61594"/>
                <a:gd name="connsiteY6" fmla="*/ 165 h 31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4" h="315038">
                  <a:moveTo>
                    <a:pt x="2540" y="165"/>
                  </a:moveTo>
                  <a:cubicBezTo>
                    <a:pt x="635" y="800"/>
                    <a:pt x="0" y="2069"/>
                    <a:pt x="0" y="3972"/>
                  </a:cubicBezTo>
                  <a:lnTo>
                    <a:pt x="55245" y="312335"/>
                  </a:lnTo>
                  <a:cubicBezTo>
                    <a:pt x="55880" y="314239"/>
                    <a:pt x="57150" y="315508"/>
                    <a:pt x="59055" y="314873"/>
                  </a:cubicBezTo>
                  <a:cubicBezTo>
                    <a:pt x="60960" y="314239"/>
                    <a:pt x="61595" y="312970"/>
                    <a:pt x="61595" y="311066"/>
                  </a:cubicBezTo>
                  <a:lnTo>
                    <a:pt x="6350" y="2703"/>
                  </a:lnTo>
                  <a:cubicBezTo>
                    <a:pt x="5715" y="800"/>
                    <a:pt x="3810" y="-469"/>
                    <a:pt x="2540" y="165"/>
                  </a:cubicBezTo>
                  <a:close/>
                </a:path>
              </a:pathLst>
            </a:custGeom>
            <a:grpFill/>
            <a:ln w="6350"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75757421-AD54-5042-9D02-1FB1BAC2C426}"/>
                </a:ext>
              </a:extLst>
            </p:cNvPr>
            <p:cNvSpPr/>
            <p:nvPr/>
          </p:nvSpPr>
          <p:spPr>
            <a:xfrm>
              <a:off x="3605915" y="893318"/>
              <a:ext cx="591683" cy="1127356"/>
            </a:xfrm>
            <a:custGeom>
              <a:avLst/>
              <a:gdLst>
                <a:gd name="connsiteX0" fmla="*/ 5964 w 591683"/>
                <a:gd name="connsiteY0" fmla="*/ 1518 h 1127356"/>
                <a:gd name="connsiteX1" fmla="*/ 1519 w 591683"/>
                <a:gd name="connsiteY1" fmla="*/ 249 h 1127356"/>
                <a:gd name="connsiteX2" fmla="*/ 249 w 591683"/>
                <a:gd name="connsiteY2" fmla="*/ 4690 h 1127356"/>
                <a:gd name="connsiteX3" fmla="*/ 585719 w 591683"/>
                <a:gd name="connsiteY3" fmla="*/ 1125839 h 1127356"/>
                <a:gd name="connsiteX4" fmla="*/ 590164 w 591683"/>
                <a:gd name="connsiteY4" fmla="*/ 1127108 h 1127356"/>
                <a:gd name="connsiteX5" fmla="*/ 591434 w 591683"/>
                <a:gd name="connsiteY5" fmla="*/ 1122666 h 1127356"/>
                <a:gd name="connsiteX6" fmla="*/ 5964 w 591683"/>
                <a:gd name="connsiteY6" fmla="*/ 1518 h 112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683" h="1127356">
                  <a:moveTo>
                    <a:pt x="5964" y="1518"/>
                  </a:moveTo>
                  <a:cubicBezTo>
                    <a:pt x="5329" y="249"/>
                    <a:pt x="3424" y="-386"/>
                    <a:pt x="1519" y="249"/>
                  </a:cubicBezTo>
                  <a:cubicBezTo>
                    <a:pt x="249" y="883"/>
                    <a:pt x="-386" y="2787"/>
                    <a:pt x="249" y="4690"/>
                  </a:cubicBezTo>
                  <a:lnTo>
                    <a:pt x="585719" y="1125839"/>
                  </a:lnTo>
                  <a:cubicBezTo>
                    <a:pt x="586354" y="1127108"/>
                    <a:pt x="588259" y="1127742"/>
                    <a:pt x="590164" y="1127108"/>
                  </a:cubicBezTo>
                  <a:cubicBezTo>
                    <a:pt x="591434" y="1126473"/>
                    <a:pt x="592069" y="1124570"/>
                    <a:pt x="591434" y="1122666"/>
                  </a:cubicBezTo>
                  <a:lnTo>
                    <a:pt x="5964" y="1518"/>
                  </a:lnTo>
                  <a:close/>
                </a:path>
              </a:pathLst>
            </a:custGeom>
            <a:grpFill/>
            <a:ln w="6350"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86976204-186B-A841-99CF-B366CD5B0B22}"/>
                </a:ext>
              </a:extLst>
            </p:cNvPr>
            <p:cNvSpPr/>
            <p:nvPr/>
          </p:nvSpPr>
          <p:spPr>
            <a:xfrm>
              <a:off x="9286002" y="1763288"/>
              <a:ext cx="858360" cy="299887"/>
            </a:xfrm>
            <a:custGeom>
              <a:avLst/>
              <a:gdLst>
                <a:gd name="connsiteX0" fmla="*/ 856218 w 858360"/>
                <a:gd name="connsiteY0" fmla="*/ 293304 h 299887"/>
                <a:gd name="connsiteX1" fmla="*/ 4048 w 858360"/>
                <a:gd name="connsiteY1" fmla="*/ 169 h 299887"/>
                <a:gd name="connsiteX2" fmla="*/ 238 w 858360"/>
                <a:gd name="connsiteY2" fmla="*/ 2072 h 299887"/>
                <a:gd name="connsiteX3" fmla="*/ 2143 w 858360"/>
                <a:gd name="connsiteY3" fmla="*/ 6514 h 299887"/>
                <a:gd name="connsiteX4" fmla="*/ 854313 w 858360"/>
                <a:gd name="connsiteY4" fmla="*/ 299649 h 299887"/>
                <a:gd name="connsiteX5" fmla="*/ 854313 w 858360"/>
                <a:gd name="connsiteY5" fmla="*/ 299649 h 299887"/>
                <a:gd name="connsiteX6" fmla="*/ 854313 w 858360"/>
                <a:gd name="connsiteY6" fmla="*/ 299649 h 299887"/>
                <a:gd name="connsiteX7" fmla="*/ 858123 w 858360"/>
                <a:gd name="connsiteY7" fmla="*/ 297746 h 299887"/>
                <a:gd name="connsiteX8" fmla="*/ 856218 w 858360"/>
                <a:gd name="connsiteY8" fmla="*/ 293304 h 29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360" h="299887">
                  <a:moveTo>
                    <a:pt x="856218" y="293304"/>
                  </a:moveTo>
                  <a:lnTo>
                    <a:pt x="4048" y="169"/>
                  </a:lnTo>
                  <a:cubicBezTo>
                    <a:pt x="2778" y="-466"/>
                    <a:pt x="873" y="803"/>
                    <a:pt x="238" y="2072"/>
                  </a:cubicBezTo>
                  <a:cubicBezTo>
                    <a:pt x="-397" y="3976"/>
                    <a:pt x="238" y="5879"/>
                    <a:pt x="2143" y="6514"/>
                  </a:cubicBezTo>
                  <a:lnTo>
                    <a:pt x="854313" y="299649"/>
                  </a:lnTo>
                  <a:cubicBezTo>
                    <a:pt x="854313" y="299649"/>
                    <a:pt x="854313" y="299649"/>
                    <a:pt x="854313" y="299649"/>
                  </a:cubicBezTo>
                  <a:cubicBezTo>
                    <a:pt x="854313" y="299649"/>
                    <a:pt x="854313" y="299649"/>
                    <a:pt x="854313" y="299649"/>
                  </a:cubicBezTo>
                  <a:cubicBezTo>
                    <a:pt x="856218" y="300284"/>
                    <a:pt x="858123" y="299649"/>
                    <a:pt x="858123" y="297746"/>
                  </a:cubicBezTo>
                  <a:cubicBezTo>
                    <a:pt x="858758" y="295842"/>
                    <a:pt x="858123" y="293939"/>
                    <a:pt x="856218" y="293304"/>
                  </a:cubicBezTo>
                  <a:close/>
                </a:path>
              </a:pathLst>
            </a:custGeom>
            <a:grpFill/>
            <a:ln w="6350"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4DB056A7-47DE-6345-8735-AD04984B6415}"/>
                </a:ext>
              </a:extLst>
            </p:cNvPr>
            <p:cNvSpPr/>
            <p:nvPr/>
          </p:nvSpPr>
          <p:spPr>
            <a:xfrm>
              <a:off x="6406984" y="2873653"/>
              <a:ext cx="675805" cy="144829"/>
            </a:xfrm>
            <a:custGeom>
              <a:avLst/>
              <a:gdLst>
                <a:gd name="connsiteX0" fmla="*/ 673265 w 675805"/>
                <a:gd name="connsiteY0" fmla="*/ 138484 h 144829"/>
                <a:gd name="connsiteX1" fmla="*/ 4610 w 675805"/>
                <a:gd name="connsiteY1" fmla="*/ 165 h 144829"/>
                <a:gd name="connsiteX2" fmla="*/ 3975 w 675805"/>
                <a:gd name="connsiteY2" fmla="*/ 165 h 144829"/>
                <a:gd name="connsiteX3" fmla="*/ 165 w 675805"/>
                <a:gd name="connsiteY3" fmla="*/ 2703 h 144829"/>
                <a:gd name="connsiteX4" fmla="*/ 2705 w 675805"/>
                <a:gd name="connsiteY4" fmla="*/ 6510 h 144829"/>
                <a:gd name="connsiteX5" fmla="*/ 671360 w 675805"/>
                <a:gd name="connsiteY5" fmla="*/ 144829 h 144829"/>
                <a:gd name="connsiteX6" fmla="*/ 675805 w 675805"/>
                <a:gd name="connsiteY6" fmla="*/ 142291 h 144829"/>
                <a:gd name="connsiteX7" fmla="*/ 673265 w 675805"/>
                <a:gd name="connsiteY7" fmla="*/ 138484 h 14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805" h="144829">
                  <a:moveTo>
                    <a:pt x="673265" y="138484"/>
                  </a:moveTo>
                  <a:lnTo>
                    <a:pt x="4610" y="165"/>
                  </a:lnTo>
                  <a:lnTo>
                    <a:pt x="3975" y="165"/>
                  </a:lnTo>
                  <a:cubicBezTo>
                    <a:pt x="2070" y="-469"/>
                    <a:pt x="165" y="800"/>
                    <a:pt x="165" y="2703"/>
                  </a:cubicBezTo>
                  <a:cubicBezTo>
                    <a:pt x="-470" y="4607"/>
                    <a:pt x="800" y="6510"/>
                    <a:pt x="2705" y="6510"/>
                  </a:cubicBezTo>
                  <a:lnTo>
                    <a:pt x="671360" y="144829"/>
                  </a:lnTo>
                  <a:cubicBezTo>
                    <a:pt x="673265" y="144829"/>
                    <a:pt x="675170" y="144195"/>
                    <a:pt x="675805" y="142291"/>
                  </a:cubicBezTo>
                  <a:cubicBezTo>
                    <a:pt x="675805" y="141022"/>
                    <a:pt x="675170" y="139119"/>
                    <a:pt x="673265" y="138484"/>
                  </a:cubicBezTo>
                  <a:close/>
                </a:path>
              </a:pathLst>
            </a:custGeom>
            <a:grpFill/>
            <a:ln w="6350"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9A6AE823-FCA6-0441-B2B2-9FDABECBECD7}"/>
                </a:ext>
              </a:extLst>
            </p:cNvPr>
            <p:cNvSpPr/>
            <p:nvPr/>
          </p:nvSpPr>
          <p:spPr>
            <a:xfrm>
              <a:off x="7075779" y="2875061"/>
              <a:ext cx="219761" cy="143446"/>
            </a:xfrm>
            <a:custGeom>
              <a:avLst/>
              <a:gdLst>
                <a:gd name="connsiteX0" fmla="*/ 214656 w 219761"/>
                <a:gd name="connsiteY0" fmla="*/ 660 h 143446"/>
                <a:gd name="connsiteX1" fmla="*/ 1931 w 219761"/>
                <a:gd name="connsiteY1" fmla="*/ 137711 h 143446"/>
                <a:gd name="connsiteX2" fmla="*/ 661 w 219761"/>
                <a:gd name="connsiteY2" fmla="*/ 141518 h 143446"/>
                <a:gd name="connsiteX3" fmla="*/ 5106 w 219761"/>
                <a:gd name="connsiteY3" fmla="*/ 142787 h 143446"/>
                <a:gd name="connsiteX4" fmla="*/ 217831 w 219761"/>
                <a:gd name="connsiteY4" fmla="*/ 6371 h 143446"/>
                <a:gd name="connsiteX5" fmla="*/ 219101 w 219761"/>
                <a:gd name="connsiteY5" fmla="*/ 1929 h 143446"/>
                <a:gd name="connsiteX6" fmla="*/ 214656 w 219761"/>
                <a:gd name="connsiteY6" fmla="*/ 660 h 14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61" h="143446">
                  <a:moveTo>
                    <a:pt x="214656" y="660"/>
                  </a:moveTo>
                  <a:lnTo>
                    <a:pt x="1931" y="137711"/>
                  </a:lnTo>
                  <a:cubicBezTo>
                    <a:pt x="26" y="138345"/>
                    <a:pt x="-610" y="140248"/>
                    <a:pt x="661" y="141518"/>
                  </a:cubicBezTo>
                  <a:cubicBezTo>
                    <a:pt x="1296" y="143421"/>
                    <a:pt x="3836" y="144055"/>
                    <a:pt x="5106" y="142787"/>
                  </a:cubicBezTo>
                  <a:lnTo>
                    <a:pt x="217831" y="6371"/>
                  </a:lnTo>
                  <a:cubicBezTo>
                    <a:pt x="219736" y="5736"/>
                    <a:pt x="220371" y="3198"/>
                    <a:pt x="219101" y="1929"/>
                  </a:cubicBezTo>
                  <a:cubicBezTo>
                    <a:pt x="218465" y="26"/>
                    <a:pt x="215926" y="-609"/>
                    <a:pt x="214656" y="660"/>
                  </a:cubicBezTo>
                  <a:close/>
                </a:path>
              </a:pathLst>
            </a:custGeom>
            <a:grpFill/>
            <a:ln w="6350"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A0E5403-31C5-824D-A5E6-10F81E3114CC}"/>
                </a:ext>
              </a:extLst>
            </p:cNvPr>
            <p:cNvSpPr/>
            <p:nvPr/>
          </p:nvSpPr>
          <p:spPr>
            <a:xfrm>
              <a:off x="2254250" y="783166"/>
              <a:ext cx="852862" cy="1032735"/>
            </a:xfrm>
            <a:custGeom>
              <a:avLst/>
              <a:gdLst>
                <a:gd name="connsiteX0" fmla="*/ 851535 w 852862"/>
                <a:gd name="connsiteY0" fmla="*/ 1032319 h 1032735"/>
                <a:gd name="connsiteX1" fmla="*/ 852170 w 852862"/>
                <a:gd name="connsiteY1" fmla="*/ 1027878 h 1032735"/>
                <a:gd name="connsiteX2" fmla="*/ 7620 w 852862"/>
                <a:gd name="connsiteY2" fmla="*/ 0 h 1032735"/>
                <a:gd name="connsiteX3" fmla="*/ 0 w 852862"/>
                <a:gd name="connsiteY3" fmla="*/ 0 h 1032735"/>
                <a:gd name="connsiteX4" fmla="*/ 847725 w 852862"/>
                <a:gd name="connsiteY4" fmla="*/ 1031685 h 1032735"/>
                <a:gd name="connsiteX5" fmla="*/ 851535 w 852862"/>
                <a:gd name="connsiteY5" fmla="*/ 1032319 h 10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862" h="1032735">
                  <a:moveTo>
                    <a:pt x="851535" y="1032319"/>
                  </a:moveTo>
                  <a:cubicBezTo>
                    <a:pt x="852805" y="1031685"/>
                    <a:pt x="853440" y="1029147"/>
                    <a:pt x="852170" y="1027878"/>
                  </a:cubicBezTo>
                  <a:lnTo>
                    <a:pt x="7620" y="0"/>
                  </a:lnTo>
                  <a:lnTo>
                    <a:pt x="0" y="0"/>
                  </a:lnTo>
                  <a:lnTo>
                    <a:pt x="847725" y="1031685"/>
                  </a:lnTo>
                  <a:cubicBezTo>
                    <a:pt x="848360" y="1032954"/>
                    <a:pt x="850265" y="1032954"/>
                    <a:pt x="851535" y="1032319"/>
                  </a:cubicBezTo>
                  <a:close/>
                </a:path>
              </a:pathLst>
            </a:custGeom>
            <a:grpFill/>
            <a:ln w="6350"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DCB63145-5050-4742-9450-FB1E683F1B9D}"/>
                </a:ext>
              </a:extLst>
            </p:cNvPr>
            <p:cNvSpPr/>
            <p:nvPr/>
          </p:nvSpPr>
          <p:spPr>
            <a:xfrm>
              <a:off x="10139044" y="1983625"/>
              <a:ext cx="618490" cy="79946"/>
            </a:xfrm>
            <a:custGeom>
              <a:avLst/>
              <a:gdLst>
                <a:gd name="connsiteX0" fmla="*/ 614680 w 618490"/>
                <a:gd name="connsiteY0" fmla="*/ 0 h 79946"/>
                <a:gd name="connsiteX1" fmla="*/ 2540 w 618490"/>
                <a:gd name="connsiteY1" fmla="*/ 73601 h 79946"/>
                <a:gd name="connsiteX2" fmla="*/ 0 w 618490"/>
                <a:gd name="connsiteY2" fmla="*/ 76774 h 79946"/>
                <a:gd name="connsiteX3" fmla="*/ 3175 w 618490"/>
                <a:gd name="connsiteY3" fmla="*/ 79946 h 79946"/>
                <a:gd name="connsiteX4" fmla="*/ 615315 w 618490"/>
                <a:gd name="connsiteY4" fmla="*/ 6345 h 79946"/>
                <a:gd name="connsiteX5" fmla="*/ 618490 w 618490"/>
                <a:gd name="connsiteY5" fmla="*/ 3172 h 79946"/>
                <a:gd name="connsiteX6" fmla="*/ 614680 w 618490"/>
                <a:gd name="connsiteY6" fmla="*/ 0 h 7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490" h="79946">
                  <a:moveTo>
                    <a:pt x="614680" y="0"/>
                  </a:moveTo>
                  <a:lnTo>
                    <a:pt x="2540" y="73601"/>
                  </a:lnTo>
                  <a:cubicBezTo>
                    <a:pt x="1270" y="74236"/>
                    <a:pt x="0" y="75505"/>
                    <a:pt x="0" y="76774"/>
                  </a:cubicBezTo>
                  <a:cubicBezTo>
                    <a:pt x="0" y="78043"/>
                    <a:pt x="1270" y="79946"/>
                    <a:pt x="3175" y="79946"/>
                  </a:cubicBezTo>
                  <a:lnTo>
                    <a:pt x="615315" y="6345"/>
                  </a:lnTo>
                  <a:cubicBezTo>
                    <a:pt x="617220" y="5710"/>
                    <a:pt x="617855" y="4441"/>
                    <a:pt x="618490" y="3172"/>
                  </a:cubicBezTo>
                  <a:cubicBezTo>
                    <a:pt x="617855" y="1269"/>
                    <a:pt x="616586" y="0"/>
                    <a:pt x="614680" y="0"/>
                  </a:cubicBezTo>
                  <a:close/>
                </a:path>
              </a:pathLst>
            </a:custGeom>
            <a:grpFill/>
            <a:ln w="6350"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96C2D4CC-C9D7-8E41-9A1E-7299096C8876}"/>
                </a:ext>
              </a:extLst>
            </p:cNvPr>
            <p:cNvSpPr/>
            <p:nvPr/>
          </p:nvSpPr>
          <p:spPr>
            <a:xfrm>
              <a:off x="7076836" y="2927750"/>
              <a:ext cx="500618" cy="90732"/>
            </a:xfrm>
            <a:custGeom>
              <a:avLst/>
              <a:gdLst>
                <a:gd name="connsiteX0" fmla="*/ 496808 w 500618"/>
                <a:gd name="connsiteY0" fmla="*/ 0 h 90732"/>
                <a:gd name="connsiteX1" fmla="*/ 2143 w 500618"/>
                <a:gd name="connsiteY1" fmla="*/ 84387 h 90732"/>
                <a:gd name="connsiteX2" fmla="*/ 238 w 500618"/>
                <a:gd name="connsiteY2" fmla="*/ 87560 h 90732"/>
                <a:gd name="connsiteX3" fmla="*/ 3413 w 500618"/>
                <a:gd name="connsiteY3" fmla="*/ 90732 h 90732"/>
                <a:gd name="connsiteX4" fmla="*/ 498078 w 500618"/>
                <a:gd name="connsiteY4" fmla="*/ 6345 h 90732"/>
                <a:gd name="connsiteX5" fmla="*/ 500618 w 500618"/>
                <a:gd name="connsiteY5" fmla="*/ 2538 h 90732"/>
                <a:gd name="connsiteX6" fmla="*/ 496808 w 500618"/>
                <a:gd name="connsiteY6" fmla="*/ 0 h 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618" h="90732">
                  <a:moveTo>
                    <a:pt x="496808" y="0"/>
                  </a:moveTo>
                  <a:lnTo>
                    <a:pt x="2143" y="84387"/>
                  </a:lnTo>
                  <a:cubicBezTo>
                    <a:pt x="238" y="85022"/>
                    <a:pt x="-397" y="86291"/>
                    <a:pt x="238" y="87560"/>
                  </a:cubicBezTo>
                  <a:cubicBezTo>
                    <a:pt x="238" y="89463"/>
                    <a:pt x="1508" y="90732"/>
                    <a:pt x="3413" y="90732"/>
                  </a:cubicBezTo>
                  <a:lnTo>
                    <a:pt x="498078" y="6345"/>
                  </a:lnTo>
                  <a:cubicBezTo>
                    <a:pt x="499983" y="5710"/>
                    <a:pt x="500618" y="4442"/>
                    <a:pt x="500618" y="2538"/>
                  </a:cubicBezTo>
                  <a:cubicBezTo>
                    <a:pt x="499983" y="1269"/>
                    <a:pt x="498713" y="0"/>
                    <a:pt x="496808" y="0"/>
                  </a:cubicBezTo>
                  <a:close/>
                </a:path>
              </a:pathLst>
            </a:custGeom>
            <a:grpFill/>
            <a:ln w="6350"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119361EC-BAF8-CE44-AAAF-B6CA2FB25824}"/>
                </a:ext>
              </a:extLst>
            </p:cNvPr>
            <p:cNvSpPr/>
            <p:nvPr/>
          </p:nvSpPr>
          <p:spPr>
            <a:xfrm>
              <a:off x="2228157" y="1809717"/>
              <a:ext cx="878954" cy="715821"/>
            </a:xfrm>
            <a:custGeom>
              <a:avLst/>
              <a:gdLst>
                <a:gd name="connsiteX0" fmla="*/ 873817 w 878954"/>
                <a:gd name="connsiteY0" fmla="*/ 692 h 715821"/>
                <a:gd name="connsiteX1" fmla="*/ 1327 w 878954"/>
                <a:gd name="connsiteY1" fmla="*/ 710054 h 715821"/>
                <a:gd name="connsiteX2" fmla="*/ 692 w 878954"/>
                <a:gd name="connsiteY2" fmla="*/ 714496 h 715821"/>
                <a:gd name="connsiteX3" fmla="*/ 5137 w 878954"/>
                <a:gd name="connsiteY3" fmla="*/ 715130 h 715821"/>
                <a:gd name="connsiteX4" fmla="*/ 877627 w 878954"/>
                <a:gd name="connsiteY4" fmla="*/ 5768 h 715821"/>
                <a:gd name="connsiteX5" fmla="*/ 878262 w 878954"/>
                <a:gd name="connsiteY5" fmla="*/ 1326 h 715821"/>
                <a:gd name="connsiteX6" fmla="*/ 873817 w 878954"/>
                <a:gd name="connsiteY6" fmla="*/ 692 h 71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954" h="715821">
                  <a:moveTo>
                    <a:pt x="873817" y="692"/>
                  </a:moveTo>
                  <a:lnTo>
                    <a:pt x="1327" y="710054"/>
                  </a:lnTo>
                  <a:cubicBezTo>
                    <a:pt x="57" y="711323"/>
                    <a:pt x="-578" y="713227"/>
                    <a:pt x="692" y="714496"/>
                  </a:cubicBezTo>
                  <a:cubicBezTo>
                    <a:pt x="1327" y="715765"/>
                    <a:pt x="3867" y="716399"/>
                    <a:pt x="5137" y="715130"/>
                  </a:cubicBezTo>
                  <a:lnTo>
                    <a:pt x="877627" y="5768"/>
                  </a:lnTo>
                  <a:cubicBezTo>
                    <a:pt x="878897" y="4499"/>
                    <a:pt x="879532" y="2595"/>
                    <a:pt x="878262" y="1326"/>
                  </a:cubicBezTo>
                  <a:cubicBezTo>
                    <a:pt x="877627" y="57"/>
                    <a:pt x="875087" y="-577"/>
                    <a:pt x="873817" y="692"/>
                  </a:cubicBezTo>
                  <a:close/>
                </a:path>
              </a:pathLst>
            </a:custGeom>
            <a:grpFill/>
            <a:ln w="6350"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494801F3-2E90-7343-8813-BD553C74390B}"/>
                </a:ext>
              </a:extLst>
            </p:cNvPr>
            <p:cNvSpPr/>
            <p:nvPr/>
          </p:nvSpPr>
          <p:spPr>
            <a:xfrm>
              <a:off x="5692082" y="2013389"/>
              <a:ext cx="722302" cy="866831"/>
            </a:xfrm>
            <a:custGeom>
              <a:avLst/>
              <a:gdLst>
                <a:gd name="connsiteX0" fmla="*/ 5772 w 722302"/>
                <a:gd name="connsiteY0" fmla="*/ 1326 h 866831"/>
                <a:gd name="connsiteX1" fmla="*/ 1327 w 722302"/>
                <a:gd name="connsiteY1" fmla="*/ 692 h 866831"/>
                <a:gd name="connsiteX2" fmla="*/ 692 w 722302"/>
                <a:gd name="connsiteY2" fmla="*/ 5133 h 866831"/>
                <a:gd name="connsiteX3" fmla="*/ 715702 w 722302"/>
                <a:gd name="connsiteY3" fmla="*/ 865505 h 866831"/>
                <a:gd name="connsiteX4" fmla="*/ 720782 w 722302"/>
                <a:gd name="connsiteY4" fmla="*/ 866139 h 866831"/>
                <a:gd name="connsiteX5" fmla="*/ 721417 w 722302"/>
                <a:gd name="connsiteY5" fmla="*/ 861698 h 866831"/>
                <a:gd name="connsiteX6" fmla="*/ 5772 w 722302"/>
                <a:gd name="connsiteY6" fmla="*/ 1326 h 86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302" h="866831">
                  <a:moveTo>
                    <a:pt x="5772" y="1326"/>
                  </a:moveTo>
                  <a:cubicBezTo>
                    <a:pt x="4502" y="57"/>
                    <a:pt x="2597" y="-577"/>
                    <a:pt x="1327" y="692"/>
                  </a:cubicBezTo>
                  <a:cubicBezTo>
                    <a:pt x="57" y="1961"/>
                    <a:pt x="-578" y="3864"/>
                    <a:pt x="692" y="5133"/>
                  </a:cubicBezTo>
                  <a:lnTo>
                    <a:pt x="715702" y="865505"/>
                  </a:lnTo>
                  <a:cubicBezTo>
                    <a:pt x="716972" y="866774"/>
                    <a:pt x="718877" y="867408"/>
                    <a:pt x="720782" y="866139"/>
                  </a:cubicBezTo>
                  <a:cubicBezTo>
                    <a:pt x="722687" y="864871"/>
                    <a:pt x="722687" y="862967"/>
                    <a:pt x="721417" y="861698"/>
                  </a:cubicBezTo>
                  <a:lnTo>
                    <a:pt x="5772" y="1326"/>
                  </a:lnTo>
                  <a:close/>
                </a:path>
              </a:pathLst>
            </a:custGeom>
            <a:grpFill/>
            <a:ln w="6350"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662E4991-12BA-AB4A-AA58-8488C8A98971}"/>
                </a:ext>
              </a:extLst>
            </p:cNvPr>
            <p:cNvSpPr/>
            <p:nvPr/>
          </p:nvSpPr>
          <p:spPr>
            <a:xfrm>
              <a:off x="3100704" y="1809774"/>
              <a:ext cx="11430" cy="921283"/>
            </a:xfrm>
            <a:custGeom>
              <a:avLst/>
              <a:gdLst>
                <a:gd name="connsiteX0" fmla="*/ 3175 w 11430"/>
                <a:gd name="connsiteY0" fmla="*/ 0 h 921283"/>
                <a:gd name="connsiteX1" fmla="*/ 0 w 11430"/>
                <a:gd name="connsiteY1" fmla="*/ 3172 h 921283"/>
                <a:gd name="connsiteX2" fmla="*/ 5080 w 11430"/>
                <a:gd name="connsiteY2" fmla="*/ 918111 h 921283"/>
                <a:gd name="connsiteX3" fmla="*/ 8255 w 11430"/>
                <a:gd name="connsiteY3" fmla="*/ 921283 h 921283"/>
                <a:gd name="connsiteX4" fmla="*/ 11430 w 11430"/>
                <a:gd name="connsiteY4" fmla="*/ 918111 h 921283"/>
                <a:gd name="connsiteX5" fmla="*/ 6350 w 11430"/>
                <a:gd name="connsiteY5" fmla="*/ 3172 h 921283"/>
                <a:gd name="connsiteX6" fmla="*/ 3175 w 11430"/>
                <a:gd name="connsiteY6" fmla="*/ 0 h 9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 h="921283">
                  <a:moveTo>
                    <a:pt x="3175" y="0"/>
                  </a:moveTo>
                  <a:cubicBezTo>
                    <a:pt x="1270" y="0"/>
                    <a:pt x="0" y="1269"/>
                    <a:pt x="0" y="3172"/>
                  </a:cubicBezTo>
                  <a:lnTo>
                    <a:pt x="5080" y="918111"/>
                  </a:lnTo>
                  <a:cubicBezTo>
                    <a:pt x="5080" y="920014"/>
                    <a:pt x="6350" y="921283"/>
                    <a:pt x="8255" y="921283"/>
                  </a:cubicBezTo>
                  <a:cubicBezTo>
                    <a:pt x="10160" y="921283"/>
                    <a:pt x="11430" y="920014"/>
                    <a:pt x="11430" y="918111"/>
                  </a:cubicBezTo>
                  <a:lnTo>
                    <a:pt x="6350" y="3172"/>
                  </a:lnTo>
                  <a:cubicBezTo>
                    <a:pt x="6350" y="1269"/>
                    <a:pt x="5080" y="0"/>
                    <a:pt x="3175" y="0"/>
                  </a:cubicBezTo>
                  <a:close/>
                </a:path>
              </a:pathLst>
            </a:custGeom>
            <a:grpFill/>
            <a:ln w="6350"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6151AF26-879F-9A4F-B238-481494A3826D}"/>
                </a:ext>
              </a:extLst>
            </p:cNvPr>
            <p:cNvSpPr/>
            <p:nvPr/>
          </p:nvSpPr>
          <p:spPr>
            <a:xfrm>
              <a:off x="7818062" y="783166"/>
              <a:ext cx="729672" cy="1037452"/>
            </a:xfrm>
            <a:custGeom>
              <a:avLst/>
              <a:gdLst>
                <a:gd name="connsiteX0" fmla="*/ 1327 w 729672"/>
                <a:gd name="connsiteY0" fmla="*/ 1036761 h 1037452"/>
                <a:gd name="connsiteX1" fmla="*/ 5772 w 729672"/>
                <a:gd name="connsiteY1" fmla="*/ 1036126 h 1037452"/>
                <a:gd name="connsiteX2" fmla="*/ 729672 w 729672"/>
                <a:gd name="connsiteY2" fmla="*/ 0 h 1037452"/>
                <a:gd name="connsiteX3" fmla="*/ 721418 w 729672"/>
                <a:gd name="connsiteY3" fmla="*/ 0 h 1037452"/>
                <a:gd name="connsiteX4" fmla="*/ 693 w 729672"/>
                <a:gd name="connsiteY4" fmla="*/ 1032319 h 1037452"/>
                <a:gd name="connsiteX5" fmla="*/ 1327 w 729672"/>
                <a:gd name="connsiteY5" fmla="*/ 1036761 h 10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72" h="1037452">
                  <a:moveTo>
                    <a:pt x="1327" y="1036761"/>
                  </a:moveTo>
                  <a:cubicBezTo>
                    <a:pt x="2597" y="1038030"/>
                    <a:pt x="4502" y="1037395"/>
                    <a:pt x="5772" y="1036126"/>
                  </a:cubicBezTo>
                  <a:lnTo>
                    <a:pt x="729672" y="0"/>
                  </a:lnTo>
                  <a:lnTo>
                    <a:pt x="721418" y="0"/>
                  </a:lnTo>
                  <a:lnTo>
                    <a:pt x="693" y="1032319"/>
                  </a:lnTo>
                  <a:cubicBezTo>
                    <a:pt x="-578" y="1033588"/>
                    <a:pt x="57" y="1035492"/>
                    <a:pt x="1327" y="1036761"/>
                  </a:cubicBezTo>
                  <a:close/>
                </a:path>
              </a:pathLst>
            </a:custGeom>
            <a:grpFill/>
            <a:ln w="6350"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E5C8A3F3-F0FB-8148-A8A1-A54BB6DB479C}"/>
                </a:ext>
              </a:extLst>
            </p:cNvPr>
            <p:cNvSpPr/>
            <p:nvPr/>
          </p:nvSpPr>
          <p:spPr>
            <a:xfrm>
              <a:off x="11053841" y="1627437"/>
              <a:ext cx="593566" cy="230796"/>
            </a:xfrm>
            <a:custGeom>
              <a:avLst/>
              <a:gdLst>
                <a:gd name="connsiteX0" fmla="*/ 591423 w 593566"/>
                <a:gd name="connsiteY0" fmla="*/ 224214 h 230796"/>
                <a:gd name="connsiteX1" fmla="*/ 4048 w 593566"/>
                <a:gd name="connsiteY1" fmla="*/ 238 h 230796"/>
                <a:gd name="connsiteX2" fmla="*/ 238 w 593566"/>
                <a:gd name="connsiteY2" fmla="*/ 2141 h 230796"/>
                <a:gd name="connsiteX3" fmla="*/ 2143 w 593566"/>
                <a:gd name="connsiteY3" fmla="*/ 6583 h 230796"/>
                <a:gd name="connsiteX4" fmla="*/ 589518 w 593566"/>
                <a:gd name="connsiteY4" fmla="*/ 230559 h 230796"/>
                <a:gd name="connsiteX5" fmla="*/ 593328 w 593566"/>
                <a:gd name="connsiteY5" fmla="*/ 228655 h 230796"/>
                <a:gd name="connsiteX6" fmla="*/ 591423 w 593566"/>
                <a:gd name="connsiteY6" fmla="*/ 224214 h 2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566" h="230796">
                  <a:moveTo>
                    <a:pt x="591423" y="224214"/>
                  </a:moveTo>
                  <a:lnTo>
                    <a:pt x="4048" y="238"/>
                  </a:lnTo>
                  <a:cubicBezTo>
                    <a:pt x="2778" y="-397"/>
                    <a:pt x="873" y="238"/>
                    <a:pt x="238" y="2141"/>
                  </a:cubicBezTo>
                  <a:cubicBezTo>
                    <a:pt x="-397" y="4045"/>
                    <a:pt x="238" y="5948"/>
                    <a:pt x="2143" y="6583"/>
                  </a:cubicBezTo>
                  <a:lnTo>
                    <a:pt x="589518" y="230559"/>
                  </a:lnTo>
                  <a:cubicBezTo>
                    <a:pt x="590788" y="231193"/>
                    <a:pt x="592693" y="230559"/>
                    <a:pt x="593328" y="228655"/>
                  </a:cubicBezTo>
                  <a:cubicBezTo>
                    <a:pt x="593963" y="226752"/>
                    <a:pt x="593328" y="224848"/>
                    <a:pt x="591423" y="224214"/>
                  </a:cubicBezTo>
                  <a:close/>
                </a:path>
              </a:pathLst>
            </a:custGeom>
            <a:grpFill/>
            <a:ln w="6350"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E8EB412D-64DF-6F45-8342-8A832711B521}"/>
                </a:ext>
              </a:extLst>
            </p:cNvPr>
            <p:cNvSpPr/>
            <p:nvPr/>
          </p:nvSpPr>
          <p:spPr>
            <a:xfrm>
              <a:off x="2230516" y="1543684"/>
              <a:ext cx="876776" cy="272603"/>
            </a:xfrm>
            <a:custGeom>
              <a:avLst/>
              <a:gdLst>
                <a:gd name="connsiteX0" fmla="*/ 874633 w 876776"/>
                <a:gd name="connsiteY0" fmla="*/ 266090 h 272603"/>
                <a:gd name="connsiteX1" fmla="*/ 4048 w 876776"/>
                <a:gd name="connsiteY1" fmla="*/ 238 h 272603"/>
                <a:gd name="connsiteX2" fmla="*/ 238 w 876776"/>
                <a:gd name="connsiteY2" fmla="*/ 2141 h 272603"/>
                <a:gd name="connsiteX3" fmla="*/ 2143 w 876776"/>
                <a:gd name="connsiteY3" fmla="*/ 6583 h 272603"/>
                <a:gd name="connsiteX4" fmla="*/ 872728 w 876776"/>
                <a:gd name="connsiteY4" fmla="*/ 272435 h 272603"/>
                <a:gd name="connsiteX5" fmla="*/ 876538 w 876776"/>
                <a:gd name="connsiteY5" fmla="*/ 270532 h 272603"/>
                <a:gd name="connsiteX6" fmla="*/ 874633 w 876776"/>
                <a:gd name="connsiteY6" fmla="*/ 266090 h 27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776" h="272603">
                  <a:moveTo>
                    <a:pt x="874633" y="266090"/>
                  </a:moveTo>
                  <a:lnTo>
                    <a:pt x="4048" y="238"/>
                  </a:lnTo>
                  <a:cubicBezTo>
                    <a:pt x="2778" y="-397"/>
                    <a:pt x="873" y="238"/>
                    <a:pt x="238" y="2141"/>
                  </a:cubicBezTo>
                  <a:cubicBezTo>
                    <a:pt x="-397" y="4045"/>
                    <a:pt x="238" y="5948"/>
                    <a:pt x="2143" y="6583"/>
                  </a:cubicBezTo>
                  <a:lnTo>
                    <a:pt x="872728" y="272435"/>
                  </a:lnTo>
                  <a:cubicBezTo>
                    <a:pt x="874633" y="273070"/>
                    <a:pt x="875903" y="271801"/>
                    <a:pt x="876538" y="270532"/>
                  </a:cubicBezTo>
                  <a:cubicBezTo>
                    <a:pt x="877173" y="268628"/>
                    <a:pt x="876538" y="266725"/>
                    <a:pt x="874633" y="266090"/>
                  </a:cubicBezTo>
                  <a:close/>
                </a:path>
              </a:pathLst>
            </a:custGeom>
            <a:grpFill/>
            <a:ln w="6350"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BCED6F96-C036-EA4C-B857-79DBE28FA86A}"/>
                </a:ext>
              </a:extLst>
            </p:cNvPr>
            <p:cNvSpPr/>
            <p:nvPr/>
          </p:nvSpPr>
          <p:spPr>
            <a:xfrm>
              <a:off x="10031094" y="1627675"/>
              <a:ext cx="1028700" cy="119919"/>
            </a:xfrm>
            <a:custGeom>
              <a:avLst/>
              <a:gdLst>
                <a:gd name="connsiteX0" fmla="*/ 1025525 w 1028700"/>
                <a:gd name="connsiteY0" fmla="*/ 0 h 119919"/>
                <a:gd name="connsiteX1" fmla="*/ 3175 w 1028700"/>
                <a:gd name="connsiteY1" fmla="*/ 113574 h 119919"/>
                <a:gd name="connsiteX2" fmla="*/ 0 w 1028700"/>
                <a:gd name="connsiteY2" fmla="*/ 117381 h 119919"/>
                <a:gd name="connsiteX3" fmla="*/ 3811 w 1028700"/>
                <a:gd name="connsiteY3" fmla="*/ 119919 h 119919"/>
                <a:gd name="connsiteX4" fmla="*/ 1026161 w 1028700"/>
                <a:gd name="connsiteY4" fmla="*/ 6345 h 119919"/>
                <a:gd name="connsiteX5" fmla="*/ 1028700 w 1028700"/>
                <a:gd name="connsiteY5" fmla="*/ 3172 h 119919"/>
                <a:gd name="connsiteX6" fmla="*/ 1025525 w 1028700"/>
                <a:gd name="connsiteY6" fmla="*/ 0 h 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119919">
                  <a:moveTo>
                    <a:pt x="1025525" y="0"/>
                  </a:moveTo>
                  <a:lnTo>
                    <a:pt x="3175" y="113574"/>
                  </a:lnTo>
                  <a:cubicBezTo>
                    <a:pt x="1270" y="114209"/>
                    <a:pt x="0" y="115478"/>
                    <a:pt x="0" y="117381"/>
                  </a:cubicBezTo>
                  <a:cubicBezTo>
                    <a:pt x="636" y="118650"/>
                    <a:pt x="1905" y="119919"/>
                    <a:pt x="3811" y="119919"/>
                  </a:cubicBezTo>
                  <a:lnTo>
                    <a:pt x="1026161" y="6345"/>
                  </a:lnTo>
                  <a:cubicBezTo>
                    <a:pt x="1027430" y="5710"/>
                    <a:pt x="1028700" y="5076"/>
                    <a:pt x="1028700" y="3172"/>
                  </a:cubicBezTo>
                  <a:cubicBezTo>
                    <a:pt x="1028700" y="1903"/>
                    <a:pt x="1027430" y="0"/>
                    <a:pt x="1025525" y="0"/>
                  </a:cubicBezTo>
                  <a:close/>
                </a:path>
              </a:pathLst>
            </a:custGeom>
            <a:grpFill/>
            <a:ln w="6350"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9ED6DA13-A28E-E249-8076-6816D8592D10}"/>
                </a:ext>
              </a:extLst>
            </p:cNvPr>
            <p:cNvSpPr/>
            <p:nvPr/>
          </p:nvSpPr>
          <p:spPr>
            <a:xfrm>
              <a:off x="3535679" y="783166"/>
              <a:ext cx="77214" cy="116772"/>
            </a:xfrm>
            <a:custGeom>
              <a:avLst/>
              <a:gdLst>
                <a:gd name="connsiteX0" fmla="*/ 75565 w 77214"/>
                <a:gd name="connsiteY0" fmla="*/ 116112 h 116772"/>
                <a:gd name="connsiteX1" fmla="*/ 76835 w 77214"/>
                <a:gd name="connsiteY1" fmla="*/ 111671 h 116772"/>
                <a:gd name="connsiteX2" fmla="*/ 7620 w 77214"/>
                <a:gd name="connsiteY2" fmla="*/ 0 h 116772"/>
                <a:gd name="connsiteX3" fmla="*/ 0 w 77214"/>
                <a:gd name="connsiteY3" fmla="*/ 0 h 116772"/>
                <a:gd name="connsiteX4" fmla="*/ 71120 w 77214"/>
                <a:gd name="connsiteY4" fmla="*/ 114843 h 116772"/>
                <a:gd name="connsiteX5" fmla="*/ 75565 w 77214"/>
                <a:gd name="connsiteY5" fmla="*/ 116112 h 1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4" h="116772">
                  <a:moveTo>
                    <a:pt x="75565" y="116112"/>
                  </a:moveTo>
                  <a:cubicBezTo>
                    <a:pt x="77470" y="114843"/>
                    <a:pt x="77470" y="112940"/>
                    <a:pt x="76835" y="111671"/>
                  </a:cubicBezTo>
                  <a:lnTo>
                    <a:pt x="7620" y="0"/>
                  </a:lnTo>
                  <a:lnTo>
                    <a:pt x="0" y="0"/>
                  </a:lnTo>
                  <a:lnTo>
                    <a:pt x="71120" y="114843"/>
                  </a:lnTo>
                  <a:cubicBezTo>
                    <a:pt x="72390" y="116747"/>
                    <a:pt x="74295" y="117381"/>
                    <a:pt x="75565" y="116112"/>
                  </a:cubicBezTo>
                  <a:close/>
                </a:path>
              </a:pathLst>
            </a:custGeom>
            <a:grpFill/>
            <a:ln w="6350"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4F197561-57E3-444C-B4D7-8E0D537E2518}"/>
                </a:ext>
              </a:extLst>
            </p:cNvPr>
            <p:cNvSpPr/>
            <p:nvPr/>
          </p:nvSpPr>
          <p:spPr>
            <a:xfrm>
              <a:off x="1466824" y="783166"/>
              <a:ext cx="736625" cy="447977"/>
            </a:xfrm>
            <a:custGeom>
              <a:avLst/>
              <a:gdLst>
                <a:gd name="connsiteX0" fmla="*/ 661 w 736625"/>
                <a:gd name="connsiteY0" fmla="*/ 446048 h 447977"/>
                <a:gd name="connsiteX1" fmla="*/ 5106 w 736625"/>
                <a:gd name="connsiteY1" fmla="*/ 447317 h 447977"/>
                <a:gd name="connsiteX2" fmla="*/ 736626 w 736625"/>
                <a:gd name="connsiteY2" fmla="*/ 0 h 447977"/>
                <a:gd name="connsiteX3" fmla="*/ 723926 w 736625"/>
                <a:gd name="connsiteY3" fmla="*/ 0 h 447977"/>
                <a:gd name="connsiteX4" fmla="*/ 1931 w 736625"/>
                <a:gd name="connsiteY4" fmla="*/ 441607 h 447977"/>
                <a:gd name="connsiteX5" fmla="*/ 661 w 736625"/>
                <a:gd name="connsiteY5" fmla="*/ 446048 h 44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625" h="447977">
                  <a:moveTo>
                    <a:pt x="661" y="446048"/>
                  </a:moveTo>
                  <a:cubicBezTo>
                    <a:pt x="1296" y="447952"/>
                    <a:pt x="3201" y="448586"/>
                    <a:pt x="5106" y="447317"/>
                  </a:cubicBezTo>
                  <a:lnTo>
                    <a:pt x="736626" y="0"/>
                  </a:lnTo>
                  <a:lnTo>
                    <a:pt x="723926" y="0"/>
                  </a:lnTo>
                  <a:lnTo>
                    <a:pt x="1931" y="441607"/>
                  </a:lnTo>
                  <a:cubicBezTo>
                    <a:pt x="26" y="442241"/>
                    <a:pt x="-609" y="444145"/>
                    <a:pt x="661" y="446048"/>
                  </a:cubicBezTo>
                  <a:close/>
                </a:path>
              </a:pathLst>
            </a:custGeom>
            <a:grpFill/>
            <a:ln w="6350"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6EDF416A-E309-9140-9938-0779B4E0E337}"/>
                </a:ext>
              </a:extLst>
            </p:cNvPr>
            <p:cNvSpPr/>
            <p:nvPr/>
          </p:nvSpPr>
          <p:spPr>
            <a:xfrm>
              <a:off x="1142834" y="1963718"/>
              <a:ext cx="324184" cy="1112671"/>
            </a:xfrm>
            <a:custGeom>
              <a:avLst/>
              <a:gdLst>
                <a:gd name="connsiteX0" fmla="*/ 5245 w 324184"/>
                <a:gd name="connsiteY0" fmla="*/ 2141 h 1112671"/>
                <a:gd name="connsiteX1" fmla="*/ 2705 w 324184"/>
                <a:gd name="connsiteY1" fmla="*/ 238 h 1112671"/>
                <a:gd name="connsiteX2" fmla="*/ 165 w 324184"/>
                <a:gd name="connsiteY2" fmla="*/ 4045 h 1112671"/>
                <a:gd name="connsiteX3" fmla="*/ 318300 w 324184"/>
                <a:gd name="connsiteY3" fmla="*/ 1110600 h 1112671"/>
                <a:gd name="connsiteX4" fmla="*/ 322110 w 324184"/>
                <a:gd name="connsiteY4" fmla="*/ 1112503 h 1112671"/>
                <a:gd name="connsiteX5" fmla="*/ 324015 w 324184"/>
                <a:gd name="connsiteY5" fmla="*/ 1108696 h 1112671"/>
                <a:gd name="connsiteX6" fmla="*/ 5245 w 324184"/>
                <a:gd name="connsiteY6" fmla="*/ 2141 h 111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84" h="1112671">
                  <a:moveTo>
                    <a:pt x="5245" y="2141"/>
                  </a:moveTo>
                  <a:cubicBezTo>
                    <a:pt x="5245" y="238"/>
                    <a:pt x="3340" y="-397"/>
                    <a:pt x="2705" y="238"/>
                  </a:cubicBezTo>
                  <a:cubicBezTo>
                    <a:pt x="800" y="872"/>
                    <a:pt x="-470" y="2141"/>
                    <a:pt x="165" y="4045"/>
                  </a:cubicBezTo>
                  <a:lnTo>
                    <a:pt x="318300" y="1110600"/>
                  </a:lnTo>
                  <a:cubicBezTo>
                    <a:pt x="318300" y="1111869"/>
                    <a:pt x="320205" y="1113138"/>
                    <a:pt x="322110" y="1112503"/>
                  </a:cubicBezTo>
                  <a:cubicBezTo>
                    <a:pt x="323380" y="1112503"/>
                    <a:pt x="324650" y="1110600"/>
                    <a:pt x="324015" y="1108696"/>
                  </a:cubicBezTo>
                  <a:lnTo>
                    <a:pt x="5245" y="2141"/>
                  </a:lnTo>
                  <a:close/>
                </a:path>
              </a:pathLst>
            </a:custGeom>
            <a:grpFill/>
            <a:ln w="6350"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5F38DBED-D768-264A-9E00-7F226A8B98CA}"/>
                </a:ext>
              </a:extLst>
            </p:cNvPr>
            <p:cNvSpPr/>
            <p:nvPr/>
          </p:nvSpPr>
          <p:spPr>
            <a:xfrm>
              <a:off x="3100455" y="893318"/>
              <a:ext cx="512084" cy="922415"/>
            </a:xfrm>
            <a:custGeom>
              <a:avLst/>
              <a:gdLst>
                <a:gd name="connsiteX0" fmla="*/ 510154 w 512084"/>
                <a:gd name="connsiteY0" fmla="*/ 249 h 922415"/>
                <a:gd name="connsiteX1" fmla="*/ 505709 w 512084"/>
                <a:gd name="connsiteY1" fmla="*/ 1518 h 922415"/>
                <a:gd name="connsiteX2" fmla="*/ 249 w 512084"/>
                <a:gd name="connsiteY2" fmla="*/ 917725 h 922415"/>
                <a:gd name="connsiteX3" fmla="*/ 1519 w 512084"/>
                <a:gd name="connsiteY3" fmla="*/ 922166 h 922415"/>
                <a:gd name="connsiteX4" fmla="*/ 5964 w 512084"/>
                <a:gd name="connsiteY4" fmla="*/ 920897 h 922415"/>
                <a:gd name="connsiteX5" fmla="*/ 511424 w 512084"/>
                <a:gd name="connsiteY5" fmla="*/ 4690 h 922415"/>
                <a:gd name="connsiteX6" fmla="*/ 510154 w 512084"/>
                <a:gd name="connsiteY6" fmla="*/ 249 h 92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084" h="922415">
                  <a:moveTo>
                    <a:pt x="510154" y="249"/>
                  </a:moveTo>
                  <a:cubicBezTo>
                    <a:pt x="508249" y="-386"/>
                    <a:pt x="506344" y="249"/>
                    <a:pt x="505709" y="1518"/>
                  </a:cubicBezTo>
                  <a:lnTo>
                    <a:pt x="249" y="917725"/>
                  </a:lnTo>
                  <a:cubicBezTo>
                    <a:pt x="-386" y="919629"/>
                    <a:pt x="249" y="921532"/>
                    <a:pt x="1519" y="922166"/>
                  </a:cubicBezTo>
                  <a:cubicBezTo>
                    <a:pt x="2789" y="922801"/>
                    <a:pt x="4694" y="922166"/>
                    <a:pt x="5964" y="920897"/>
                  </a:cubicBezTo>
                  <a:lnTo>
                    <a:pt x="511424" y="4690"/>
                  </a:lnTo>
                  <a:cubicBezTo>
                    <a:pt x="512694" y="3421"/>
                    <a:pt x="512059" y="1518"/>
                    <a:pt x="510154" y="249"/>
                  </a:cubicBezTo>
                  <a:close/>
                </a:path>
              </a:pathLst>
            </a:custGeom>
            <a:grpFill/>
            <a:ln w="6350"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0FB1BBD5-5C36-9D44-BAE5-0A272F7CB648}"/>
                </a:ext>
              </a:extLst>
            </p:cNvPr>
            <p:cNvSpPr/>
            <p:nvPr/>
          </p:nvSpPr>
          <p:spPr>
            <a:xfrm>
              <a:off x="10226436" y="1399089"/>
              <a:ext cx="834231" cy="235099"/>
            </a:xfrm>
            <a:custGeom>
              <a:avLst/>
              <a:gdLst>
                <a:gd name="connsiteX0" fmla="*/ 832088 w 834231"/>
                <a:gd name="connsiteY0" fmla="*/ 229221 h 235099"/>
                <a:gd name="connsiteX1" fmla="*/ 4048 w 834231"/>
                <a:gd name="connsiteY1" fmla="*/ 169 h 235099"/>
                <a:gd name="connsiteX2" fmla="*/ 238 w 834231"/>
                <a:gd name="connsiteY2" fmla="*/ 2072 h 235099"/>
                <a:gd name="connsiteX3" fmla="*/ 2143 w 834231"/>
                <a:gd name="connsiteY3" fmla="*/ 5879 h 235099"/>
                <a:gd name="connsiteX4" fmla="*/ 830183 w 834231"/>
                <a:gd name="connsiteY4" fmla="*/ 234931 h 235099"/>
                <a:gd name="connsiteX5" fmla="*/ 833993 w 834231"/>
                <a:gd name="connsiteY5" fmla="*/ 233028 h 235099"/>
                <a:gd name="connsiteX6" fmla="*/ 832088 w 834231"/>
                <a:gd name="connsiteY6" fmla="*/ 229221 h 23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231" h="235099">
                  <a:moveTo>
                    <a:pt x="832088" y="229221"/>
                  </a:moveTo>
                  <a:lnTo>
                    <a:pt x="4048" y="169"/>
                  </a:lnTo>
                  <a:cubicBezTo>
                    <a:pt x="2143" y="-466"/>
                    <a:pt x="873" y="803"/>
                    <a:pt x="238" y="2072"/>
                  </a:cubicBezTo>
                  <a:cubicBezTo>
                    <a:pt x="-397" y="3341"/>
                    <a:pt x="238" y="5245"/>
                    <a:pt x="2143" y="5879"/>
                  </a:cubicBezTo>
                  <a:lnTo>
                    <a:pt x="830183" y="234931"/>
                  </a:lnTo>
                  <a:cubicBezTo>
                    <a:pt x="831453" y="235565"/>
                    <a:pt x="833358" y="234296"/>
                    <a:pt x="833993" y="233028"/>
                  </a:cubicBezTo>
                  <a:cubicBezTo>
                    <a:pt x="834628" y="231759"/>
                    <a:pt x="833993" y="229855"/>
                    <a:pt x="832088" y="229221"/>
                  </a:cubicBezTo>
                  <a:close/>
                </a:path>
              </a:pathLst>
            </a:custGeom>
            <a:grpFill/>
            <a:ln w="6350"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F921762D-B8E8-9D4D-9304-654048E02280}"/>
                </a:ext>
              </a:extLst>
            </p:cNvPr>
            <p:cNvSpPr/>
            <p:nvPr/>
          </p:nvSpPr>
          <p:spPr>
            <a:xfrm>
              <a:off x="3100539" y="1808975"/>
              <a:ext cx="1096975" cy="211616"/>
            </a:xfrm>
            <a:custGeom>
              <a:avLst/>
              <a:gdLst>
                <a:gd name="connsiteX0" fmla="*/ 1094270 w 1096975"/>
                <a:gd name="connsiteY0" fmla="*/ 205106 h 211616"/>
                <a:gd name="connsiteX1" fmla="*/ 3975 w 1096975"/>
                <a:gd name="connsiteY1" fmla="*/ 165 h 211616"/>
                <a:gd name="connsiteX2" fmla="*/ 165 w 1096975"/>
                <a:gd name="connsiteY2" fmla="*/ 2703 h 211616"/>
                <a:gd name="connsiteX3" fmla="*/ 2705 w 1096975"/>
                <a:gd name="connsiteY3" fmla="*/ 6510 h 211616"/>
                <a:gd name="connsiteX4" fmla="*/ 1093000 w 1096975"/>
                <a:gd name="connsiteY4" fmla="*/ 211451 h 211616"/>
                <a:gd name="connsiteX5" fmla="*/ 1096810 w 1096975"/>
                <a:gd name="connsiteY5" fmla="*/ 208913 h 211616"/>
                <a:gd name="connsiteX6" fmla="*/ 1094270 w 1096975"/>
                <a:gd name="connsiteY6" fmla="*/ 205106 h 21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975" h="211616">
                  <a:moveTo>
                    <a:pt x="1094270" y="205106"/>
                  </a:moveTo>
                  <a:lnTo>
                    <a:pt x="3975" y="165"/>
                  </a:lnTo>
                  <a:cubicBezTo>
                    <a:pt x="2070" y="-469"/>
                    <a:pt x="800" y="800"/>
                    <a:pt x="165" y="2703"/>
                  </a:cubicBezTo>
                  <a:cubicBezTo>
                    <a:pt x="-470" y="4606"/>
                    <a:pt x="800" y="5876"/>
                    <a:pt x="2705" y="6510"/>
                  </a:cubicBezTo>
                  <a:lnTo>
                    <a:pt x="1093000" y="211451"/>
                  </a:lnTo>
                  <a:cubicBezTo>
                    <a:pt x="1094905" y="212086"/>
                    <a:pt x="1096810" y="210817"/>
                    <a:pt x="1096810" y="208913"/>
                  </a:cubicBezTo>
                  <a:cubicBezTo>
                    <a:pt x="1097445" y="207010"/>
                    <a:pt x="1096175" y="205106"/>
                    <a:pt x="1094270" y="205106"/>
                  </a:cubicBezTo>
                  <a:close/>
                </a:path>
              </a:pathLst>
            </a:custGeom>
            <a:grpFill/>
            <a:ln w="6350"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2E1B80BC-D409-FB4A-B91B-1EBF67A19972}"/>
                </a:ext>
              </a:extLst>
            </p:cNvPr>
            <p:cNvSpPr/>
            <p:nvPr/>
          </p:nvSpPr>
          <p:spPr>
            <a:xfrm>
              <a:off x="3594042" y="1303392"/>
              <a:ext cx="770729" cy="1056269"/>
            </a:xfrm>
            <a:custGeom>
              <a:avLst/>
              <a:gdLst>
                <a:gd name="connsiteX0" fmla="*/ 769677 w 770729"/>
                <a:gd name="connsiteY0" fmla="*/ 692 h 1056269"/>
                <a:gd name="connsiteX1" fmla="*/ 765232 w 770729"/>
                <a:gd name="connsiteY1" fmla="*/ 1326 h 1056269"/>
                <a:gd name="connsiteX2" fmla="*/ 692 w 770729"/>
                <a:gd name="connsiteY2" fmla="*/ 1051411 h 1056269"/>
                <a:gd name="connsiteX3" fmla="*/ 1327 w 770729"/>
                <a:gd name="connsiteY3" fmla="*/ 1055853 h 1056269"/>
                <a:gd name="connsiteX4" fmla="*/ 5772 w 770729"/>
                <a:gd name="connsiteY4" fmla="*/ 1055218 h 1056269"/>
                <a:gd name="connsiteX5" fmla="*/ 770312 w 770729"/>
                <a:gd name="connsiteY5" fmla="*/ 5133 h 1056269"/>
                <a:gd name="connsiteX6" fmla="*/ 769677 w 770729"/>
                <a:gd name="connsiteY6" fmla="*/ 692 h 105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729" h="1056269">
                  <a:moveTo>
                    <a:pt x="769677" y="692"/>
                  </a:moveTo>
                  <a:cubicBezTo>
                    <a:pt x="768407" y="-577"/>
                    <a:pt x="766502" y="57"/>
                    <a:pt x="765232" y="1326"/>
                  </a:cubicBezTo>
                  <a:lnTo>
                    <a:pt x="692" y="1051411"/>
                  </a:lnTo>
                  <a:cubicBezTo>
                    <a:pt x="-578" y="1053315"/>
                    <a:pt x="57" y="1054584"/>
                    <a:pt x="1327" y="1055853"/>
                  </a:cubicBezTo>
                  <a:cubicBezTo>
                    <a:pt x="2597" y="1056487"/>
                    <a:pt x="4502" y="1056487"/>
                    <a:pt x="5772" y="1055218"/>
                  </a:cubicBezTo>
                  <a:lnTo>
                    <a:pt x="770312" y="5133"/>
                  </a:lnTo>
                  <a:cubicBezTo>
                    <a:pt x="770947" y="3230"/>
                    <a:pt x="770947" y="1326"/>
                    <a:pt x="769677" y="692"/>
                  </a:cubicBezTo>
                  <a:close/>
                </a:path>
              </a:pathLst>
            </a:custGeom>
            <a:grpFill/>
            <a:ln w="6350"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2DFD1EBA-FCCC-624E-82F3-8EFAE6C015F1}"/>
                </a:ext>
              </a:extLst>
            </p:cNvPr>
            <p:cNvSpPr/>
            <p:nvPr/>
          </p:nvSpPr>
          <p:spPr>
            <a:xfrm>
              <a:off x="4191634" y="1922079"/>
              <a:ext cx="1074420" cy="98346"/>
            </a:xfrm>
            <a:custGeom>
              <a:avLst/>
              <a:gdLst>
                <a:gd name="connsiteX0" fmla="*/ 1070610 w 1074420"/>
                <a:gd name="connsiteY0" fmla="*/ 0 h 98346"/>
                <a:gd name="connsiteX1" fmla="*/ 2540 w 1074420"/>
                <a:gd name="connsiteY1" fmla="*/ 92001 h 98346"/>
                <a:gd name="connsiteX2" fmla="*/ 0 w 1074420"/>
                <a:gd name="connsiteY2" fmla="*/ 95174 h 98346"/>
                <a:gd name="connsiteX3" fmla="*/ 3175 w 1074420"/>
                <a:gd name="connsiteY3" fmla="*/ 98346 h 98346"/>
                <a:gd name="connsiteX4" fmla="*/ 1071245 w 1074420"/>
                <a:gd name="connsiteY4" fmla="*/ 6345 h 98346"/>
                <a:gd name="connsiteX5" fmla="*/ 1074420 w 1074420"/>
                <a:gd name="connsiteY5" fmla="*/ 3172 h 98346"/>
                <a:gd name="connsiteX6" fmla="*/ 1070610 w 1074420"/>
                <a:gd name="connsiteY6" fmla="*/ 0 h 9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420" h="98346">
                  <a:moveTo>
                    <a:pt x="1070610" y="0"/>
                  </a:moveTo>
                  <a:lnTo>
                    <a:pt x="2540" y="92001"/>
                  </a:lnTo>
                  <a:cubicBezTo>
                    <a:pt x="1270" y="92001"/>
                    <a:pt x="0" y="93270"/>
                    <a:pt x="0" y="95174"/>
                  </a:cubicBezTo>
                  <a:cubicBezTo>
                    <a:pt x="0" y="97077"/>
                    <a:pt x="1270" y="98346"/>
                    <a:pt x="3175" y="98346"/>
                  </a:cubicBezTo>
                  <a:lnTo>
                    <a:pt x="1071245" y="6345"/>
                  </a:lnTo>
                  <a:cubicBezTo>
                    <a:pt x="1073150" y="6345"/>
                    <a:pt x="1074420" y="4441"/>
                    <a:pt x="1074420" y="3172"/>
                  </a:cubicBezTo>
                  <a:cubicBezTo>
                    <a:pt x="1073785" y="1269"/>
                    <a:pt x="1072515" y="0"/>
                    <a:pt x="1070610" y="0"/>
                  </a:cubicBezTo>
                  <a:close/>
                </a:path>
              </a:pathLst>
            </a:custGeom>
            <a:grpFill/>
            <a:ln w="6350"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1FE4ABEE-24DD-EC4A-87CD-DB738BF2666A}"/>
                </a:ext>
              </a:extLst>
            </p:cNvPr>
            <p:cNvSpPr/>
            <p:nvPr/>
          </p:nvSpPr>
          <p:spPr>
            <a:xfrm>
              <a:off x="9517765" y="2613426"/>
              <a:ext cx="260657" cy="217303"/>
            </a:xfrm>
            <a:custGeom>
              <a:avLst/>
              <a:gdLst>
                <a:gd name="connsiteX0" fmla="*/ 255520 w 260657"/>
                <a:gd name="connsiteY0" fmla="*/ 884 h 217303"/>
                <a:gd name="connsiteX1" fmla="*/ 1520 w 260657"/>
                <a:gd name="connsiteY1" fmla="*/ 211536 h 217303"/>
                <a:gd name="connsiteX2" fmla="*/ 885 w 260657"/>
                <a:gd name="connsiteY2" fmla="*/ 215977 h 217303"/>
                <a:gd name="connsiteX3" fmla="*/ 5330 w 260657"/>
                <a:gd name="connsiteY3" fmla="*/ 216612 h 217303"/>
                <a:gd name="connsiteX4" fmla="*/ 259330 w 260657"/>
                <a:gd name="connsiteY4" fmla="*/ 5960 h 217303"/>
                <a:gd name="connsiteX5" fmla="*/ 259965 w 260657"/>
                <a:gd name="connsiteY5" fmla="*/ 1519 h 217303"/>
                <a:gd name="connsiteX6" fmla="*/ 255520 w 260657"/>
                <a:gd name="connsiteY6" fmla="*/ 884 h 21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57" h="217303">
                  <a:moveTo>
                    <a:pt x="255520" y="884"/>
                  </a:moveTo>
                  <a:lnTo>
                    <a:pt x="1520" y="211536"/>
                  </a:lnTo>
                  <a:cubicBezTo>
                    <a:pt x="-385" y="212805"/>
                    <a:pt x="-385" y="214708"/>
                    <a:pt x="885" y="215977"/>
                  </a:cubicBezTo>
                  <a:cubicBezTo>
                    <a:pt x="2155" y="217246"/>
                    <a:pt x="4060" y="217881"/>
                    <a:pt x="5330" y="216612"/>
                  </a:cubicBezTo>
                  <a:lnTo>
                    <a:pt x="259330" y="5960"/>
                  </a:lnTo>
                  <a:cubicBezTo>
                    <a:pt x="260600" y="4691"/>
                    <a:pt x="261235" y="2788"/>
                    <a:pt x="259965" y="1519"/>
                  </a:cubicBezTo>
                  <a:cubicBezTo>
                    <a:pt x="258695" y="-385"/>
                    <a:pt x="256790" y="-385"/>
                    <a:pt x="255520" y="884"/>
                  </a:cubicBezTo>
                  <a:close/>
                </a:path>
              </a:pathLst>
            </a:custGeom>
            <a:grpFill/>
            <a:ln w="6350"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3606B49D-7A88-9945-991C-DA3BCA920F52}"/>
                </a:ext>
              </a:extLst>
            </p:cNvPr>
            <p:cNvSpPr/>
            <p:nvPr/>
          </p:nvSpPr>
          <p:spPr>
            <a:xfrm>
              <a:off x="10915015" y="783166"/>
              <a:ext cx="145415" cy="850457"/>
            </a:xfrm>
            <a:custGeom>
              <a:avLst/>
              <a:gdLst>
                <a:gd name="connsiteX0" fmla="*/ 142240 w 145415"/>
                <a:gd name="connsiteY0" fmla="*/ 850220 h 850457"/>
                <a:gd name="connsiteX1" fmla="*/ 145415 w 145415"/>
                <a:gd name="connsiteY1" fmla="*/ 847047 h 850457"/>
                <a:gd name="connsiteX2" fmla="*/ 6350 w 145415"/>
                <a:gd name="connsiteY2" fmla="*/ 0 h 850457"/>
                <a:gd name="connsiteX3" fmla="*/ 0 w 145415"/>
                <a:gd name="connsiteY3" fmla="*/ 0 h 850457"/>
                <a:gd name="connsiteX4" fmla="*/ 139700 w 145415"/>
                <a:gd name="connsiteY4" fmla="*/ 848316 h 850457"/>
                <a:gd name="connsiteX5" fmla="*/ 142240 w 145415"/>
                <a:gd name="connsiteY5" fmla="*/ 850220 h 85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15" h="850457">
                  <a:moveTo>
                    <a:pt x="142240" y="850220"/>
                  </a:moveTo>
                  <a:cubicBezTo>
                    <a:pt x="144145" y="850220"/>
                    <a:pt x="145415" y="848951"/>
                    <a:pt x="145415" y="847047"/>
                  </a:cubicBezTo>
                  <a:lnTo>
                    <a:pt x="6350" y="0"/>
                  </a:lnTo>
                  <a:lnTo>
                    <a:pt x="0" y="0"/>
                  </a:lnTo>
                  <a:lnTo>
                    <a:pt x="139700" y="848316"/>
                  </a:lnTo>
                  <a:cubicBezTo>
                    <a:pt x="139700" y="850220"/>
                    <a:pt x="140970" y="850854"/>
                    <a:pt x="142240" y="850220"/>
                  </a:cubicBezTo>
                  <a:close/>
                </a:path>
              </a:pathLst>
            </a:custGeom>
            <a:grpFill/>
            <a:ln w="6350"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B231277C-150D-5243-80EA-59A1C8848305}"/>
                </a:ext>
              </a:extLst>
            </p:cNvPr>
            <p:cNvSpPr/>
            <p:nvPr/>
          </p:nvSpPr>
          <p:spPr>
            <a:xfrm>
              <a:off x="3045221" y="1303449"/>
              <a:ext cx="1319768" cy="204544"/>
            </a:xfrm>
            <a:custGeom>
              <a:avLst/>
              <a:gdLst>
                <a:gd name="connsiteX0" fmla="*/ 1315958 w 1319768"/>
                <a:gd name="connsiteY0" fmla="*/ 0 h 204544"/>
                <a:gd name="connsiteX1" fmla="*/ 3413 w 1319768"/>
                <a:gd name="connsiteY1" fmla="*/ 198596 h 204544"/>
                <a:gd name="connsiteX2" fmla="*/ 2143 w 1319768"/>
                <a:gd name="connsiteY2" fmla="*/ 198596 h 204544"/>
                <a:gd name="connsiteX3" fmla="*/ 238 w 1319768"/>
                <a:gd name="connsiteY3" fmla="*/ 202403 h 204544"/>
                <a:gd name="connsiteX4" fmla="*/ 4048 w 1319768"/>
                <a:gd name="connsiteY4" fmla="*/ 204307 h 204544"/>
                <a:gd name="connsiteX5" fmla="*/ 1316593 w 1319768"/>
                <a:gd name="connsiteY5" fmla="*/ 6345 h 204544"/>
                <a:gd name="connsiteX6" fmla="*/ 1319768 w 1319768"/>
                <a:gd name="connsiteY6" fmla="*/ 2538 h 204544"/>
                <a:gd name="connsiteX7" fmla="*/ 1315958 w 1319768"/>
                <a:gd name="connsiteY7" fmla="*/ 0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9768" h="204544">
                  <a:moveTo>
                    <a:pt x="1315958" y="0"/>
                  </a:moveTo>
                  <a:lnTo>
                    <a:pt x="3413" y="198596"/>
                  </a:lnTo>
                  <a:cubicBezTo>
                    <a:pt x="2778" y="198596"/>
                    <a:pt x="2778" y="198596"/>
                    <a:pt x="2143" y="198596"/>
                  </a:cubicBezTo>
                  <a:cubicBezTo>
                    <a:pt x="238" y="198596"/>
                    <a:pt x="-397" y="200500"/>
                    <a:pt x="238" y="202403"/>
                  </a:cubicBezTo>
                  <a:cubicBezTo>
                    <a:pt x="238" y="204307"/>
                    <a:pt x="2143" y="204941"/>
                    <a:pt x="4048" y="204307"/>
                  </a:cubicBezTo>
                  <a:lnTo>
                    <a:pt x="1316593" y="6345"/>
                  </a:lnTo>
                  <a:cubicBezTo>
                    <a:pt x="1318498" y="5710"/>
                    <a:pt x="1319768" y="4441"/>
                    <a:pt x="1319768" y="2538"/>
                  </a:cubicBezTo>
                  <a:cubicBezTo>
                    <a:pt x="1319133" y="634"/>
                    <a:pt x="1317863" y="0"/>
                    <a:pt x="1315958" y="0"/>
                  </a:cubicBezTo>
                  <a:close/>
                </a:path>
              </a:pathLst>
            </a:custGeom>
            <a:grpFill/>
            <a:ln w="6350"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EAB9BEF2-E454-9D4F-BFC8-BB44C7E7C91C}"/>
                </a:ext>
              </a:extLst>
            </p:cNvPr>
            <p:cNvSpPr/>
            <p:nvPr/>
          </p:nvSpPr>
          <p:spPr>
            <a:xfrm>
              <a:off x="10138160" y="1628072"/>
              <a:ext cx="922014" cy="435114"/>
            </a:xfrm>
            <a:custGeom>
              <a:avLst/>
              <a:gdLst>
                <a:gd name="connsiteX0" fmla="*/ 917189 w 922014"/>
                <a:gd name="connsiteY0" fmla="*/ 238 h 435114"/>
                <a:gd name="connsiteX1" fmla="*/ 1520 w 922014"/>
                <a:gd name="connsiteY1" fmla="*/ 429155 h 435114"/>
                <a:gd name="connsiteX2" fmla="*/ 249 w 922014"/>
                <a:gd name="connsiteY2" fmla="*/ 433596 h 435114"/>
                <a:gd name="connsiteX3" fmla="*/ 4695 w 922014"/>
                <a:gd name="connsiteY3" fmla="*/ 434865 h 435114"/>
                <a:gd name="connsiteX4" fmla="*/ 920364 w 922014"/>
                <a:gd name="connsiteY4" fmla="*/ 5948 h 435114"/>
                <a:gd name="connsiteX5" fmla="*/ 921634 w 922014"/>
                <a:gd name="connsiteY5" fmla="*/ 2141 h 435114"/>
                <a:gd name="connsiteX6" fmla="*/ 917189 w 922014"/>
                <a:gd name="connsiteY6" fmla="*/ 238 h 43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014" h="435114">
                  <a:moveTo>
                    <a:pt x="917189" y="238"/>
                  </a:moveTo>
                  <a:lnTo>
                    <a:pt x="1520" y="429155"/>
                  </a:lnTo>
                  <a:cubicBezTo>
                    <a:pt x="249" y="430424"/>
                    <a:pt x="-386" y="432327"/>
                    <a:pt x="249" y="433596"/>
                  </a:cubicBezTo>
                  <a:cubicBezTo>
                    <a:pt x="884" y="434865"/>
                    <a:pt x="2789" y="435500"/>
                    <a:pt x="4695" y="434865"/>
                  </a:cubicBezTo>
                  <a:lnTo>
                    <a:pt x="920364" y="5948"/>
                  </a:lnTo>
                  <a:cubicBezTo>
                    <a:pt x="922270" y="5314"/>
                    <a:pt x="922270" y="4045"/>
                    <a:pt x="921634" y="2141"/>
                  </a:cubicBezTo>
                  <a:cubicBezTo>
                    <a:pt x="920999" y="238"/>
                    <a:pt x="919095" y="-397"/>
                    <a:pt x="917189" y="238"/>
                  </a:cubicBezTo>
                  <a:close/>
                </a:path>
              </a:pathLst>
            </a:custGeom>
            <a:grpFill/>
            <a:ln w="6350"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C8F98BBD-B2E6-B146-9FE4-9108E657AB24}"/>
                </a:ext>
              </a:extLst>
            </p:cNvPr>
            <p:cNvSpPr/>
            <p:nvPr/>
          </p:nvSpPr>
          <p:spPr>
            <a:xfrm>
              <a:off x="1467246" y="1225169"/>
              <a:ext cx="769472" cy="325098"/>
            </a:xfrm>
            <a:custGeom>
              <a:avLst/>
              <a:gdLst>
                <a:gd name="connsiteX0" fmla="*/ 767953 w 769472"/>
                <a:gd name="connsiteY0" fmla="*/ 318753 h 325098"/>
                <a:gd name="connsiteX1" fmla="*/ 4683 w 769472"/>
                <a:gd name="connsiteY1" fmla="*/ 238 h 325098"/>
                <a:gd name="connsiteX2" fmla="*/ 238 w 769472"/>
                <a:gd name="connsiteY2" fmla="*/ 2141 h 325098"/>
                <a:gd name="connsiteX3" fmla="*/ 2143 w 769472"/>
                <a:gd name="connsiteY3" fmla="*/ 5948 h 325098"/>
                <a:gd name="connsiteX4" fmla="*/ 765413 w 769472"/>
                <a:gd name="connsiteY4" fmla="*/ 325098 h 325098"/>
                <a:gd name="connsiteX5" fmla="*/ 769223 w 769472"/>
                <a:gd name="connsiteY5" fmla="*/ 323195 h 325098"/>
                <a:gd name="connsiteX6" fmla="*/ 767953 w 769472"/>
                <a:gd name="connsiteY6" fmla="*/ 318753 h 3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472" h="325098">
                  <a:moveTo>
                    <a:pt x="767953" y="318753"/>
                  </a:moveTo>
                  <a:lnTo>
                    <a:pt x="4683" y="238"/>
                  </a:lnTo>
                  <a:cubicBezTo>
                    <a:pt x="2778" y="-397"/>
                    <a:pt x="873" y="238"/>
                    <a:pt x="238" y="2141"/>
                  </a:cubicBezTo>
                  <a:cubicBezTo>
                    <a:pt x="-397" y="3410"/>
                    <a:pt x="238" y="5314"/>
                    <a:pt x="2143" y="5948"/>
                  </a:cubicBezTo>
                  <a:lnTo>
                    <a:pt x="765413" y="325098"/>
                  </a:lnTo>
                  <a:cubicBezTo>
                    <a:pt x="766683" y="325098"/>
                    <a:pt x="768588" y="324464"/>
                    <a:pt x="769223" y="323195"/>
                  </a:cubicBezTo>
                  <a:cubicBezTo>
                    <a:pt x="769858" y="321291"/>
                    <a:pt x="769223" y="319388"/>
                    <a:pt x="767953" y="318753"/>
                  </a:cubicBezTo>
                  <a:close/>
                </a:path>
              </a:pathLst>
            </a:custGeom>
            <a:grpFill/>
            <a:ln w="6350"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12229744-7667-8246-BE5A-30763F688753}"/>
                </a:ext>
              </a:extLst>
            </p:cNvPr>
            <p:cNvSpPr/>
            <p:nvPr/>
          </p:nvSpPr>
          <p:spPr>
            <a:xfrm>
              <a:off x="10750767" y="1627893"/>
              <a:ext cx="309444" cy="361125"/>
            </a:xfrm>
            <a:custGeom>
              <a:avLst/>
              <a:gdLst>
                <a:gd name="connsiteX0" fmla="*/ 303947 w 309444"/>
                <a:gd name="connsiteY0" fmla="*/ 1051 h 361125"/>
                <a:gd name="connsiteX1" fmla="*/ 417 w 309444"/>
                <a:gd name="connsiteY1" fmla="*/ 356367 h 361125"/>
                <a:gd name="connsiteX2" fmla="*/ 1052 w 309444"/>
                <a:gd name="connsiteY2" fmla="*/ 360174 h 361125"/>
                <a:gd name="connsiteX3" fmla="*/ 5497 w 309444"/>
                <a:gd name="connsiteY3" fmla="*/ 360174 h 361125"/>
                <a:gd name="connsiteX4" fmla="*/ 309027 w 309444"/>
                <a:gd name="connsiteY4" fmla="*/ 4858 h 361125"/>
                <a:gd name="connsiteX5" fmla="*/ 308392 w 309444"/>
                <a:gd name="connsiteY5" fmla="*/ 417 h 361125"/>
                <a:gd name="connsiteX6" fmla="*/ 303947 w 309444"/>
                <a:gd name="connsiteY6" fmla="*/ 1051 h 36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444" h="361125">
                  <a:moveTo>
                    <a:pt x="303947" y="1051"/>
                  </a:moveTo>
                  <a:lnTo>
                    <a:pt x="417" y="356367"/>
                  </a:lnTo>
                  <a:cubicBezTo>
                    <a:pt x="-218" y="357636"/>
                    <a:pt x="-218" y="359540"/>
                    <a:pt x="1052" y="360174"/>
                  </a:cubicBezTo>
                  <a:cubicBezTo>
                    <a:pt x="2322" y="361443"/>
                    <a:pt x="4227" y="361443"/>
                    <a:pt x="5497" y="360174"/>
                  </a:cubicBezTo>
                  <a:lnTo>
                    <a:pt x="309027" y="4858"/>
                  </a:lnTo>
                  <a:cubicBezTo>
                    <a:pt x="309662" y="3589"/>
                    <a:pt x="309662" y="1686"/>
                    <a:pt x="308392" y="417"/>
                  </a:cubicBezTo>
                  <a:cubicBezTo>
                    <a:pt x="307122" y="-218"/>
                    <a:pt x="305217" y="-218"/>
                    <a:pt x="303947" y="1051"/>
                  </a:cubicBezTo>
                  <a:close/>
                </a:path>
              </a:pathLst>
            </a:custGeom>
            <a:grpFill/>
            <a:ln w="6350"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60A43AF8-B9D8-7A46-ADE7-6EAF8E2E297B}"/>
                </a:ext>
              </a:extLst>
            </p:cNvPr>
            <p:cNvSpPr/>
            <p:nvPr/>
          </p:nvSpPr>
          <p:spPr>
            <a:xfrm>
              <a:off x="0" y="1356747"/>
              <a:ext cx="1147694" cy="612976"/>
            </a:xfrm>
            <a:custGeom>
              <a:avLst/>
              <a:gdLst>
                <a:gd name="connsiteX0" fmla="*/ 1147445 w 1147694"/>
                <a:gd name="connsiteY0" fmla="*/ 611651 h 612976"/>
                <a:gd name="connsiteX1" fmla="*/ 1146175 w 1147694"/>
                <a:gd name="connsiteY1" fmla="*/ 607209 h 612976"/>
                <a:gd name="connsiteX2" fmla="*/ 0 w 1147694"/>
                <a:gd name="connsiteY2" fmla="*/ 0 h 612976"/>
                <a:gd name="connsiteX3" fmla="*/ 0 w 1147694"/>
                <a:gd name="connsiteY3" fmla="*/ 6979 h 612976"/>
                <a:gd name="connsiteX4" fmla="*/ 1143635 w 1147694"/>
                <a:gd name="connsiteY4" fmla="*/ 612285 h 612976"/>
                <a:gd name="connsiteX5" fmla="*/ 1147445 w 1147694"/>
                <a:gd name="connsiteY5" fmla="*/ 611651 h 61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694" h="612976">
                  <a:moveTo>
                    <a:pt x="1147445" y="611651"/>
                  </a:moveTo>
                  <a:cubicBezTo>
                    <a:pt x="1148080" y="609747"/>
                    <a:pt x="1147445" y="607844"/>
                    <a:pt x="1146175" y="607209"/>
                  </a:cubicBezTo>
                  <a:lnTo>
                    <a:pt x="0" y="0"/>
                  </a:lnTo>
                  <a:lnTo>
                    <a:pt x="0" y="6979"/>
                  </a:lnTo>
                  <a:lnTo>
                    <a:pt x="1143635" y="612285"/>
                  </a:lnTo>
                  <a:cubicBezTo>
                    <a:pt x="1145540" y="613554"/>
                    <a:pt x="1147445" y="612920"/>
                    <a:pt x="1147445" y="611651"/>
                  </a:cubicBezTo>
                  <a:close/>
                </a:path>
              </a:pathLst>
            </a:custGeom>
            <a:grpFill/>
            <a:ln w="6350"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5109B39C-924A-CA49-8C05-3E4F8FE051F6}"/>
                </a:ext>
              </a:extLst>
            </p:cNvPr>
            <p:cNvSpPr/>
            <p:nvPr/>
          </p:nvSpPr>
          <p:spPr>
            <a:xfrm>
              <a:off x="5259466" y="1922079"/>
              <a:ext cx="438388" cy="97711"/>
            </a:xfrm>
            <a:custGeom>
              <a:avLst/>
              <a:gdLst>
                <a:gd name="connsiteX0" fmla="*/ 435848 w 438388"/>
                <a:gd name="connsiteY0" fmla="*/ 91367 h 97711"/>
                <a:gd name="connsiteX1" fmla="*/ 3413 w 438388"/>
                <a:gd name="connsiteY1" fmla="*/ 0 h 97711"/>
                <a:gd name="connsiteX2" fmla="*/ 238 w 438388"/>
                <a:gd name="connsiteY2" fmla="*/ 2538 h 97711"/>
                <a:gd name="connsiteX3" fmla="*/ 2143 w 438388"/>
                <a:gd name="connsiteY3" fmla="*/ 6345 h 97711"/>
                <a:gd name="connsiteX4" fmla="*/ 434578 w 438388"/>
                <a:gd name="connsiteY4" fmla="*/ 97712 h 97711"/>
                <a:gd name="connsiteX5" fmla="*/ 438388 w 438388"/>
                <a:gd name="connsiteY5" fmla="*/ 95174 h 97711"/>
                <a:gd name="connsiteX6" fmla="*/ 435848 w 438388"/>
                <a:gd name="connsiteY6" fmla="*/ 91367 h 9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388" h="97711">
                  <a:moveTo>
                    <a:pt x="435848" y="91367"/>
                  </a:moveTo>
                  <a:lnTo>
                    <a:pt x="3413" y="0"/>
                  </a:lnTo>
                  <a:cubicBezTo>
                    <a:pt x="2143" y="0"/>
                    <a:pt x="873" y="635"/>
                    <a:pt x="238" y="2538"/>
                  </a:cubicBezTo>
                  <a:cubicBezTo>
                    <a:pt x="-397" y="3807"/>
                    <a:pt x="238" y="5710"/>
                    <a:pt x="2143" y="6345"/>
                  </a:cubicBezTo>
                  <a:lnTo>
                    <a:pt x="434578" y="97712"/>
                  </a:lnTo>
                  <a:cubicBezTo>
                    <a:pt x="436483" y="97712"/>
                    <a:pt x="437753" y="97077"/>
                    <a:pt x="438388" y="95174"/>
                  </a:cubicBezTo>
                  <a:cubicBezTo>
                    <a:pt x="438388" y="93270"/>
                    <a:pt x="437753" y="92001"/>
                    <a:pt x="435848" y="91367"/>
                  </a:cubicBezTo>
                  <a:close/>
                </a:path>
              </a:pathLst>
            </a:custGeom>
            <a:grpFill/>
            <a:ln w="6350"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455C9D2C-F2FD-2842-9213-44D982D216D0}"/>
                </a:ext>
              </a:extLst>
            </p:cNvPr>
            <p:cNvSpPr/>
            <p:nvPr/>
          </p:nvSpPr>
          <p:spPr>
            <a:xfrm>
              <a:off x="9518015" y="1741635"/>
              <a:ext cx="519678" cy="1089275"/>
            </a:xfrm>
            <a:custGeom>
              <a:avLst/>
              <a:gdLst>
                <a:gd name="connsiteX0" fmla="*/ 518160 w 519678"/>
                <a:gd name="connsiteY0" fmla="*/ 249 h 1089275"/>
                <a:gd name="connsiteX1" fmla="*/ 513715 w 519678"/>
                <a:gd name="connsiteY1" fmla="*/ 1518 h 1089275"/>
                <a:gd name="connsiteX2" fmla="*/ 0 w 519678"/>
                <a:gd name="connsiteY2" fmla="*/ 1084597 h 1089275"/>
                <a:gd name="connsiteX3" fmla="*/ 635 w 519678"/>
                <a:gd name="connsiteY3" fmla="*/ 1085231 h 1089275"/>
                <a:gd name="connsiteX4" fmla="*/ 2540 w 519678"/>
                <a:gd name="connsiteY4" fmla="*/ 1089038 h 1089275"/>
                <a:gd name="connsiteX5" fmla="*/ 6350 w 519678"/>
                <a:gd name="connsiteY5" fmla="*/ 1087134 h 1089275"/>
                <a:gd name="connsiteX6" fmla="*/ 519430 w 519678"/>
                <a:gd name="connsiteY6" fmla="*/ 4056 h 1089275"/>
                <a:gd name="connsiteX7" fmla="*/ 518160 w 519678"/>
                <a:gd name="connsiteY7" fmla="*/ 249 h 108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678" h="1089275">
                  <a:moveTo>
                    <a:pt x="518160" y="249"/>
                  </a:moveTo>
                  <a:cubicBezTo>
                    <a:pt x="516890" y="-386"/>
                    <a:pt x="514350" y="249"/>
                    <a:pt x="513715" y="1518"/>
                  </a:cubicBezTo>
                  <a:lnTo>
                    <a:pt x="0" y="1084597"/>
                  </a:lnTo>
                  <a:cubicBezTo>
                    <a:pt x="0" y="1085231"/>
                    <a:pt x="0" y="1085231"/>
                    <a:pt x="635" y="1085231"/>
                  </a:cubicBezTo>
                  <a:cubicBezTo>
                    <a:pt x="0" y="1086500"/>
                    <a:pt x="635" y="1088404"/>
                    <a:pt x="2540" y="1089038"/>
                  </a:cubicBezTo>
                  <a:cubicBezTo>
                    <a:pt x="3810" y="1089672"/>
                    <a:pt x="5715" y="1089038"/>
                    <a:pt x="6350" y="1087134"/>
                  </a:cubicBezTo>
                  <a:lnTo>
                    <a:pt x="519430" y="4056"/>
                  </a:lnTo>
                  <a:cubicBezTo>
                    <a:pt x="520065" y="2787"/>
                    <a:pt x="519430" y="883"/>
                    <a:pt x="518160" y="249"/>
                  </a:cubicBezTo>
                  <a:close/>
                </a:path>
              </a:pathLst>
            </a:custGeom>
            <a:grpFill/>
            <a:ln w="6350"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C49B2193-F19B-CB41-9F49-91D64DB37DCE}"/>
                </a:ext>
              </a:extLst>
            </p:cNvPr>
            <p:cNvSpPr/>
            <p:nvPr/>
          </p:nvSpPr>
          <p:spPr>
            <a:xfrm>
              <a:off x="3605915" y="893318"/>
              <a:ext cx="758496" cy="416220"/>
            </a:xfrm>
            <a:custGeom>
              <a:avLst/>
              <a:gdLst>
                <a:gd name="connsiteX0" fmla="*/ 4694 w 758496"/>
                <a:gd name="connsiteY0" fmla="*/ 249 h 416220"/>
                <a:gd name="connsiteX1" fmla="*/ 249 w 758496"/>
                <a:gd name="connsiteY1" fmla="*/ 1518 h 416220"/>
                <a:gd name="connsiteX2" fmla="*/ 1519 w 758496"/>
                <a:gd name="connsiteY2" fmla="*/ 5959 h 416220"/>
                <a:gd name="connsiteX3" fmla="*/ 753994 w 758496"/>
                <a:gd name="connsiteY3" fmla="*/ 415841 h 416220"/>
                <a:gd name="connsiteX4" fmla="*/ 757804 w 758496"/>
                <a:gd name="connsiteY4" fmla="*/ 414572 h 416220"/>
                <a:gd name="connsiteX5" fmla="*/ 757169 w 758496"/>
                <a:gd name="connsiteY5" fmla="*/ 410131 h 416220"/>
                <a:gd name="connsiteX6" fmla="*/ 4694 w 758496"/>
                <a:gd name="connsiteY6" fmla="*/ 249 h 41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496" h="416220">
                  <a:moveTo>
                    <a:pt x="4694" y="249"/>
                  </a:moveTo>
                  <a:cubicBezTo>
                    <a:pt x="2789" y="-386"/>
                    <a:pt x="884" y="249"/>
                    <a:pt x="249" y="1518"/>
                  </a:cubicBezTo>
                  <a:cubicBezTo>
                    <a:pt x="-386" y="3421"/>
                    <a:pt x="249" y="5325"/>
                    <a:pt x="1519" y="5959"/>
                  </a:cubicBezTo>
                  <a:lnTo>
                    <a:pt x="753994" y="415841"/>
                  </a:lnTo>
                  <a:cubicBezTo>
                    <a:pt x="755264" y="416476"/>
                    <a:pt x="757169" y="416476"/>
                    <a:pt x="757804" y="414572"/>
                  </a:cubicBezTo>
                  <a:cubicBezTo>
                    <a:pt x="759074" y="413304"/>
                    <a:pt x="758439" y="411400"/>
                    <a:pt x="757169" y="410131"/>
                  </a:cubicBezTo>
                  <a:lnTo>
                    <a:pt x="4694" y="249"/>
                  </a:lnTo>
                  <a:close/>
                </a:path>
              </a:pathLst>
            </a:custGeom>
            <a:grpFill/>
            <a:ln w="6350"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172EF8FD-0026-4445-972E-D6091C79ABB3}"/>
                </a:ext>
              </a:extLst>
            </p:cNvPr>
            <p:cNvSpPr/>
            <p:nvPr/>
          </p:nvSpPr>
          <p:spPr>
            <a:xfrm>
              <a:off x="3594734" y="2184594"/>
              <a:ext cx="764070" cy="175284"/>
            </a:xfrm>
            <a:custGeom>
              <a:avLst/>
              <a:gdLst>
                <a:gd name="connsiteX0" fmla="*/ 760095 w 764070"/>
                <a:gd name="connsiteY0" fmla="*/ 165 h 175284"/>
                <a:gd name="connsiteX1" fmla="*/ 1905 w 764070"/>
                <a:gd name="connsiteY1" fmla="*/ 168940 h 175284"/>
                <a:gd name="connsiteX2" fmla="*/ 0 w 764070"/>
                <a:gd name="connsiteY2" fmla="*/ 172113 h 175284"/>
                <a:gd name="connsiteX3" fmla="*/ 3175 w 764070"/>
                <a:gd name="connsiteY3" fmla="*/ 175285 h 175284"/>
                <a:gd name="connsiteX4" fmla="*/ 761365 w 764070"/>
                <a:gd name="connsiteY4" fmla="*/ 6510 h 175284"/>
                <a:gd name="connsiteX5" fmla="*/ 763905 w 764070"/>
                <a:gd name="connsiteY5" fmla="*/ 2703 h 175284"/>
                <a:gd name="connsiteX6" fmla="*/ 760095 w 764070"/>
                <a:gd name="connsiteY6" fmla="*/ 165 h 1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070" h="175284">
                  <a:moveTo>
                    <a:pt x="760095" y="165"/>
                  </a:moveTo>
                  <a:lnTo>
                    <a:pt x="1905" y="168940"/>
                  </a:lnTo>
                  <a:cubicBezTo>
                    <a:pt x="635" y="169575"/>
                    <a:pt x="0" y="170844"/>
                    <a:pt x="0" y="172113"/>
                  </a:cubicBezTo>
                  <a:cubicBezTo>
                    <a:pt x="0" y="174016"/>
                    <a:pt x="1270" y="175285"/>
                    <a:pt x="3175" y="175285"/>
                  </a:cubicBezTo>
                  <a:lnTo>
                    <a:pt x="761365" y="6510"/>
                  </a:lnTo>
                  <a:cubicBezTo>
                    <a:pt x="763270" y="5876"/>
                    <a:pt x="764540" y="4607"/>
                    <a:pt x="763905" y="2703"/>
                  </a:cubicBezTo>
                  <a:cubicBezTo>
                    <a:pt x="763270" y="800"/>
                    <a:pt x="762000" y="-469"/>
                    <a:pt x="760095" y="165"/>
                  </a:cubicBezTo>
                  <a:close/>
                </a:path>
              </a:pathLst>
            </a:custGeom>
            <a:grpFill/>
            <a:ln w="6350"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C3B4CC3F-C374-A044-B1E9-D84FC71516F4}"/>
                </a:ext>
              </a:extLst>
            </p:cNvPr>
            <p:cNvSpPr/>
            <p:nvPr/>
          </p:nvSpPr>
          <p:spPr>
            <a:xfrm>
              <a:off x="1459614" y="2519080"/>
              <a:ext cx="775007" cy="557391"/>
            </a:xfrm>
            <a:custGeom>
              <a:avLst/>
              <a:gdLst>
                <a:gd name="connsiteX0" fmla="*/ 769870 w 775007"/>
                <a:gd name="connsiteY0" fmla="*/ 692 h 557391"/>
                <a:gd name="connsiteX1" fmla="*/ 2155 w 775007"/>
                <a:gd name="connsiteY1" fmla="*/ 551431 h 557391"/>
                <a:gd name="connsiteX2" fmla="*/ 1520 w 775007"/>
                <a:gd name="connsiteY2" fmla="*/ 551431 h 557391"/>
                <a:gd name="connsiteX3" fmla="*/ 885 w 775007"/>
                <a:gd name="connsiteY3" fmla="*/ 555873 h 557391"/>
                <a:gd name="connsiteX4" fmla="*/ 5330 w 775007"/>
                <a:gd name="connsiteY4" fmla="*/ 556507 h 557391"/>
                <a:gd name="connsiteX5" fmla="*/ 773680 w 775007"/>
                <a:gd name="connsiteY5" fmla="*/ 5768 h 557391"/>
                <a:gd name="connsiteX6" fmla="*/ 774315 w 775007"/>
                <a:gd name="connsiteY6" fmla="*/ 1326 h 557391"/>
                <a:gd name="connsiteX7" fmla="*/ 769870 w 775007"/>
                <a:gd name="connsiteY7" fmla="*/ 692 h 55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007" h="557391">
                  <a:moveTo>
                    <a:pt x="769870" y="692"/>
                  </a:moveTo>
                  <a:lnTo>
                    <a:pt x="2155" y="551431"/>
                  </a:lnTo>
                  <a:cubicBezTo>
                    <a:pt x="1520" y="551431"/>
                    <a:pt x="1520" y="551431"/>
                    <a:pt x="1520" y="551431"/>
                  </a:cubicBezTo>
                  <a:cubicBezTo>
                    <a:pt x="-385" y="552700"/>
                    <a:pt x="-385" y="554604"/>
                    <a:pt x="885" y="555873"/>
                  </a:cubicBezTo>
                  <a:cubicBezTo>
                    <a:pt x="2155" y="557776"/>
                    <a:pt x="4060" y="557776"/>
                    <a:pt x="5330" y="556507"/>
                  </a:cubicBezTo>
                  <a:lnTo>
                    <a:pt x="773680" y="5768"/>
                  </a:lnTo>
                  <a:cubicBezTo>
                    <a:pt x="774950" y="4499"/>
                    <a:pt x="775585" y="2595"/>
                    <a:pt x="774315" y="1326"/>
                  </a:cubicBezTo>
                  <a:cubicBezTo>
                    <a:pt x="773045" y="57"/>
                    <a:pt x="771140" y="-577"/>
                    <a:pt x="769870" y="692"/>
                  </a:cubicBezTo>
                  <a:close/>
                </a:path>
              </a:pathLst>
            </a:custGeom>
            <a:grpFill/>
            <a:ln w="6350"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23B18D66-9098-7C40-8728-E055B6C15783}"/>
                </a:ext>
              </a:extLst>
            </p:cNvPr>
            <p:cNvSpPr/>
            <p:nvPr/>
          </p:nvSpPr>
          <p:spPr>
            <a:xfrm>
              <a:off x="4191000" y="1302815"/>
              <a:ext cx="173354" cy="717610"/>
            </a:xfrm>
            <a:custGeom>
              <a:avLst/>
              <a:gdLst>
                <a:gd name="connsiteX0" fmla="*/ 170815 w 173354"/>
                <a:gd name="connsiteY0" fmla="*/ 0 h 717610"/>
                <a:gd name="connsiteX1" fmla="*/ 167005 w 173354"/>
                <a:gd name="connsiteY1" fmla="*/ 2538 h 717610"/>
                <a:gd name="connsiteX2" fmla="*/ 0 w 173354"/>
                <a:gd name="connsiteY2" fmla="*/ 713804 h 717610"/>
                <a:gd name="connsiteX3" fmla="*/ 2540 w 173354"/>
                <a:gd name="connsiteY3" fmla="*/ 717611 h 717610"/>
                <a:gd name="connsiteX4" fmla="*/ 6350 w 173354"/>
                <a:gd name="connsiteY4" fmla="*/ 715073 h 717610"/>
                <a:gd name="connsiteX5" fmla="*/ 173355 w 173354"/>
                <a:gd name="connsiteY5" fmla="*/ 3807 h 717610"/>
                <a:gd name="connsiteX6" fmla="*/ 170815 w 173354"/>
                <a:gd name="connsiteY6" fmla="*/ 0 h 71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354" h="717610">
                  <a:moveTo>
                    <a:pt x="170815" y="0"/>
                  </a:moveTo>
                  <a:cubicBezTo>
                    <a:pt x="169545" y="0"/>
                    <a:pt x="167640" y="634"/>
                    <a:pt x="167005" y="2538"/>
                  </a:cubicBezTo>
                  <a:lnTo>
                    <a:pt x="0" y="713804"/>
                  </a:lnTo>
                  <a:cubicBezTo>
                    <a:pt x="0" y="715707"/>
                    <a:pt x="635" y="717611"/>
                    <a:pt x="2540" y="717611"/>
                  </a:cubicBezTo>
                  <a:cubicBezTo>
                    <a:pt x="4445" y="717611"/>
                    <a:pt x="5715" y="716976"/>
                    <a:pt x="6350" y="715073"/>
                  </a:cubicBezTo>
                  <a:lnTo>
                    <a:pt x="173355" y="3807"/>
                  </a:lnTo>
                  <a:cubicBezTo>
                    <a:pt x="173355" y="1903"/>
                    <a:pt x="172720" y="634"/>
                    <a:pt x="170815" y="0"/>
                  </a:cubicBezTo>
                  <a:close/>
                </a:path>
              </a:pathLst>
            </a:custGeom>
            <a:grpFill/>
            <a:ln w="6350"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C52C2CED-6033-CA41-A879-FFAAE257CABF}"/>
                </a:ext>
              </a:extLst>
            </p:cNvPr>
            <p:cNvSpPr/>
            <p:nvPr/>
          </p:nvSpPr>
          <p:spPr>
            <a:xfrm>
              <a:off x="9286240" y="1763456"/>
              <a:ext cx="238290" cy="1067381"/>
            </a:xfrm>
            <a:custGeom>
              <a:avLst/>
              <a:gdLst>
                <a:gd name="connsiteX0" fmla="*/ 6350 w 238290"/>
                <a:gd name="connsiteY0" fmla="*/ 2538 h 1067381"/>
                <a:gd name="connsiteX1" fmla="*/ 2540 w 238290"/>
                <a:gd name="connsiteY1" fmla="*/ 0 h 1067381"/>
                <a:gd name="connsiteX2" fmla="*/ 0 w 238290"/>
                <a:gd name="connsiteY2" fmla="*/ 3807 h 1067381"/>
                <a:gd name="connsiteX3" fmla="*/ 231775 w 238290"/>
                <a:gd name="connsiteY3" fmla="*/ 1064678 h 1067381"/>
                <a:gd name="connsiteX4" fmla="*/ 235585 w 238290"/>
                <a:gd name="connsiteY4" fmla="*/ 1067216 h 1067381"/>
                <a:gd name="connsiteX5" fmla="*/ 238125 w 238290"/>
                <a:gd name="connsiteY5" fmla="*/ 1063409 h 1067381"/>
                <a:gd name="connsiteX6" fmla="*/ 6350 w 238290"/>
                <a:gd name="connsiteY6" fmla="*/ 2538 h 106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90" h="1067381">
                  <a:moveTo>
                    <a:pt x="6350" y="2538"/>
                  </a:moveTo>
                  <a:cubicBezTo>
                    <a:pt x="5715" y="635"/>
                    <a:pt x="4445" y="0"/>
                    <a:pt x="2540" y="0"/>
                  </a:cubicBezTo>
                  <a:cubicBezTo>
                    <a:pt x="1270" y="635"/>
                    <a:pt x="0" y="1903"/>
                    <a:pt x="0" y="3807"/>
                  </a:cubicBezTo>
                  <a:lnTo>
                    <a:pt x="231775" y="1064678"/>
                  </a:lnTo>
                  <a:cubicBezTo>
                    <a:pt x="232410" y="1066582"/>
                    <a:pt x="233680" y="1067851"/>
                    <a:pt x="235585" y="1067216"/>
                  </a:cubicBezTo>
                  <a:cubicBezTo>
                    <a:pt x="237490" y="1066582"/>
                    <a:pt x="238760" y="1065313"/>
                    <a:pt x="238125" y="1063409"/>
                  </a:cubicBezTo>
                  <a:lnTo>
                    <a:pt x="6350" y="2538"/>
                  </a:lnTo>
                  <a:close/>
                </a:path>
              </a:pathLst>
            </a:custGeom>
            <a:grpFill/>
            <a:ln w="6350"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02BC0A91-D1ED-634C-B75A-D709F1384318}"/>
                </a:ext>
              </a:extLst>
            </p:cNvPr>
            <p:cNvSpPr/>
            <p:nvPr/>
          </p:nvSpPr>
          <p:spPr>
            <a:xfrm>
              <a:off x="616584" y="783166"/>
              <a:ext cx="856672" cy="448200"/>
            </a:xfrm>
            <a:custGeom>
              <a:avLst/>
              <a:gdLst>
                <a:gd name="connsiteX0" fmla="*/ 855980 w 856672"/>
                <a:gd name="connsiteY0" fmla="*/ 446683 h 448200"/>
                <a:gd name="connsiteX1" fmla="*/ 855345 w 856672"/>
                <a:gd name="connsiteY1" fmla="*/ 442241 h 448200"/>
                <a:gd name="connsiteX2" fmla="*/ 13970 w 856672"/>
                <a:gd name="connsiteY2" fmla="*/ 0 h 448200"/>
                <a:gd name="connsiteX3" fmla="*/ 0 w 856672"/>
                <a:gd name="connsiteY3" fmla="*/ 0 h 448200"/>
                <a:gd name="connsiteX4" fmla="*/ 852170 w 856672"/>
                <a:gd name="connsiteY4" fmla="*/ 447952 h 448200"/>
                <a:gd name="connsiteX5" fmla="*/ 855980 w 856672"/>
                <a:gd name="connsiteY5" fmla="*/ 446683 h 4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672" h="448200">
                  <a:moveTo>
                    <a:pt x="855980" y="446683"/>
                  </a:moveTo>
                  <a:cubicBezTo>
                    <a:pt x="857250" y="445414"/>
                    <a:pt x="856615" y="443510"/>
                    <a:pt x="855345" y="442241"/>
                  </a:cubicBezTo>
                  <a:lnTo>
                    <a:pt x="13970" y="0"/>
                  </a:lnTo>
                  <a:lnTo>
                    <a:pt x="0" y="0"/>
                  </a:lnTo>
                  <a:lnTo>
                    <a:pt x="852170" y="447952"/>
                  </a:lnTo>
                  <a:cubicBezTo>
                    <a:pt x="853440" y="448586"/>
                    <a:pt x="855345" y="447952"/>
                    <a:pt x="855980" y="446683"/>
                  </a:cubicBezTo>
                  <a:close/>
                </a:path>
              </a:pathLst>
            </a:custGeom>
            <a:grpFill/>
            <a:ln w="6350"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C275BF44-69CB-D340-BCF6-0ACD5CADB2E7}"/>
                </a:ext>
              </a:extLst>
            </p:cNvPr>
            <p:cNvSpPr/>
            <p:nvPr/>
          </p:nvSpPr>
          <p:spPr>
            <a:xfrm>
              <a:off x="7817427" y="1813967"/>
              <a:ext cx="769734" cy="483346"/>
            </a:xfrm>
            <a:custGeom>
              <a:avLst/>
              <a:gdLst>
                <a:gd name="connsiteX0" fmla="*/ 5138 w 769734"/>
                <a:gd name="connsiteY0" fmla="*/ 249 h 483346"/>
                <a:gd name="connsiteX1" fmla="*/ 692 w 769734"/>
                <a:gd name="connsiteY1" fmla="*/ 1518 h 483346"/>
                <a:gd name="connsiteX2" fmla="*/ 1328 w 769734"/>
                <a:gd name="connsiteY2" fmla="*/ 5959 h 483346"/>
                <a:gd name="connsiteX3" fmla="*/ 764597 w 769734"/>
                <a:gd name="connsiteY3" fmla="*/ 483098 h 483346"/>
                <a:gd name="connsiteX4" fmla="*/ 769042 w 769734"/>
                <a:gd name="connsiteY4" fmla="*/ 481829 h 483346"/>
                <a:gd name="connsiteX5" fmla="*/ 768407 w 769734"/>
                <a:gd name="connsiteY5" fmla="*/ 477387 h 483346"/>
                <a:gd name="connsiteX6" fmla="*/ 5138 w 769734"/>
                <a:gd name="connsiteY6" fmla="*/ 249 h 48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734" h="483346">
                  <a:moveTo>
                    <a:pt x="5138" y="249"/>
                  </a:moveTo>
                  <a:cubicBezTo>
                    <a:pt x="3867" y="-386"/>
                    <a:pt x="1963" y="249"/>
                    <a:pt x="692" y="1518"/>
                  </a:cubicBezTo>
                  <a:cubicBezTo>
                    <a:pt x="-578" y="2787"/>
                    <a:pt x="57" y="4690"/>
                    <a:pt x="1328" y="5959"/>
                  </a:cubicBezTo>
                  <a:lnTo>
                    <a:pt x="764597" y="483098"/>
                  </a:lnTo>
                  <a:cubicBezTo>
                    <a:pt x="765867" y="483732"/>
                    <a:pt x="767772" y="483098"/>
                    <a:pt x="769042" y="481829"/>
                  </a:cubicBezTo>
                  <a:cubicBezTo>
                    <a:pt x="770313" y="480560"/>
                    <a:pt x="769678" y="478656"/>
                    <a:pt x="768407" y="477387"/>
                  </a:cubicBezTo>
                  <a:lnTo>
                    <a:pt x="5138" y="249"/>
                  </a:lnTo>
                  <a:close/>
                </a:path>
              </a:pathLst>
            </a:custGeom>
            <a:grpFill/>
            <a:ln w="6350"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A259802A-83F2-5046-ABDA-23FD364DFA6D}"/>
                </a:ext>
              </a:extLst>
            </p:cNvPr>
            <p:cNvSpPr/>
            <p:nvPr/>
          </p:nvSpPr>
          <p:spPr>
            <a:xfrm>
              <a:off x="9517957" y="2056535"/>
              <a:ext cx="626859" cy="773186"/>
            </a:xfrm>
            <a:custGeom>
              <a:avLst/>
              <a:gdLst>
                <a:gd name="connsiteX0" fmla="*/ 621087 w 626859"/>
                <a:gd name="connsiteY0" fmla="*/ 1326 h 773186"/>
                <a:gd name="connsiteX1" fmla="*/ 692 w 626859"/>
                <a:gd name="connsiteY1" fmla="*/ 769062 h 773186"/>
                <a:gd name="connsiteX2" fmla="*/ 1327 w 626859"/>
                <a:gd name="connsiteY2" fmla="*/ 772234 h 773186"/>
                <a:gd name="connsiteX3" fmla="*/ 5772 w 626859"/>
                <a:gd name="connsiteY3" fmla="*/ 772234 h 773186"/>
                <a:gd name="connsiteX4" fmla="*/ 626167 w 626859"/>
                <a:gd name="connsiteY4" fmla="*/ 5133 h 773186"/>
                <a:gd name="connsiteX5" fmla="*/ 625532 w 626859"/>
                <a:gd name="connsiteY5" fmla="*/ 692 h 773186"/>
                <a:gd name="connsiteX6" fmla="*/ 621087 w 626859"/>
                <a:gd name="connsiteY6" fmla="*/ 1326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859" h="773186">
                  <a:moveTo>
                    <a:pt x="621087" y="1326"/>
                  </a:moveTo>
                  <a:lnTo>
                    <a:pt x="692" y="769062"/>
                  </a:lnTo>
                  <a:cubicBezTo>
                    <a:pt x="-578" y="770331"/>
                    <a:pt x="57" y="772234"/>
                    <a:pt x="1327" y="772234"/>
                  </a:cubicBezTo>
                  <a:cubicBezTo>
                    <a:pt x="2597" y="773504"/>
                    <a:pt x="4502" y="773504"/>
                    <a:pt x="5772" y="772234"/>
                  </a:cubicBezTo>
                  <a:lnTo>
                    <a:pt x="626167" y="5133"/>
                  </a:lnTo>
                  <a:cubicBezTo>
                    <a:pt x="627437" y="3864"/>
                    <a:pt x="626802" y="1961"/>
                    <a:pt x="625532" y="692"/>
                  </a:cubicBezTo>
                  <a:cubicBezTo>
                    <a:pt x="624262" y="-577"/>
                    <a:pt x="622357" y="57"/>
                    <a:pt x="621087" y="1326"/>
                  </a:cubicBezTo>
                  <a:close/>
                </a:path>
              </a:pathLst>
            </a:custGeom>
            <a:grpFill/>
            <a:ln w="6350"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B959D2AD-2A87-154D-B93C-6FFAD3EF0FC9}"/>
                </a:ext>
              </a:extLst>
            </p:cNvPr>
            <p:cNvSpPr/>
            <p:nvPr/>
          </p:nvSpPr>
          <p:spPr>
            <a:xfrm>
              <a:off x="3594677" y="2353285"/>
              <a:ext cx="908991" cy="516974"/>
            </a:xfrm>
            <a:custGeom>
              <a:avLst/>
              <a:gdLst>
                <a:gd name="connsiteX0" fmla="*/ 5137 w 908991"/>
                <a:gd name="connsiteY0" fmla="*/ 249 h 516974"/>
                <a:gd name="connsiteX1" fmla="*/ 692 w 908991"/>
                <a:gd name="connsiteY1" fmla="*/ 1518 h 516974"/>
                <a:gd name="connsiteX2" fmla="*/ 1327 w 908991"/>
                <a:gd name="connsiteY2" fmla="*/ 5959 h 516974"/>
                <a:gd name="connsiteX3" fmla="*/ 903662 w 908991"/>
                <a:gd name="connsiteY3" fmla="*/ 516726 h 516974"/>
                <a:gd name="connsiteX4" fmla="*/ 908742 w 908991"/>
                <a:gd name="connsiteY4" fmla="*/ 515457 h 516974"/>
                <a:gd name="connsiteX5" fmla="*/ 907472 w 908991"/>
                <a:gd name="connsiteY5" fmla="*/ 511015 h 516974"/>
                <a:gd name="connsiteX6" fmla="*/ 5137 w 908991"/>
                <a:gd name="connsiteY6" fmla="*/ 249 h 51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91" h="516974">
                  <a:moveTo>
                    <a:pt x="5137" y="249"/>
                  </a:moveTo>
                  <a:cubicBezTo>
                    <a:pt x="3232" y="-386"/>
                    <a:pt x="1327" y="249"/>
                    <a:pt x="692" y="1518"/>
                  </a:cubicBezTo>
                  <a:cubicBezTo>
                    <a:pt x="-578" y="2787"/>
                    <a:pt x="57" y="4690"/>
                    <a:pt x="1327" y="5959"/>
                  </a:cubicBezTo>
                  <a:lnTo>
                    <a:pt x="903662" y="516726"/>
                  </a:lnTo>
                  <a:cubicBezTo>
                    <a:pt x="905567" y="517360"/>
                    <a:pt x="907472" y="516726"/>
                    <a:pt x="908742" y="515457"/>
                  </a:cubicBezTo>
                  <a:cubicBezTo>
                    <a:pt x="909377" y="514188"/>
                    <a:pt x="908742" y="512284"/>
                    <a:pt x="907472" y="511015"/>
                  </a:cubicBezTo>
                  <a:lnTo>
                    <a:pt x="5137" y="249"/>
                  </a:lnTo>
                  <a:close/>
                </a:path>
              </a:pathLst>
            </a:custGeom>
            <a:grpFill/>
            <a:ln w="6350"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25898687-7507-AE4D-8188-A8C4596D6A6F}"/>
                </a:ext>
              </a:extLst>
            </p:cNvPr>
            <p:cNvSpPr/>
            <p:nvPr/>
          </p:nvSpPr>
          <p:spPr>
            <a:xfrm>
              <a:off x="7288291" y="2291116"/>
              <a:ext cx="1299448" cy="591188"/>
            </a:xfrm>
            <a:custGeom>
              <a:avLst/>
              <a:gdLst>
                <a:gd name="connsiteX0" fmla="*/ 1295003 w 1299448"/>
                <a:gd name="connsiteY0" fmla="*/ 238 h 591188"/>
                <a:gd name="connsiteX1" fmla="*/ 2143 w 1299448"/>
                <a:gd name="connsiteY1" fmla="*/ 584605 h 591188"/>
                <a:gd name="connsiteX2" fmla="*/ 238 w 1299448"/>
                <a:gd name="connsiteY2" fmla="*/ 589047 h 591188"/>
                <a:gd name="connsiteX3" fmla="*/ 4683 w 1299448"/>
                <a:gd name="connsiteY3" fmla="*/ 590950 h 591188"/>
                <a:gd name="connsiteX4" fmla="*/ 1297543 w 1299448"/>
                <a:gd name="connsiteY4" fmla="*/ 6583 h 591188"/>
                <a:gd name="connsiteX5" fmla="*/ 1299448 w 1299448"/>
                <a:gd name="connsiteY5" fmla="*/ 2141 h 591188"/>
                <a:gd name="connsiteX6" fmla="*/ 1295003 w 1299448"/>
                <a:gd name="connsiteY6" fmla="*/ 238 h 59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448" h="591188">
                  <a:moveTo>
                    <a:pt x="1295003" y="238"/>
                  </a:moveTo>
                  <a:lnTo>
                    <a:pt x="2143" y="584605"/>
                  </a:lnTo>
                  <a:cubicBezTo>
                    <a:pt x="238" y="585240"/>
                    <a:pt x="-397" y="587144"/>
                    <a:pt x="238" y="589047"/>
                  </a:cubicBezTo>
                  <a:cubicBezTo>
                    <a:pt x="873" y="590950"/>
                    <a:pt x="2778" y="591585"/>
                    <a:pt x="4683" y="590950"/>
                  </a:cubicBezTo>
                  <a:lnTo>
                    <a:pt x="1297543" y="6583"/>
                  </a:lnTo>
                  <a:cubicBezTo>
                    <a:pt x="1298813" y="5948"/>
                    <a:pt x="1299448" y="4045"/>
                    <a:pt x="1299448" y="2141"/>
                  </a:cubicBezTo>
                  <a:cubicBezTo>
                    <a:pt x="1298813" y="238"/>
                    <a:pt x="1296908" y="-397"/>
                    <a:pt x="1295003" y="238"/>
                  </a:cubicBezTo>
                  <a:close/>
                </a:path>
              </a:pathLst>
            </a:custGeom>
            <a:grpFill/>
            <a:ln w="6350"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58B41726-D514-3C4E-9C33-E7F2FE9380F9}"/>
                </a:ext>
              </a:extLst>
            </p:cNvPr>
            <p:cNvSpPr/>
            <p:nvPr/>
          </p:nvSpPr>
          <p:spPr>
            <a:xfrm>
              <a:off x="8581332" y="1764034"/>
              <a:ext cx="711506" cy="533722"/>
            </a:xfrm>
            <a:custGeom>
              <a:avLst/>
              <a:gdLst>
                <a:gd name="connsiteX0" fmla="*/ 706812 w 711506"/>
                <a:gd name="connsiteY0" fmla="*/ 692 h 533722"/>
                <a:gd name="connsiteX1" fmla="*/ 1327 w 711506"/>
                <a:gd name="connsiteY1" fmla="*/ 527955 h 533722"/>
                <a:gd name="connsiteX2" fmla="*/ 692 w 711506"/>
                <a:gd name="connsiteY2" fmla="*/ 532396 h 533722"/>
                <a:gd name="connsiteX3" fmla="*/ 5137 w 711506"/>
                <a:gd name="connsiteY3" fmla="*/ 533031 h 533722"/>
                <a:gd name="connsiteX4" fmla="*/ 709987 w 711506"/>
                <a:gd name="connsiteY4" fmla="*/ 5768 h 533722"/>
                <a:gd name="connsiteX5" fmla="*/ 711257 w 711506"/>
                <a:gd name="connsiteY5" fmla="*/ 1326 h 533722"/>
                <a:gd name="connsiteX6" fmla="*/ 706812 w 711506"/>
                <a:gd name="connsiteY6" fmla="*/ 692 h 53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06" h="533722">
                  <a:moveTo>
                    <a:pt x="706812" y="692"/>
                  </a:moveTo>
                  <a:lnTo>
                    <a:pt x="1327" y="527955"/>
                  </a:lnTo>
                  <a:cubicBezTo>
                    <a:pt x="57" y="529224"/>
                    <a:pt x="-578" y="531127"/>
                    <a:pt x="692" y="532396"/>
                  </a:cubicBezTo>
                  <a:cubicBezTo>
                    <a:pt x="1962" y="533665"/>
                    <a:pt x="3867" y="534300"/>
                    <a:pt x="5137" y="533031"/>
                  </a:cubicBezTo>
                  <a:lnTo>
                    <a:pt x="709987" y="5768"/>
                  </a:lnTo>
                  <a:cubicBezTo>
                    <a:pt x="711257" y="4499"/>
                    <a:pt x="711892" y="2595"/>
                    <a:pt x="711257" y="1326"/>
                  </a:cubicBezTo>
                  <a:cubicBezTo>
                    <a:pt x="709987" y="57"/>
                    <a:pt x="708082" y="-577"/>
                    <a:pt x="706812" y="692"/>
                  </a:cubicBezTo>
                  <a:close/>
                </a:path>
              </a:pathLst>
            </a:custGeom>
            <a:grpFill/>
            <a:ln w="6350"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F540AD0E-C7A2-4446-BBD2-8F10906799CA}"/>
                </a:ext>
              </a:extLst>
            </p:cNvPr>
            <p:cNvSpPr/>
            <p:nvPr/>
          </p:nvSpPr>
          <p:spPr>
            <a:xfrm>
              <a:off x="7570444" y="2291609"/>
              <a:ext cx="1016910" cy="643146"/>
            </a:xfrm>
            <a:custGeom>
              <a:avLst/>
              <a:gdLst>
                <a:gd name="connsiteX0" fmla="*/ 1012216 w 1016910"/>
                <a:gd name="connsiteY0" fmla="*/ 380 h 643146"/>
                <a:gd name="connsiteX1" fmla="*/ 1931 w 1016910"/>
                <a:gd name="connsiteY1" fmla="*/ 636775 h 643146"/>
                <a:gd name="connsiteX2" fmla="*/ 661 w 1016910"/>
                <a:gd name="connsiteY2" fmla="*/ 641217 h 643146"/>
                <a:gd name="connsiteX3" fmla="*/ 5106 w 1016910"/>
                <a:gd name="connsiteY3" fmla="*/ 642486 h 643146"/>
                <a:gd name="connsiteX4" fmla="*/ 1015391 w 1016910"/>
                <a:gd name="connsiteY4" fmla="*/ 5455 h 643146"/>
                <a:gd name="connsiteX5" fmla="*/ 1016661 w 1016910"/>
                <a:gd name="connsiteY5" fmla="*/ 1648 h 643146"/>
                <a:gd name="connsiteX6" fmla="*/ 1012216 w 1016910"/>
                <a:gd name="connsiteY6" fmla="*/ 380 h 64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910" h="643146">
                  <a:moveTo>
                    <a:pt x="1012216" y="380"/>
                  </a:moveTo>
                  <a:lnTo>
                    <a:pt x="1931" y="636775"/>
                  </a:lnTo>
                  <a:cubicBezTo>
                    <a:pt x="25" y="637410"/>
                    <a:pt x="-609" y="639313"/>
                    <a:pt x="661" y="641217"/>
                  </a:cubicBezTo>
                  <a:cubicBezTo>
                    <a:pt x="1296" y="643120"/>
                    <a:pt x="3200" y="643755"/>
                    <a:pt x="5106" y="642486"/>
                  </a:cubicBezTo>
                  <a:lnTo>
                    <a:pt x="1015391" y="5455"/>
                  </a:lnTo>
                  <a:cubicBezTo>
                    <a:pt x="1016661" y="4821"/>
                    <a:pt x="1017296" y="2917"/>
                    <a:pt x="1016661" y="1648"/>
                  </a:cubicBezTo>
                  <a:cubicBezTo>
                    <a:pt x="1016026" y="-255"/>
                    <a:pt x="1013486" y="-255"/>
                    <a:pt x="1012216" y="380"/>
                  </a:cubicBezTo>
                  <a:close/>
                </a:path>
              </a:pathLst>
            </a:custGeom>
            <a:grpFill/>
            <a:ln w="6350"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3D0B2732-F6E4-F145-A6B4-B58A91401844}"/>
                </a:ext>
              </a:extLst>
            </p:cNvPr>
            <p:cNvSpPr/>
            <p:nvPr/>
          </p:nvSpPr>
          <p:spPr>
            <a:xfrm>
              <a:off x="3101101" y="1303211"/>
              <a:ext cx="1263888" cy="512442"/>
            </a:xfrm>
            <a:custGeom>
              <a:avLst/>
              <a:gdLst>
                <a:gd name="connsiteX0" fmla="*/ 1259443 w 1263888"/>
                <a:gd name="connsiteY0" fmla="*/ 238 h 512442"/>
                <a:gd name="connsiteX1" fmla="*/ 2143 w 1263888"/>
                <a:gd name="connsiteY1" fmla="*/ 506563 h 512442"/>
                <a:gd name="connsiteX2" fmla="*/ 238 w 1263888"/>
                <a:gd name="connsiteY2" fmla="*/ 510370 h 512442"/>
                <a:gd name="connsiteX3" fmla="*/ 4048 w 1263888"/>
                <a:gd name="connsiteY3" fmla="*/ 512273 h 512442"/>
                <a:gd name="connsiteX4" fmla="*/ 1261348 w 1263888"/>
                <a:gd name="connsiteY4" fmla="*/ 5948 h 512442"/>
                <a:gd name="connsiteX5" fmla="*/ 1263888 w 1263888"/>
                <a:gd name="connsiteY5" fmla="*/ 2141 h 512442"/>
                <a:gd name="connsiteX6" fmla="*/ 1259443 w 1263888"/>
                <a:gd name="connsiteY6" fmla="*/ 238 h 5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3888" h="512442">
                  <a:moveTo>
                    <a:pt x="1259443" y="238"/>
                  </a:moveTo>
                  <a:lnTo>
                    <a:pt x="2143" y="506563"/>
                  </a:lnTo>
                  <a:cubicBezTo>
                    <a:pt x="238" y="507197"/>
                    <a:pt x="-397" y="509101"/>
                    <a:pt x="238" y="510370"/>
                  </a:cubicBezTo>
                  <a:cubicBezTo>
                    <a:pt x="238" y="511639"/>
                    <a:pt x="2143" y="512908"/>
                    <a:pt x="4048" y="512273"/>
                  </a:cubicBezTo>
                  <a:lnTo>
                    <a:pt x="1261348" y="5948"/>
                  </a:lnTo>
                  <a:cubicBezTo>
                    <a:pt x="1263253" y="5314"/>
                    <a:pt x="1263888" y="4045"/>
                    <a:pt x="1263888" y="2141"/>
                  </a:cubicBezTo>
                  <a:cubicBezTo>
                    <a:pt x="1263253" y="238"/>
                    <a:pt x="1261348" y="-397"/>
                    <a:pt x="1259443" y="238"/>
                  </a:cubicBezTo>
                  <a:close/>
                </a:path>
              </a:pathLst>
            </a:custGeom>
            <a:grpFill/>
            <a:ln w="6350"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4FB1237D-1214-CE44-AA2B-213BB1F63E98}"/>
                </a:ext>
              </a:extLst>
            </p:cNvPr>
            <p:cNvSpPr/>
            <p:nvPr/>
          </p:nvSpPr>
          <p:spPr>
            <a:xfrm>
              <a:off x="4358582" y="1303392"/>
              <a:ext cx="906894" cy="625089"/>
            </a:xfrm>
            <a:custGeom>
              <a:avLst/>
              <a:gdLst>
                <a:gd name="connsiteX0" fmla="*/ 5137 w 906894"/>
                <a:gd name="connsiteY0" fmla="*/ 692 h 625089"/>
                <a:gd name="connsiteX1" fmla="*/ 692 w 906894"/>
                <a:gd name="connsiteY1" fmla="*/ 1326 h 625089"/>
                <a:gd name="connsiteX2" fmla="*/ 1327 w 906894"/>
                <a:gd name="connsiteY2" fmla="*/ 5768 h 625089"/>
                <a:gd name="connsiteX3" fmla="*/ 901757 w 906894"/>
                <a:gd name="connsiteY3" fmla="*/ 624398 h 625089"/>
                <a:gd name="connsiteX4" fmla="*/ 906202 w 906894"/>
                <a:gd name="connsiteY4" fmla="*/ 623763 h 625089"/>
                <a:gd name="connsiteX5" fmla="*/ 905567 w 906894"/>
                <a:gd name="connsiteY5" fmla="*/ 619322 h 625089"/>
                <a:gd name="connsiteX6" fmla="*/ 5137 w 906894"/>
                <a:gd name="connsiteY6" fmla="*/ 692 h 62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894" h="625089">
                  <a:moveTo>
                    <a:pt x="5137" y="692"/>
                  </a:moveTo>
                  <a:cubicBezTo>
                    <a:pt x="3232" y="-577"/>
                    <a:pt x="1962" y="57"/>
                    <a:pt x="692" y="1326"/>
                  </a:cubicBezTo>
                  <a:cubicBezTo>
                    <a:pt x="-578" y="2595"/>
                    <a:pt x="57" y="4499"/>
                    <a:pt x="1327" y="5768"/>
                  </a:cubicBezTo>
                  <a:lnTo>
                    <a:pt x="901757" y="624398"/>
                  </a:lnTo>
                  <a:cubicBezTo>
                    <a:pt x="903662" y="625667"/>
                    <a:pt x="905567" y="625032"/>
                    <a:pt x="906202" y="623763"/>
                  </a:cubicBezTo>
                  <a:cubicBezTo>
                    <a:pt x="907472" y="622494"/>
                    <a:pt x="906837" y="620591"/>
                    <a:pt x="905567" y="619322"/>
                  </a:cubicBezTo>
                  <a:lnTo>
                    <a:pt x="5137" y="692"/>
                  </a:lnTo>
                  <a:close/>
                </a:path>
              </a:pathLst>
            </a:custGeom>
            <a:grpFill/>
            <a:ln w="6350"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D861AED7-F583-8641-BD8A-F581CB88788D}"/>
                </a:ext>
              </a:extLst>
            </p:cNvPr>
            <p:cNvSpPr/>
            <p:nvPr/>
          </p:nvSpPr>
          <p:spPr>
            <a:xfrm>
              <a:off x="4191317" y="2014398"/>
              <a:ext cx="167639" cy="177023"/>
            </a:xfrm>
            <a:custGeom>
              <a:avLst/>
              <a:gdLst>
                <a:gd name="connsiteX0" fmla="*/ 5398 w 167639"/>
                <a:gd name="connsiteY0" fmla="*/ 952 h 177023"/>
                <a:gd name="connsiteX1" fmla="*/ 953 w 167639"/>
                <a:gd name="connsiteY1" fmla="*/ 952 h 177023"/>
                <a:gd name="connsiteX2" fmla="*/ 953 w 167639"/>
                <a:gd name="connsiteY2" fmla="*/ 5393 h 177023"/>
                <a:gd name="connsiteX3" fmla="*/ 162242 w 167639"/>
                <a:gd name="connsiteY3" fmla="*/ 176072 h 177023"/>
                <a:gd name="connsiteX4" fmla="*/ 166687 w 167639"/>
                <a:gd name="connsiteY4" fmla="*/ 176072 h 177023"/>
                <a:gd name="connsiteX5" fmla="*/ 166687 w 167639"/>
                <a:gd name="connsiteY5" fmla="*/ 171630 h 177023"/>
                <a:gd name="connsiteX6" fmla="*/ 5398 w 167639"/>
                <a:gd name="connsiteY6" fmla="*/ 952 h 17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39" h="177023">
                  <a:moveTo>
                    <a:pt x="5398" y="952"/>
                  </a:moveTo>
                  <a:cubicBezTo>
                    <a:pt x="4128" y="-317"/>
                    <a:pt x="2223" y="-317"/>
                    <a:pt x="953" y="952"/>
                  </a:cubicBezTo>
                  <a:cubicBezTo>
                    <a:pt x="-318" y="2221"/>
                    <a:pt x="-318" y="4124"/>
                    <a:pt x="953" y="5393"/>
                  </a:cubicBezTo>
                  <a:lnTo>
                    <a:pt x="162242" y="176072"/>
                  </a:lnTo>
                  <a:cubicBezTo>
                    <a:pt x="163512" y="177341"/>
                    <a:pt x="165417" y="177341"/>
                    <a:pt x="166687" y="176072"/>
                  </a:cubicBezTo>
                  <a:cubicBezTo>
                    <a:pt x="167957" y="174803"/>
                    <a:pt x="167957" y="172899"/>
                    <a:pt x="166687" y="171630"/>
                  </a:cubicBezTo>
                  <a:lnTo>
                    <a:pt x="5398" y="952"/>
                  </a:lnTo>
                  <a:close/>
                </a:path>
              </a:pathLst>
            </a:custGeom>
            <a:grpFill/>
            <a:ln w="6350"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8F37CC01-292F-5344-86CC-70FD6CC3A27A}"/>
                </a:ext>
              </a:extLst>
            </p:cNvPr>
            <p:cNvSpPr/>
            <p:nvPr/>
          </p:nvSpPr>
          <p:spPr>
            <a:xfrm>
              <a:off x="4352290" y="2013278"/>
              <a:ext cx="1346368" cy="177826"/>
            </a:xfrm>
            <a:custGeom>
              <a:avLst/>
              <a:gdLst>
                <a:gd name="connsiteX0" fmla="*/ 1342390 w 1346368"/>
                <a:gd name="connsiteY0" fmla="*/ 169 h 177826"/>
                <a:gd name="connsiteX1" fmla="*/ 2540 w 1346368"/>
                <a:gd name="connsiteY1" fmla="*/ 171482 h 177826"/>
                <a:gd name="connsiteX2" fmla="*/ 0 w 1346368"/>
                <a:gd name="connsiteY2" fmla="*/ 175289 h 177826"/>
                <a:gd name="connsiteX3" fmla="*/ 3810 w 1346368"/>
                <a:gd name="connsiteY3" fmla="*/ 177827 h 177826"/>
                <a:gd name="connsiteX4" fmla="*/ 1343025 w 1346368"/>
                <a:gd name="connsiteY4" fmla="*/ 6514 h 177826"/>
                <a:gd name="connsiteX5" fmla="*/ 1344295 w 1346368"/>
                <a:gd name="connsiteY5" fmla="*/ 5879 h 177826"/>
                <a:gd name="connsiteX6" fmla="*/ 1346200 w 1346368"/>
                <a:gd name="connsiteY6" fmla="*/ 2072 h 177826"/>
                <a:gd name="connsiteX7" fmla="*/ 1342390 w 1346368"/>
                <a:gd name="connsiteY7" fmla="*/ 169 h 17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6368" h="177826">
                  <a:moveTo>
                    <a:pt x="1342390" y="169"/>
                  </a:moveTo>
                  <a:lnTo>
                    <a:pt x="2540" y="171482"/>
                  </a:lnTo>
                  <a:cubicBezTo>
                    <a:pt x="1270" y="172116"/>
                    <a:pt x="0" y="173385"/>
                    <a:pt x="0" y="175289"/>
                  </a:cubicBezTo>
                  <a:cubicBezTo>
                    <a:pt x="635" y="176558"/>
                    <a:pt x="1905" y="177827"/>
                    <a:pt x="3810" y="177827"/>
                  </a:cubicBezTo>
                  <a:lnTo>
                    <a:pt x="1343025" y="6514"/>
                  </a:lnTo>
                  <a:cubicBezTo>
                    <a:pt x="1343660" y="6514"/>
                    <a:pt x="1344295" y="6514"/>
                    <a:pt x="1344295" y="5879"/>
                  </a:cubicBezTo>
                  <a:cubicBezTo>
                    <a:pt x="1345565" y="5879"/>
                    <a:pt x="1346835" y="3976"/>
                    <a:pt x="1346200" y="2072"/>
                  </a:cubicBezTo>
                  <a:cubicBezTo>
                    <a:pt x="1346200" y="803"/>
                    <a:pt x="1344295" y="-466"/>
                    <a:pt x="1342390" y="169"/>
                  </a:cubicBezTo>
                  <a:close/>
                </a:path>
              </a:pathLst>
            </a:custGeom>
            <a:grpFill/>
            <a:ln w="6350"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3153E122-9D0E-BD42-BED7-05D7D63FA334}"/>
                </a:ext>
              </a:extLst>
            </p:cNvPr>
            <p:cNvSpPr/>
            <p:nvPr/>
          </p:nvSpPr>
          <p:spPr>
            <a:xfrm>
              <a:off x="4190761" y="2014081"/>
              <a:ext cx="312188" cy="855930"/>
            </a:xfrm>
            <a:custGeom>
              <a:avLst/>
              <a:gdLst>
                <a:gd name="connsiteX0" fmla="*/ 6588 w 312188"/>
                <a:gd name="connsiteY0" fmla="*/ 2538 h 855930"/>
                <a:gd name="connsiteX1" fmla="*/ 2143 w 312188"/>
                <a:gd name="connsiteY1" fmla="*/ 0 h 855930"/>
                <a:gd name="connsiteX2" fmla="*/ 238 w 312188"/>
                <a:gd name="connsiteY2" fmla="*/ 4441 h 855930"/>
                <a:gd name="connsiteX3" fmla="*/ 305673 w 312188"/>
                <a:gd name="connsiteY3" fmla="*/ 854027 h 855930"/>
                <a:gd name="connsiteX4" fmla="*/ 309483 w 312188"/>
                <a:gd name="connsiteY4" fmla="*/ 855930 h 855930"/>
                <a:gd name="connsiteX5" fmla="*/ 312023 w 312188"/>
                <a:gd name="connsiteY5" fmla="*/ 852123 h 855930"/>
                <a:gd name="connsiteX6" fmla="*/ 6588 w 312188"/>
                <a:gd name="connsiteY6" fmla="*/ 2538 h 85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188" h="855930">
                  <a:moveTo>
                    <a:pt x="6588" y="2538"/>
                  </a:moveTo>
                  <a:cubicBezTo>
                    <a:pt x="5953" y="635"/>
                    <a:pt x="4048" y="0"/>
                    <a:pt x="2143" y="0"/>
                  </a:cubicBezTo>
                  <a:cubicBezTo>
                    <a:pt x="238" y="635"/>
                    <a:pt x="-397" y="2538"/>
                    <a:pt x="238" y="4441"/>
                  </a:cubicBezTo>
                  <a:lnTo>
                    <a:pt x="305673" y="854027"/>
                  </a:lnTo>
                  <a:cubicBezTo>
                    <a:pt x="306943" y="855296"/>
                    <a:pt x="308213" y="855930"/>
                    <a:pt x="309483" y="855930"/>
                  </a:cubicBezTo>
                  <a:cubicBezTo>
                    <a:pt x="311388" y="855296"/>
                    <a:pt x="312658" y="854027"/>
                    <a:pt x="312023" y="852123"/>
                  </a:cubicBezTo>
                  <a:lnTo>
                    <a:pt x="6588" y="2538"/>
                  </a:lnTo>
                  <a:close/>
                </a:path>
              </a:pathLst>
            </a:custGeom>
            <a:grpFill/>
            <a:ln w="6350"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F935A536-5DF2-744B-B635-84BED31733B3}"/>
                </a:ext>
              </a:extLst>
            </p:cNvPr>
            <p:cNvSpPr/>
            <p:nvPr/>
          </p:nvSpPr>
          <p:spPr>
            <a:xfrm>
              <a:off x="3100466" y="1810171"/>
              <a:ext cx="1257776" cy="381098"/>
            </a:xfrm>
            <a:custGeom>
              <a:avLst/>
              <a:gdLst>
                <a:gd name="connsiteX0" fmla="*/ 1255633 w 1257776"/>
                <a:gd name="connsiteY0" fmla="*/ 374588 h 381098"/>
                <a:gd name="connsiteX1" fmla="*/ 4048 w 1257776"/>
                <a:gd name="connsiteY1" fmla="*/ 238 h 381098"/>
                <a:gd name="connsiteX2" fmla="*/ 238 w 1257776"/>
                <a:gd name="connsiteY2" fmla="*/ 2141 h 381098"/>
                <a:gd name="connsiteX3" fmla="*/ 2143 w 1257776"/>
                <a:gd name="connsiteY3" fmla="*/ 5948 h 381098"/>
                <a:gd name="connsiteX4" fmla="*/ 1253728 w 1257776"/>
                <a:gd name="connsiteY4" fmla="*/ 380933 h 381098"/>
                <a:gd name="connsiteX5" fmla="*/ 1257538 w 1257776"/>
                <a:gd name="connsiteY5" fmla="*/ 378395 h 381098"/>
                <a:gd name="connsiteX6" fmla="*/ 1255633 w 1257776"/>
                <a:gd name="connsiteY6" fmla="*/ 374588 h 38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776" h="381098">
                  <a:moveTo>
                    <a:pt x="1255633" y="374588"/>
                  </a:moveTo>
                  <a:lnTo>
                    <a:pt x="4048" y="238"/>
                  </a:lnTo>
                  <a:cubicBezTo>
                    <a:pt x="2143" y="-397"/>
                    <a:pt x="873" y="238"/>
                    <a:pt x="238" y="2141"/>
                  </a:cubicBezTo>
                  <a:cubicBezTo>
                    <a:pt x="-397" y="3410"/>
                    <a:pt x="238" y="5314"/>
                    <a:pt x="2143" y="5948"/>
                  </a:cubicBezTo>
                  <a:lnTo>
                    <a:pt x="1253728" y="380933"/>
                  </a:lnTo>
                  <a:cubicBezTo>
                    <a:pt x="1255633" y="381568"/>
                    <a:pt x="1257538" y="380299"/>
                    <a:pt x="1257538" y="378395"/>
                  </a:cubicBezTo>
                  <a:cubicBezTo>
                    <a:pt x="1258173" y="377126"/>
                    <a:pt x="1257538" y="375223"/>
                    <a:pt x="1255633" y="374588"/>
                  </a:cubicBezTo>
                  <a:close/>
                </a:path>
              </a:pathLst>
            </a:custGeom>
            <a:grpFill/>
            <a:ln w="6350"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2F8978BF-1CB2-9E49-AE95-A484374B9926}"/>
                </a:ext>
              </a:extLst>
            </p:cNvPr>
            <p:cNvSpPr/>
            <p:nvPr/>
          </p:nvSpPr>
          <p:spPr>
            <a:xfrm>
              <a:off x="4352925" y="1922079"/>
              <a:ext cx="912109" cy="269024"/>
            </a:xfrm>
            <a:custGeom>
              <a:avLst/>
              <a:gdLst>
                <a:gd name="connsiteX0" fmla="*/ 908050 w 912109"/>
                <a:gd name="connsiteY0" fmla="*/ 0 h 269024"/>
                <a:gd name="connsiteX1" fmla="*/ 1270 w 912109"/>
                <a:gd name="connsiteY1" fmla="*/ 262680 h 269024"/>
                <a:gd name="connsiteX2" fmla="*/ 0 w 912109"/>
                <a:gd name="connsiteY2" fmla="*/ 265852 h 269024"/>
                <a:gd name="connsiteX3" fmla="*/ 3175 w 912109"/>
                <a:gd name="connsiteY3" fmla="*/ 269025 h 269024"/>
                <a:gd name="connsiteX4" fmla="*/ 910590 w 912109"/>
                <a:gd name="connsiteY4" fmla="*/ 6345 h 269024"/>
                <a:gd name="connsiteX5" fmla="*/ 911860 w 912109"/>
                <a:gd name="connsiteY5" fmla="*/ 3172 h 269024"/>
                <a:gd name="connsiteX6" fmla="*/ 908050 w 912109"/>
                <a:gd name="connsiteY6" fmla="*/ 0 h 26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109" h="269024">
                  <a:moveTo>
                    <a:pt x="908050" y="0"/>
                  </a:moveTo>
                  <a:lnTo>
                    <a:pt x="1270" y="262680"/>
                  </a:lnTo>
                  <a:cubicBezTo>
                    <a:pt x="635" y="263314"/>
                    <a:pt x="0" y="264583"/>
                    <a:pt x="0" y="265852"/>
                  </a:cubicBezTo>
                  <a:cubicBezTo>
                    <a:pt x="0" y="267756"/>
                    <a:pt x="1270" y="269025"/>
                    <a:pt x="3175" y="269025"/>
                  </a:cubicBezTo>
                  <a:lnTo>
                    <a:pt x="910590" y="6345"/>
                  </a:lnTo>
                  <a:cubicBezTo>
                    <a:pt x="911860" y="5710"/>
                    <a:pt x="912495" y="4441"/>
                    <a:pt x="911860" y="3172"/>
                  </a:cubicBezTo>
                  <a:cubicBezTo>
                    <a:pt x="911225" y="1269"/>
                    <a:pt x="909955" y="0"/>
                    <a:pt x="908050" y="0"/>
                  </a:cubicBezTo>
                  <a:close/>
                </a:path>
              </a:pathLst>
            </a:custGeom>
            <a:grpFill/>
            <a:ln w="6350"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6BE4C161-3950-194E-8EB5-591D926ACAD2}"/>
                </a:ext>
              </a:extLst>
            </p:cNvPr>
            <p:cNvSpPr/>
            <p:nvPr/>
          </p:nvSpPr>
          <p:spPr>
            <a:xfrm>
              <a:off x="0" y="783166"/>
              <a:ext cx="506730" cy="460641"/>
            </a:xfrm>
            <a:custGeom>
              <a:avLst/>
              <a:gdLst>
                <a:gd name="connsiteX0" fmla="*/ 497840 w 506730"/>
                <a:gd name="connsiteY0" fmla="*/ 0 h 460641"/>
                <a:gd name="connsiteX1" fmla="*/ 0 w 506730"/>
                <a:gd name="connsiteY1" fmla="*/ 451759 h 460641"/>
                <a:gd name="connsiteX2" fmla="*/ 0 w 506730"/>
                <a:gd name="connsiteY2" fmla="*/ 460642 h 460641"/>
                <a:gd name="connsiteX3" fmla="*/ 506730 w 506730"/>
                <a:gd name="connsiteY3" fmla="*/ 0 h 460641"/>
              </a:gdLst>
              <a:ahLst/>
              <a:cxnLst>
                <a:cxn ang="0">
                  <a:pos x="connsiteX0" y="connsiteY0"/>
                </a:cxn>
                <a:cxn ang="0">
                  <a:pos x="connsiteX1" y="connsiteY1"/>
                </a:cxn>
                <a:cxn ang="0">
                  <a:pos x="connsiteX2" y="connsiteY2"/>
                </a:cxn>
                <a:cxn ang="0">
                  <a:pos x="connsiteX3" y="connsiteY3"/>
                </a:cxn>
              </a:cxnLst>
              <a:rect l="l" t="t" r="r" b="b"/>
              <a:pathLst>
                <a:path w="506730" h="460641">
                  <a:moveTo>
                    <a:pt x="497840" y="0"/>
                  </a:moveTo>
                  <a:lnTo>
                    <a:pt x="0" y="451759"/>
                  </a:lnTo>
                  <a:lnTo>
                    <a:pt x="0" y="460642"/>
                  </a:lnTo>
                  <a:lnTo>
                    <a:pt x="506730" y="0"/>
                  </a:lnTo>
                  <a:close/>
                </a:path>
              </a:pathLst>
            </a:custGeom>
            <a:grpFill/>
            <a:ln w="6350"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CF14DD42-FB4E-FA46-9792-999E0BEC077E}"/>
                </a:ext>
              </a:extLst>
            </p:cNvPr>
            <p:cNvSpPr/>
            <p:nvPr/>
          </p:nvSpPr>
          <p:spPr>
            <a:xfrm>
              <a:off x="0" y="1224772"/>
              <a:ext cx="1472733" cy="88828"/>
            </a:xfrm>
            <a:custGeom>
              <a:avLst/>
              <a:gdLst>
                <a:gd name="connsiteX0" fmla="*/ 1472565 w 1472733"/>
                <a:gd name="connsiteY0" fmla="*/ 3172 h 88828"/>
                <a:gd name="connsiteX1" fmla="*/ 1469390 w 1472733"/>
                <a:gd name="connsiteY1" fmla="*/ 0 h 88828"/>
                <a:gd name="connsiteX2" fmla="*/ 0 w 1472733"/>
                <a:gd name="connsiteY2" fmla="*/ 82484 h 88828"/>
                <a:gd name="connsiteX3" fmla="*/ 0 w 1472733"/>
                <a:gd name="connsiteY3" fmla="*/ 88829 h 88828"/>
                <a:gd name="connsiteX4" fmla="*/ 1470660 w 1472733"/>
                <a:gd name="connsiteY4" fmla="*/ 6345 h 88828"/>
                <a:gd name="connsiteX5" fmla="*/ 1472565 w 1472733"/>
                <a:gd name="connsiteY5" fmla="*/ 3172 h 8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733" h="88828">
                  <a:moveTo>
                    <a:pt x="1472565" y="3172"/>
                  </a:moveTo>
                  <a:cubicBezTo>
                    <a:pt x="1472565" y="1269"/>
                    <a:pt x="1471295" y="0"/>
                    <a:pt x="1469390" y="0"/>
                  </a:cubicBezTo>
                  <a:lnTo>
                    <a:pt x="0" y="82484"/>
                  </a:lnTo>
                  <a:lnTo>
                    <a:pt x="0" y="88829"/>
                  </a:lnTo>
                  <a:lnTo>
                    <a:pt x="1470660" y="6345"/>
                  </a:lnTo>
                  <a:cubicBezTo>
                    <a:pt x="1471930" y="6345"/>
                    <a:pt x="1473200" y="5076"/>
                    <a:pt x="1472565" y="3172"/>
                  </a:cubicBezTo>
                  <a:close/>
                </a:path>
              </a:pathLst>
            </a:custGeom>
            <a:grpFill/>
            <a:ln w="6350"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BD27ADC3-77AD-FB40-B533-59DAAC821D95}"/>
                </a:ext>
              </a:extLst>
            </p:cNvPr>
            <p:cNvSpPr/>
            <p:nvPr/>
          </p:nvSpPr>
          <p:spPr>
            <a:xfrm>
              <a:off x="4497287" y="1922657"/>
              <a:ext cx="768449" cy="948046"/>
            </a:xfrm>
            <a:custGeom>
              <a:avLst/>
              <a:gdLst>
                <a:gd name="connsiteX0" fmla="*/ 763052 w 768449"/>
                <a:gd name="connsiteY0" fmla="*/ 1326 h 948046"/>
                <a:gd name="connsiteX1" fmla="*/ 417 w 768449"/>
                <a:gd name="connsiteY1" fmla="*/ 942913 h 948046"/>
                <a:gd name="connsiteX2" fmla="*/ 1052 w 768449"/>
                <a:gd name="connsiteY2" fmla="*/ 947354 h 948046"/>
                <a:gd name="connsiteX3" fmla="*/ 5497 w 768449"/>
                <a:gd name="connsiteY3" fmla="*/ 946720 h 948046"/>
                <a:gd name="connsiteX4" fmla="*/ 767497 w 768449"/>
                <a:gd name="connsiteY4" fmla="*/ 5133 h 948046"/>
                <a:gd name="connsiteX5" fmla="*/ 767497 w 768449"/>
                <a:gd name="connsiteY5" fmla="*/ 692 h 948046"/>
                <a:gd name="connsiteX6" fmla="*/ 763052 w 768449"/>
                <a:gd name="connsiteY6" fmla="*/ 1326 h 9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449" h="948046">
                  <a:moveTo>
                    <a:pt x="763052" y="1326"/>
                  </a:moveTo>
                  <a:lnTo>
                    <a:pt x="417" y="942913"/>
                  </a:lnTo>
                  <a:cubicBezTo>
                    <a:pt x="-218" y="944182"/>
                    <a:pt x="-218" y="946086"/>
                    <a:pt x="1052" y="947354"/>
                  </a:cubicBezTo>
                  <a:cubicBezTo>
                    <a:pt x="2322" y="948623"/>
                    <a:pt x="4227" y="947989"/>
                    <a:pt x="5497" y="946720"/>
                  </a:cubicBezTo>
                  <a:lnTo>
                    <a:pt x="767497" y="5133"/>
                  </a:lnTo>
                  <a:cubicBezTo>
                    <a:pt x="768767" y="3864"/>
                    <a:pt x="768767" y="1326"/>
                    <a:pt x="767497" y="692"/>
                  </a:cubicBezTo>
                  <a:cubicBezTo>
                    <a:pt x="766227" y="-577"/>
                    <a:pt x="764322" y="57"/>
                    <a:pt x="763052" y="1326"/>
                  </a:cubicBezTo>
                  <a:close/>
                </a:path>
              </a:pathLst>
            </a:custGeom>
            <a:grpFill/>
            <a:ln w="6350"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4ABCB4D5-92FC-F44F-9F31-E8C66641652C}"/>
                </a:ext>
              </a:extLst>
            </p:cNvPr>
            <p:cNvSpPr/>
            <p:nvPr/>
          </p:nvSpPr>
          <p:spPr>
            <a:xfrm>
              <a:off x="8581332" y="2291297"/>
              <a:ext cx="943089" cy="539692"/>
            </a:xfrm>
            <a:custGeom>
              <a:avLst/>
              <a:gdLst>
                <a:gd name="connsiteX0" fmla="*/ 5137 w 943089"/>
                <a:gd name="connsiteY0" fmla="*/ 692 h 539692"/>
                <a:gd name="connsiteX1" fmla="*/ 692 w 943089"/>
                <a:gd name="connsiteY1" fmla="*/ 1326 h 539692"/>
                <a:gd name="connsiteX2" fmla="*/ 1327 w 943089"/>
                <a:gd name="connsiteY2" fmla="*/ 5768 h 539692"/>
                <a:gd name="connsiteX3" fmla="*/ 937952 w 943089"/>
                <a:gd name="connsiteY3" fmla="*/ 538741 h 539692"/>
                <a:gd name="connsiteX4" fmla="*/ 942397 w 943089"/>
                <a:gd name="connsiteY4" fmla="*/ 538741 h 539692"/>
                <a:gd name="connsiteX5" fmla="*/ 941762 w 943089"/>
                <a:gd name="connsiteY5" fmla="*/ 534300 h 539692"/>
                <a:gd name="connsiteX6" fmla="*/ 5137 w 943089"/>
                <a:gd name="connsiteY6" fmla="*/ 692 h 53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89" h="539692">
                  <a:moveTo>
                    <a:pt x="5137" y="692"/>
                  </a:moveTo>
                  <a:cubicBezTo>
                    <a:pt x="3867" y="-577"/>
                    <a:pt x="1962" y="57"/>
                    <a:pt x="692" y="1326"/>
                  </a:cubicBezTo>
                  <a:cubicBezTo>
                    <a:pt x="-578" y="2595"/>
                    <a:pt x="57" y="4499"/>
                    <a:pt x="1327" y="5768"/>
                  </a:cubicBezTo>
                  <a:lnTo>
                    <a:pt x="937952" y="538741"/>
                  </a:lnTo>
                  <a:cubicBezTo>
                    <a:pt x="939857" y="540010"/>
                    <a:pt x="941762" y="540010"/>
                    <a:pt x="942397" y="538741"/>
                  </a:cubicBezTo>
                  <a:cubicBezTo>
                    <a:pt x="943667" y="537472"/>
                    <a:pt x="943032" y="535569"/>
                    <a:pt x="941762" y="534300"/>
                  </a:cubicBezTo>
                  <a:lnTo>
                    <a:pt x="5137" y="692"/>
                  </a:lnTo>
                  <a:close/>
                </a:path>
              </a:pathLst>
            </a:custGeom>
            <a:grpFill/>
            <a:ln w="6350"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30B94887-A0E3-5749-9611-CFA0668B5EF4}"/>
                </a:ext>
              </a:extLst>
            </p:cNvPr>
            <p:cNvSpPr/>
            <p:nvPr/>
          </p:nvSpPr>
          <p:spPr>
            <a:xfrm>
              <a:off x="4352290" y="1302650"/>
              <a:ext cx="12700" cy="887985"/>
            </a:xfrm>
            <a:custGeom>
              <a:avLst/>
              <a:gdLst>
                <a:gd name="connsiteX0" fmla="*/ 8890 w 12700"/>
                <a:gd name="connsiteY0" fmla="*/ 165 h 887985"/>
                <a:gd name="connsiteX1" fmla="*/ 6350 w 12700"/>
                <a:gd name="connsiteY1" fmla="*/ 3972 h 887985"/>
                <a:gd name="connsiteX2" fmla="*/ 0 w 12700"/>
                <a:gd name="connsiteY2" fmla="*/ 885282 h 887985"/>
                <a:gd name="connsiteX3" fmla="*/ 3175 w 12700"/>
                <a:gd name="connsiteY3" fmla="*/ 887820 h 887985"/>
                <a:gd name="connsiteX4" fmla="*/ 6985 w 12700"/>
                <a:gd name="connsiteY4" fmla="*/ 885282 h 887985"/>
                <a:gd name="connsiteX5" fmla="*/ 12700 w 12700"/>
                <a:gd name="connsiteY5" fmla="*/ 3972 h 887985"/>
                <a:gd name="connsiteX6" fmla="*/ 12700 w 12700"/>
                <a:gd name="connsiteY6" fmla="*/ 2703 h 887985"/>
                <a:gd name="connsiteX7" fmla="*/ 8890 w 12700"/>
                <a:gd name="connsiteY7" fmla="*/ 165 h 88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00" h="887985">
                  <a:moveTo>
                    <a:pt x="8890" y="165"/>
                  </a:moveTo>
                  <a:cubicBezTo>
                    <a:pt x="6985" y="165"/>
                    <a:pt x="5715" y="2068"/>
                    <a:pt x="6350" y="3972"/>
                  </a:cubicBezTo>
                  <a:lnTo>
                    <a:pt x="0" y="885282"/>
                  </a:lnTo>
                  <a:cubicBezTo>
                    <a:pt x="0" y="886551"/>
                    <a:pt x="1270" y="887820"/>
                    <a:pt x="3175" y="887820"/>
                  </a:cubicBezTo>
                  <a:cubicBezTo>
                    <a:pt x="5080" y="888454"/>
                    <a:pt x="6350" y="887185"/>
                    <a:pt x="6985" y="885282"/>
                  </a:cubicBezTo>
                  <a:lnTo>
                    <a:pt x="12700" y="3972"/>
                  </a:lnTo>
                  <a:cubicBezTo>
                    <a:pt x="12700" y="3338"/>
                    <a:pt x="12700" y="3338"/>
                    <a:pt x="12700" y="2703"/>
                  </a:cubicBezTo>
                  <a:cubicBezTo>
                    <a:pt x="12700" y="800"/>
                    <a:pt x="10795" y="-469"/>
                    <a:pt x="8890" y="165"/>
                  </a:cubicBezTo>
                  <a:close/>
                </a:path>
              </a:pathLst>
            </a:custGeom>
            <a:grpFill/>
            <a:ln w="6350"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0EDBC138-1242-484E-833B-0086B49148B6}"/>
                </a:ext>
              </a:extLst>
            </p:cNvPr>
            <p:cNvSpPr/>
            <p:nvPr/>
          </p:nvSpPr>
          <p:spPr>
            <a:xfrm>
              <a:off x="4352290" y="2184759"/>
              <a:ext cx="151295" cy="685416"/>
            </a:xfrm>
            <a:custGeom>
              <a:avLst/>
              <a:gdLst>
                <a:gd name="connsiteX0" fmla="*/ 6350 w 151295"/>
                <a:gd name="connsiteY0" fmla="*/ 2538 h 685416"/>
                <a:gd name="connsiteX1" fmla="*/ 2540 w 151295"/>
                <a:gd name="connsiteY1" fmla="*/ 0 h 685416"/>
                <a:gd name="connsiteX2" fmla="*/ 0 w 151295"/>
                <a:gd name="connsiteY2" fmla="*/ 3807 h 685416"/>
                <a:gd name="connsiteX3" fmla="*/ 144780 w 151295"/>
                <a:gd name="connsiteY3" fmla="*/ 682714 h 685416"/>
                <a:gd name="connsiteX4" fmla="*/ 148590 w 151295"/>
                <a:gd name="connsiteY4" fmla="*/ 685252 h 685416"/>
                <a:gd name="connsiteX5" fmla="*/ 151130 w 151295"/>
                <a:gd name="connsiteY5" fmla="*/ 681445 h 685416"/>
                <a:gd name="connsiteX6" fmla="*/ 6350 w 151295"/>
                <a:gd name="connsiteY6" fmla="*/ 2538 h 68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95" h="685416">
                  <a:moveTo>
                    <a:pt x="6350" y="2538"/>
                  </a:moveTo>
                  <a:cubicBezTo>
                    <a:pt x="6350" y="635"/>
                    <a:pt x="4445" y="0"/>
                    <a:pt x="2540" y="0"/>
                  </a:cubicBezTo>
                  <a:cubicBezTo>
                    <a:pt x="635" y="635"/>
                    <a:pt x="0" y="1903"/>
                    <a:pt x="0" y="3807"/>
                  </a:cubicBezTo>
                  <a:lnTo>
                    <a:pt x="144780" y="682714"/>
                  </a:lnTo>
                  <a:cubicBezTo>
                    <a:pt x="144780" y="684617"/>
                    <a:pt x="146685" y="685886"/>
                    <a:pt x="148590" y="685252"/>
                  </a:cubicBezTo>
                  <a:cubicBezTo>
                    <a:pt x="150495" y="685252"/>
                    <a:pt x="151765" y="683348"/>
                    <a:pt x="151130" y="681445"/>
                  </a:cubicBezTo>
                  <a:lnTo>
                    <a:pt x="6350" y="2538"/>
                  </a:lnTo>
                  <a:close/>
                </a:path>
              </a:pathLst>
            </a:custGeom>
            <a:grpFill/>
            <a:ln w="6350"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C2728543-F49E-6C4F-BD93-EEEA7B17DFC1}"/>
                </a:ext>
              </a:extLst>
            </p:cNvPr>
            <p:cNvSpPr/>
            <p:nvPr/>
          </p:nvSpPr>
          <p:spPr>
            <a:xfrm>
              <a:off x="5885310" y="1361953"/>
              <a:ext cx="138169" cy="138059"/>
            </a:xfrm>
            <a:custGeom>
              <a:avLst/>
              <a:gdLst>
                <a:gd name="connsiteX0" fmla="*/ 32890 w 138169"/>
                <a:gd name="connsiteY0" fmla="*/ 10022 h 138059"/>
                <a:gd name="connsiteX1" fmla="*/ 10030 w 138169"/>
                <a:gd name="connsiteY1" fmla="*/ 105196 h 138059"/>
                <a:gd name="connsiteX2" fmla="*/ 105280 w 138169"/>
                <a:gd name="connsiteY2" fmla="*/ 128038 h 138059"/>
                <a:gd name="connsiteX3" fmla="*/ 128140 w 138169"/>
                <a:gd name="connsiteY3" fmla="*/ 32864 h 138059"/>
                <a:gd name="connsiteX4" fmla="*/ 32890 w 138169"/>
                <a:gd name="connsiteY4" fmla="*/ 10022 h 138059"/>
                <a:gd name="connsiteX5" fmla="*/ 102740 w 138169"/>
                <a:gd name="connsiteY5" fmla="*/ 123596 h 138059"/>
                <a:gd name="connsiteX6" fmla="*/ 13840 w 138169"/>
                <a:gd name="connsiteY6" fmla="*/ 102658 h 138059"/>
                <a:gd name="connsiteX7" fmla="*/ 34795 w 138169"/>
                <a:gd name="connsiteY7" fmla="*/ 13829 h 138059"/>
                <a:gd name="connsiteX8" fmla="*/ 123695 w 138169"/>
                <a:gd name="connsiteY8" fmla="*/ 34767 h 138059"/>
                <a:gd name="connsiteX9" fmla="*/ 102740 w 138169"/>
                <a:gd name="connsiteY9" fmla="*/ 123596 h 13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69" h="138059">
                  <a:moveTo>
                    <a:pt x="32890" y="10022"/>
                  </a:moveTo>
                  <a:cubicBezTo>
                    <a:pt x="505" y="30326"/>
                    <a:pt x="-9655" y="72837"/>
                    <a:pt x="10030" y="105196"/>
                  </a:cubicBezTo>
                  <a:cubicBezTo>
                    <a:pt x="29715" y="137555"/>
                    <a:pt x="72260" y="147707"/>
                    <a:pt x="105280" y="128038"/>
                  </a:cubicBezTo>
                  <a:cubicBezTo>
                    <a:pt x="137665" y="107734"/>
                    <a:pt x="147825" y="65223"/>
                    <a:pt x="128140" y="32864"/>
                  </a:cubicBezTo>
                  <a:cubicBezTo>
                    <a:pt x="107820" y="505"/>
                    <a:pt x="65275" y="-9647"/>
                    <a:pt x="32890" y="10022"/>
                  </a:cubicBezTo>
                  <a:close/>
                  <a:moveTo>
                    <a:pt x="102740" y="123596"/>
                  </a:moveTo>
                  <a:cubicBezTo>
                    <a:pt x="72260" y="142631"/>
                    <a:pt x="32890" y="133113"/>
                    <a:pt x="13840" y="102658"/>
                  </a:cubicBezTo>
                  <a:cubicBezTo>
                    <a:pt x="-5210" y="72202"/>
                    <a:pt x="4315" y="32864"/>
                    <a:pt x="34795" y="13829"/>
                  </a:cubicBezTo>
                  <a:cubicBezTo>
                    <a:pt x="65275" y="-5206"/>
                    <a:pt x="104645" y="4312"/>
                    <a:pt x="123695" y="34767"/>
                  </a:cubicBezTo>
                  <a:cubicBezTo>
                    <a:pt x="142745" y="65223"/>
                    <a:pt x="133220" y="104561"/>
                    <a:pt x="102740" y="123596"/>
                  </a:cubicBezTo>
                  <a:close/>
                </a:path>
              </a:pathLst>
            </a:custGeom>
            <a:grpFill/>
            <a:ln w="6350"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379A0FEF-5AAC-D944-9EC0-6C79923271FB}"/>
                </a:ext>
              </a:extLst>
            </p:cNvPr>
            <p:cNvSpPr/>
            <p:nvPr/>
          </p:nvSpPr>
          <p:spPr>
            <a:xfrm>
              <a:off x="5874694" y="1351345"/>
              <a:ext cx="158766" cy="158639"/>
            </a:xfrm>
            <a:custGeom>
              <a:avLst/>
              <a:gdLst>
                <a:gd name="connsiteX0" fmla="*/ 37791 w 158766"/>
                <a:gd name="connsiteY0" fmla="*/ 11746 h 158639"/>
                <a:gd name="connsiteX1" fmla="*/ 11756 w 158766"/>
                <a:gd name="connsiteY1" fmla="*/ 120879 h 158639"/>
                <a:gd name="connsiteX2" fmla="*/ 120976 w 158766"/>
                <a:gd name="connsiteY2" fmla="*/ 146893 h 158639"/>
                <a:gd name="connsiteX3" fmla="*/ 147011 w 158766"/>
                <a:gd name="connsiteY3" fmla="*/ 37761 h 158639"/>
                <a:gd name="connsiteX4" fmla="*/ 37791 w 158766"/>
                <a:gd name="connsiteY4" fmla="*/ 11746 h 158639"/>
                <a:gd name="connsiteX5" fmla="*/ 119071 w 158766"/>
                <a:gd name="connsiteY5" fmla="*/ 144355 h 158639"/>
                <a:gd name="connsiteX6" fmla="*/ 13661 w 158766"/>
                <a:gd name="connsiteY6" fmla="*/ 119610 h 158639"/>
                <a:gd name="connsiteX7" fmla="*/ 38426 w 158766"/>
                <a:gd name="connsiteY7" fmla="*/ 14284 h 158639"/>
                <a:gd name="connsiteX8" fmla="*/ 143836 w 158766"/>
                <a:gd name="connsiteY8" fmla="*/ 39030 h 158639"/>
                <a:gd name="connsiteX9" fmla="*/ 119071 w 158766"/>
                <a:gd name="connsiteY9" fmla="*/ 144355 h 15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66" h="158639">
                  <a:moveTo>
                    <a:pt x="37791" y="11746"/>
                  </a:moveTo>
                  <a:cubicBezTo>
                    <a:pt x="326" y="34588"/>
                    <a:pt x="-11104" y="83444"/>
                    <a:pt x="11756" y="120879"/>
                  </a:cubicBezTo>
                  <a:cubicBezTo>
                    <a:pt x="34616" y="158314"/>
                    <a:pt x="83511" y="169735"/>
                    <a:pt x="120976" y="146893"/>
                  </a:cubicBezTo>
                  <a:cubicBezTo>
                    <a:pt x="158441" y="124052"/>
                    <a:pt x="169871" y="75196"/>
                    <a:pt x="147011" y="37761"/>
                  </a:cubicBezTo>
                  <a:cubicBezTo>
                    <a:pt x="124151" y="325"/>
                    <a:pt x="75256" y="-11095"/>
                    <a:pt x="37791" y="11746"/>
                  </a:cubicBezTo>
                  <a:close/>
                  <a:moveTo>
                    <a:pt x="119071" y="144355"/>
                  </a:moveTo>
                  <a:cubicBezTo>
                    <a:pt x="82876" y="166563"/>
                    <a:pt x="35886" y="155776"/>
                    <a:pt x="13661" y="119610"/>
                  </a:cubicBezTo>
                  <a:cubicBezTo>
                    <a:pt x="-8564" y="83444"/>
                    <a:pt x="2866" y="36492"/>
                    <a:pt x="38426" y="14284"/>
                  </a:cubicBezTo>
                  <a:cubicBezTo>
                    <a:pt x="74621" y="-7923"/>
                    <a:pt x="121611" y="2863"/>
                    <a:pt x="143836" y="39030"/>
                  </a:cubicBezTo>
                  <a:cubicBezTo>
                    <a:pt x="166061" y="75196"/>
                    <a:pt x="155266" y="122148"/>
                    <a:pt x="119071" y="144355"/>
                  </a:cubicBezTo>
                  <a:close/>
                </a:path>
              </a:pathLst>
            </a:custGeom>
            <a:grpFill/>
            <a:ln w="6350"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BA58F72F-AA2C-0049-BF2A-F3580869AF35}"/>
                </a:ext>
              </a:extLst>
            </p:cNvPr>
            <p:cNvSpPr/>
            <p:nvPr/>
          </p:nvSpPr>
          <p:spPr>
            <a:xfrm>
              <a:off x="5924829" y="1401925"/>
              <a:ext cx="58011" cy="57965"/>
            </a:xfrm>
            <a:custGeom>
              <a:avLst/>
              <a:gdLst>
                <a:gd name="connsiteX0" fmla="*/ 13691 w 58011"/>
                <a:gd name="connsiteY0" fmla="*/ 4312 h 57965"/>
                <a:gd name="connsiteX1" fmla="*/ 4166 w 58011"/>
                <a:gd name="connsiteY1" fmla="*/ 44285 h 57965"/>
                <a:gd name="connsiteX2" fmla="*/ 44171 w 58011"/>
                <a:gd name="connsiteY2" fmla="*/ 53803 h 57965"/>
                <a:gd name="connsiteX3" fmla="*/ 53696 w 58011"/>
                <a:gd name="connsiteY3" fmla="*/ 13830 h 57965"/>
                <a:gd name="connsiteX4" fmla="*/ 13691 w 58011"/>
                <a:gd name="connsiteY4" fmla="*/ 4312 h 57965"/>
                <a:gd name="connsiteX5" fmla="*/ 42901 w 58011"/>
                <a:gd name="connsiteY5" fmla="*/ 51899 h 57965"/>
                <a:gd name="connsiteX6" fmla="*/ 6071 w 58011"/>
                <a:gd name="connsiteY6" fmla="*/ 43016 h 57965"/>
                <a:gd name="connsiteX7" fmla="*/ 14961 w 58011"/>
                <a:gd name="connsiteY7" fmla="*/ 6216 h 57965"/>
                <a:gd name="connsiteX8" fmla="*/ 51791 w 58011"/>
                <a:gd name="connsiteY8" fmla="*/ 15099 h 57965"/>
                <a:gd name="connsiteX9" fmla="*/ 42901 w 58011"/>
                <a:gd name="connsiteY9" fmla="*/ 51899 h 5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11" h="57965">
                  <a:moveTo>
                    <a:pt x="13691" y="4312"/>
                  </a:moveTo>
                  <a:cubicBezTo>
                    <a:pt x="356" y="12561"/>
                    <a:pt x="-4089" y="30326"/>
                    <a:pt x="4166" y="44285"/>
                  </a:cubicBezTo>
                  <a:cubicBezTo>
                    <a:pt x="12421" y="57610"/>
                    <a:pt x="30836" y="62051"/>
                    <a:pt x="44171" y="53803"/>
                  </a:cubicBezTo>
                  <a:cubicBezTo>
                    <a:pt x="58141" y="45554"/>
                    <a:pt x="61951" y="27154"/>
                    <a:pt x="53696" y="13830"/>
                  </a:cubicBezTo>
                  <a:cubicBezTo>
                    <a:pt x="45441" y="-129"/>
                    <a:pt x="27026" y="-3936"/>
                    <a:pt x="13691" y="4312"/>
                  </a:cubicBezTo>
                  <a:close/>
                  <a:moveTo>
                    <a:pt x="42901" y="51899"/>
                  </a:moveTo>
                  <a:cubicBezTo>
                    <a:pt x="30201" y="59513"/>
                    <a:pt x="13691" y="55706"/>
                    <a:pt x="6071" y="43016"/>
                  </a:cubicBezTo>
                  <a:cubicBezTo>
                    <a:pt x="-1549" y="30326"/>
                    <a:pt x="2261" y="13830"/>
                    <a:pt x="14961" y="6216"/>
                  </a:cubicBezTo>
                  <a:cubicBezTo>
                    <a:pt x="27661" y="-1398"/>
                    <a:pt x="44171" y="2409"/>
                    <a:pt x="51791" y="15099"/>
                  </a:cubicBezTo>
                  <a:cubicBezTo>
                    <a:pt x="59411" y="27788"/>
                    <a:pt x="55601" y="44285"/>
                    <a:pt x="42901" y="51899"/>
                  </a:cubicBezTo>
                  <a:close/>
                </a:path>
              </a:pathLst>
            </a:custGeom>
            <a:grpFill/>
            <a:ln w="6350"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E31C0ED7-4215-E049-B4EC-54118B9230BC}"/>
                </a:ext>
              </a:extLst>
            </p:cNvPr>
            <p:cNvSpPr/>
            <p:nvPr/>
          </p:nvSpPr>
          <p:spPr>
            <a:xfrm>
              <a:off x="2177390" y="2467896"/>
              <a:ext cx="108809" cy="108369"/>
            </a:xfrm>
            <a:custGeom>
              <a:avLst/>
              <a:gdLst>
                <a:gd name="connsiteX0" fmla="*/ 25425 w 108809"/>
                <a:gd name="connsiteY0" fmla="*/ 8095 h 108369"/>
                <a:gd name="connsiteX1" fmla="*/ 8280 w 108809"/>
                <a:gd name="connsiteY1" fmla="*/ 82965 h 108369"/>
                <a:gd name="connsiteX2" fmla="*/ 83210 w 108809"/>
                <a:gd name="connsiteY2" fmla="*/ 100096 h 108369"/>
                <a:gd name="connsiteX3" fmla="*/ 100990 w 108809"/>
                <a:gd name="connsiteY3" fmla="*/ 25861 h 108369"/>
                <a:gd name="connsiteX4" fmla="*/ 25425 w 108809"/>
                <a:gd name="connsiteY4" fmla="*/ 8095 h 108369"/>
                <a:gd name="connsiteX5" fmla="*/ 79400 w 108809"/>
                <a:gd name="connsiteY5" fmla="*/ 95020 h 108369"/>
                <a:gd name="connsiteX6" fmla="*/ 13360 w 108809"/>
                <a:gd name="connsiteY6" fmla="*/ 79793 h 108369"/>
                <a:gd name="connsiteX7" fmla="*/ 28600 w 108809"/>
                <a:gd name="connsiteY7" fmla="*/ 13805 h 108369"/>
                <a:gd name="connsiteX8" fmla="*/ 94640 w 108809"/>
                <a:gd name="connsiteY8" fmla="*/ 29033 h 108369"/>
                <a:gd name="connsiteX9" fmla="*/ 79400 w 108809"/>
                <a:gd name="connsiteY9" fmla="*/ 95020 h 10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809" h="108369">
                  <a:moveTo>
                    <a:pt x="25425" y="8095"/>
                  </a:moveTo>
                  <a:cubicBezTo>
                    <a:pt x="25" y="23957"/>
                    <a:pt x="-7595" y="57585"/>
                    <a:pt x="8280" y="82965"/>
                  </a:cubicBezTo>
                  <a:cubicBezTo>
                    <a:pt x="24155" y="108345"/>
                    <a:pt x="57810" y="115959"/>
                    <a:pt x="83210" y="100096"/>
                  </a:cubicBezTo>
                  <a:cubicBezTo>
                    <a:pt x="108610" y="84234"/>
                    <a:pt x="116230" y="51240"/>
                    <a:pt x="100990" y="25861"/>
                  </a:cubicBezTo>
                  <a:cubicBezTo>
                    <a:pt x="84480" y="481"/>
                    <a:pt x="51460" y="-7767"/>
                    <a:pt x="25425" y="8095"/>
                  </a:cubicBezTo>
                  <a:close/>
                  <a:moveTo>
                    <a:pt x="79400" y="95020"/>
                  </a:moveTo>
                  <a:cubicBezTo>
                    <a:pt x="57175" y="108979"/>
                    <a:pt x="27330" y="102000"/>
                    <a:pt x="13360" y="79793"/>
                  </a:cubicBezTo>
                  <a:cubicBezTo>
                    <a:pt x="-610" y="57585"/>
                    <a:pt x="6375" y="27764"/>
                    <a:pt x="28600" y="13805"/>
                  </a:cubicBezTo>
                  <a:cubicBezTo>
                    <a:pt x="50825" y="-153"/>
                    <a:pt x="80670" y="6826"/>
                    <a:pt x="94640" y="29033"/>
                  </a:cubicBezTo>
                  <a:cubicBezTo>
                    <a:pt x="108610" y="51875"/>
                    <a:pt x="101625" y="81061"/>
                    <a:pt x="79400" y="95020"/>
                  </a:cubicBezTo>
                  <a:close/>
                </a:path>
              </a:pathLst>
            </a:custGeom>
            <a:grpFill/>
            <a:ln w="6350"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D4861D4D-0B4D-FD4E-AA6B-60516E71D8EE}"/>
                </a:ext>
              </a:extLst>
            </p:cNvPr>
            <p:cNvSpPr/>
            <p:nvPr/>
          </p:nvSpPr>
          <p:spPr>
            <a:xfrm>
              <a:off x="2170787" y="2461121"/>
              <a:ext cx="121839" cy="121742"/>
            </a:xfrm>
            <a:custGeom>
              <a:avLst/>
              <a:gdLst>
                <a:gd name="connsiteX0" fmla="*/ 28852 w 121839"/>
                <a:gd name="connsiteY0" fmla="*/ 9160 h 121742"/>
                <a:gd name="connsiteX1" fmla="*/ 9167 w 121839"/>
                <a:gd name="connsiteY1" fmla="*/ 92913 h 121742"/>
                <a:gd name="connsiteX2" fmla="*/ 92987 w 121839"/>
                <a:gd name="connsiteY2" fmla="*/ 112582 h 121742"/>
                <a:gd name="connsiteX3" fmla="*/ 112672 w 121839"/>
                <a:gd name="connsiteY3" fmla="*/ 28829 h 121742"/>
                <a:gd name="connsiteX4" fmla="*/ 28852 w 121839"/>
                <a:gd name="connsiteY4" fmla="*/ 9160 h 121742"/>
                <a:gd name="connsiteX5" fmla="*/ 91082 w 121839"/>
                <a:gd name="connsiteY5" fmla="*/ 110044 h 121742"/>
                <a:gd name="connsiteX6" fmla="*/ 11072 w 121839"/>
                <a:gd name="connsiteY6" fmla="*/ 91009 h 121742"/>
                <a:gd name="connsiteX7" fmla="*/ 30122 w 121839"/>
                <a:gd name="connsiteY7" fmla="*/ 11064 h 121742"/>
                <a:gd name="connsiteX8" fmla="*/ 110132 w 121839"/>
                <a:gd name="connsiteY8" fmla="*/ 30098 h 121742"/>
                <a:gd name="connsiteX9" fmla="*/ 91082 w 121839"/>
                <a:gd name="connsiteY9" fmla="*/ 110044 h 12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39" h="121742">
                  <a:moveTo>
                    <a:pt x="28852" y="9160"/>
                  </a:moveTo>
                  <a:cubicBezTo>
                    <a:pt x="277" y="26926"/>
                    <a:pt x="-8613" y="64361"/>
                    <a:pt x="9167" y="92913"/>
                  </a:cubicBezTo>
                  <a:cubicBezTo>
                    <a:pt x="26947" y="121465"/>
                    <a:pt x="64412" y="130348"/>
                    <a:pt x="92987" y="112582"/>
                  </a:cubicBezTo>
                  <a:cubicBezTo>
                    <a:pt x="121562" y="94816"/>
                    <a:pt x="130452" y="57381"/>
                    <a:pt x="112672" y="28829"/>
                  </a:cubicBezTo>
                  <a:cubicBezTo>
                    <a:pt x="94892" y="277"/>
                    <a:pt x="57427" y="-8606"/>
                    <a:pt x="28852" y="9160"/>
                  </a:cubicBezTo>
                  <a:close/>
                  <a:moveTo>
                    <a:pt x="91082" y="110044"/>
                  </a:moveTo>
                  <a:cubicBezTo>
                    <a:pt x="63777" y="127176"/>
                    <a:pt x="28217" y="118293"/>
                    <a:pt x="11072" y="91009"/>
                  </a:cubicBezTo>
                  <a:cubicBezTo>
                    <a:pt x="-6073" y="63726"/>
                    <a:pt x="2817" y="28195"/>
                    <a:pt x="30122" y="11064"/>
                  </a:cubicBezTo>
                  <a:cubicBezTo>
                    <a:pt x="57427" y="-6068"/>
                    <a:pt x="92987" y="2815"/>
                    <a:pt x="110132" y="30098"/>
                  </a:cubicBezTo>
                  <a:cubicBezTo>
                    <a:pt x="126642" y="58016"/>
                    <a:pt x="118387" y="93548"/>
                    <a:pt x="91082" y="110044"/>
                  </a:cubicBezTo>
                  <a:close/>
                </a:path>
              </a:pathLst>
            </a:custGeom>
            <a:grpFill/>
            <a:ln w="6350"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425A313B-3A68-254F-A534-FFBD188202AB}"/>
                </a:ext>
              </a:extLst>
            </p:cNvPr>
            <p:cNvSpPr/>
            <p:nvPr/>
          </p:nvSpPr>
          <p:spPr>
            <a:xfrm>
              <a:off x="2208455" y="2499393"/>
              <a:ext cx="45868" cy="45832"/>
            </a:xfrm>
            <a:custGeom>
              <a:avLst/>
              <a:gdLst>
                <a:gd name="connsiteX0" fmla="*/ 10869 w 45868"/>
                <a:gd name="connsiteY0" fmla="*/ 3247 h 45832"/>
                <a:gd name="connsiteX1" fmla="*/ 3249 w 45868"/>
                <a:gd name="connsiteY1" fmla="*/ 34971 h 45832"/>
                <a:gd name="connsiteX2" fmla="*/ 34999 w 45868"/>
                <a:gd name="connsiteY2" fmla="*/ 42585 h 45832"/>
                <a:gd name="connsiteX3" fmla="*/ 42619 w 45868"/>
                <a:gd name="connsiteY3" fmla="*/ 10861 h 45832"/>
                <a:gd name="connsiteX4" fmla="*/ 10869 w 45868"/>
                <a:gd name="connsiteY4" fmla="*/ 3247 h 45832"/>
                <a:gd name="connsiteX5" fmla="*/ 33094 w 45868"/>
                <a:gd name="connsiteY5" fmla="*/ 39413 h 45832"/>
                <a:gd name="connsiteX6" fmla="*/ 33094 w 45868"/>
                <a:gd name="connsiteY6" fmla="*/ 39413 h 45832"/>
                <a:gd name="connsiteX7" fmla="*/ 33094 w 45868"/>
                <a:gd name="connsiteY7" fmla="*/ 39413 h 45832"/>
                <a:gd name="connsiteX8" fmla="*/ 6424 w 45868"/>
                <a:gd name="connsiteY8" fmla="*/ 33068 h 45832"/>
                <a:gd name="connsiteX9" fmla="*/ 12774 w 45868"/>
                <a:gd name="connsiteY9" fmla="*/ 6419 h 45832"/>
                <a:gd name="connsiteX10" fmla="*/ 39444 w 45868"/>
                <a:gd name="connsiteY10" fmla="*/ 12764 h 45832"/>
                <a:gd name="connsiteX11" fmla="*/ 33094 w 45868"/>
                <a:gd name="connsiteY11" fmla="*/ 39413 h 4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68" h="45832">
                  <a:moveTo>
                    <a:pt x="10869" y="3247"/>
                  </a:moveTo>
                  <a:cubicBezTo>
                    <a:pt x="74" y="9592"/>
                    <a:pt x="-3101" y="24185"/>
                    <a:pt x="3249" y="34971"/>
                  </a:cubicBezTo>
                  <a:cubicBezTo>
                    <a:pt x="9599" y="45758"/>
                    <a:pt x="24204" y="48930"/>
                    <a:pt x="34999" y="42585"/>
                  </a:cubicBezTo>
                  <a:cubicBezTo>
                    <a:pt x="45794" y="36240"/>
                    <a:pt x="48969" y="21647"/>
                    <a:pt x="42619" y="10861"/>
                  </a:cubicBezTo>
                  <a:cubicBezTo>
                    <a:pt x="35634" y="74"/>
                    <a:pt x="21664" y="-3098"/>
                    <a:pt x="10869" y="3247"/>
                  </a:cubicBezTo>
                  <a:close/>
                  <a:moveTo>
                    <a:pt x="33094" y="39413"/>
                  </a:moveTo>
                  <a:cubicBezTo>
                    <a:pt x="33729" y="39413"/>
                    <a:pt x="33729" y="39413"/>
                    <a:pt x="33094" y="39413"/>
                  </a:cubicBezTo>
                  <a:cubicBezTo>
                    <a:pt x="33729" y="39413"/>
                    <a:pt x="33729" y="39413"/>
                    <a:pt x="33094" y="39413"/>
                  </a:cubicBezTo>
                  <a:cubicBezTo>
                    <a:pt x="23569" y="45123"/>
                    <a:pt x="11504" y="41951"/>
                    <a:pt x="6424" y="33068"/>
                  </a:cubicBezTo>
                  <a:cubicBezTo>
                    <a:pt x="709" y="23551"/>
                    <a:pt x="3884" y="11495"/>
                    <a:pt x="12774" y="6419"/>
                  </a:cubicBezTo>
                  <a:cubicBezTo>
                    <a:pt x="21664" y="709"/>
                    <a:pt x="33729" y="3881"/>
                    <a:pt x="39444" y="12764"/>
                  </a:cubicBezTo>
                  <a:cubicBezTo>
                    <a:pt x="45794" y="21647"/>
                    <a:pt x="42619" y="33702"/>
                    <a:pt x="33094" y="39413"/>
                  </a:cubicBezTo>
                  <a:close/>
                </a:path>
              </a:pathLst>
            </a:custGeom>
            <a:grpFill/>
            <a:ln w="6350"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8D1833DC-A4E7-3249-AD67-A052ACA412D8}"/>
                </a:ext>
              </a:extLst>
            </p:cNvPr>
            <p:cNvSpPr/>
            <p:nvPr/>
          </p:nvSpPr>
          <p:spPr>
            <a:xfrm>
              <a:off x="4472840" y="2839657"/>
              <a:ext cx="54174" cy="54564"/>
            </a:xfrm>
            <a:custGeom>
              <a:avLst/>
              <a:gdLst>
                <a:gd name="connsiteX0" fmla="*/ 12800 w 54174"/>
                <a:gd name="connsiteY0" fmla="*/ 4340 h 54564"/>
                <a:gd name="connsiteX1" fmla="*/ 3910 w 54174"/>
                <a:gd name="connsiteY1" fmla="*/ 41775 h 54564"/>
                <a:gd name="connsiteX2" fmla="*/ 41375 w 54174"/>
                <a:gd name="connsiteY2" fmla="*/ 50658 h 54564"/>
                <a:gd name="connsiteX3" fmla="*/ 50265 w 54174"/>
                <a:gd name="connsiteY3" fmla="*/ 13223 h 54564"/>
                <a:gd name="connsiteX4" fmla="*/ 12800 w 54174"/>
                <a:gd name="connsiteY4" fmla="*/ 4340 h 54564"/>
                <a:gd name="connsiteX5" fmla="*/ 38200 w 54174"/>
                <a:gd name="connsiteY5" fmla="*/ 44948 h 54564"/>
                <a:gd name="connsiteX6" fmla="*/ 9625 w 54174"/>
                <a:gd name="connsiteY6" fmla="*/ 37968 h 54564"/>
                <a:gd name="connsiteX7" fmla="*/ 16610 w 54174"/>
                <a:gd name="connsiteY7" fmla="*/ 9416 h 54564"/>
                <a:gd name="connsiteX8" fmla="*/ 45185 w 54174"/>
                <a:gd name="connsiteY8" fmla="*/ 16396 h 54564"/>
                <a:gd name="connsiteX9" fmla="*/ 38200 w 54174"/>
                <a:gd name="connsiteY9" fmla="*/ 44948 h 5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74" h="54564">
                  <a:moveTo>
                    <a:pt x="12800" y="4340"/>
                  </a:moveTo>
                  <a:cubicBezTo>
                    <a:pt x="100" y="11954"/>
                    <a:pt x="-3710" y="29086"/>
                    <a:pt x="3910" y="41775"/>
                  </a:cubicBezTo>
                  <a:cubicBezTo>
                    <a:pt x="11530" y="54465"/>
                    <a:pt x="28675" y="58272"/>
                    <a:pt x="41375" y="50658"/>
                  </a:cubicBezTo>
                  <a:cubicBezTo>
                    <a:pt x="54075" y="43044"/>
                    <a:pt x="57885" y="25913"/>
                    <a:pt x="50265" y="13223"/>
                  </a:cubicBezTo>
                  <a:cubicBezTo>
                    <a:pt x="42645" y="-101"/>
                    <a:pt x="26135" y="-3908"/>
                    <a:pt x="12800" y="4340"/>
                  </a:cubicBezTo>
                  <a:close/>
                  <a:moveTo>
                    <a:pt x="38200" y="44948"/>
                  </a:moveTo>
                  <a:cubicBezTo>
                    <a:pt x="28675" y="50658"/>
                    <a:pt x="15975" y="48120"/>
                    <a:pt x="9625" y="37968"/>
                  </a:cubicBezTo>
                  <a:cubicBezTo>
                    <a:pt x="3910" y="28451"/>
                    <a:pt x="6450" y="15761"/>
                    <a:pt x="16610" y="9416"/>
                  </a:cubicBezTo>
                  <a:cubicBezTo>
                    <a:pt x="26135" y="3706"/>
                    <a:pt x="38835" y="6244"/>
                    <a:pt x="45185" y="16396"/>
                  </a:cubicBezTo>
                  <a:cubicBezTo>
                    <a:pt x="50900" y="25913"/>
                    <a:pt x="47725" y="38603"/>
                    <a:pt x="38200" y="44948"/>
                  </a:cubicBezTo>
                  <a:close/>
                </a:path>
              </a:pathLst>
            </a:custGeom>
            <a:grpFill/>
            <a:ln w="6350"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830B3F63-F85C-3E44-890F-EE97D6BBD51F}"/>
                </a:ext>
              </a:extLst>
            </p:cNvPr>
            <p:cNvSpPr/>
            <p:nvPr/>
          </p:nvSpPr>
          <p:spPr>
            <a:xfrm>
              <a:off x="4423311" y="2790118"/>
              <a:ext cx="153231" cy="152957"/>
            </a:xfrm>
            <a:custGeom>
              <a:avLst/>
              <a:gdLst>
                <a:gd name="connsiteX0" fmla="*/ 36293 w 153231"/>
                <a:gd name="connsiteY0" fmla="*/ 11368 h 152957"/>
                <a:gd name="connsiteX1" fmla="*/ 11528 w 153231"/>
                <a:gd name="connsiteY1" fmla="*/ 116694 h 152957"/>
                <a:gd name="connsiteX2" fmla="*/ 116938 w 153231"/>
                <a:gd name="connsiteY2" fmla="*/ 141439 h 152957"/>
                <a:gd name="connsiteX3" fmla="*/ 141703 w 153231"/>
                <a:gd name="connsiteY3" fmla="*/ 36113 h 152957"/>
                <a:gd name="connsiteX4" fmla="*/ 36293 w 153231"/>
                <a:gd name="connsiteY4" fmla="*/ 11368 h 152957"/>
                <a:gd name="connsiteX5" fmla="*/ 115668 w 153231"/>
                <a:gd name="connsiteY5" fmla="*/ 138901 h 152957"/>
                <a:gd name="connsiteX6" fmla="*/ 14703 w 153231"/>
                <a:gd name="connsiteY6" fmla="*/ 114790 h 152957"/>
                <a:gd name="connsiteX7" fmla="*/ 38833 w 153231"/>
                <a:gd name="connsiteY7" fmla="*/ 13906 h 152957"/>
                <a:gd name="connsiteX8" fmla="*/ 139798 w 153231"/>
                <a:gd name="connsiteY8" fmla="*/ 37382 h 152957"/>
                <a:gd name="connsiteX9" fmla="*/ 115668 w 153231"/>
                <a:gd name="connsiteY9" fmla="*/ 138901 h 15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31" h="152957">
                  <a:moveTo>
                    <a:pt x="36293" y="11368"/>
                  </a:moveTo>
                  <a:cubicBezTo>
                    <a:pt x="98" y="33575"/>
                    <a:pt x="-10697" y="80528"/>
                    <a:pt x="11528" y="116694"/>
                  </a:cubicBezTo>
                  <a:cubicBezTo>
                    <a:pt x="33753" y="152860"/>
                    <a:pt x="80743" y="163646"/>
                    <a:pt x="116938" y="141439"/>
                  </a:cubicBezTo>
                  <a:cubicBezTo>
                    <a:pt x="153133" y="119232"/>
                    <a:pt x="163928" y="72279"/>
                    <a:pt x="141703" y="36113"/>
                  </a:cubicBezTo>
                  <a:cubicBezTo>
                    <a:pt x="119478" y="582"/>
                    <a:pt x="72488" y="-10839"/>
                    <a:pt x="36293" y="11368"/>
                  </a:cubicBezTo>
                  <a:close/>
                  <a:moveTo>
                    <a:pt x="115668" y="138901"/>
                  </a:moveTo>
                  <a:cubicBezTo>
                    <a:pt x="81378" y="160474"/>
                    <a:pt x="36293" y="149687"/>
                    <a:pt x="14703" y="114790"/>
                  </a:cubicBezTo>
                  <a:cubicBezTo>
                    <a:pt x="-6887" y="80528"/>
                    <a:pt x="3908" y="35479"/>
                    <a:pt x="38833" y="13906"/>
                  </a:cubicBezTo>
                  <a:cubicBezTo>
                    <a:pt x="73123" y="-7667"/>
                    <a:pt x="118208" y="3120"/>
                    <a:pt x="139798" y="37382"/>
                  </a:cubicBezTo>
                  <a:cubicBezTo>
                    <a:pt x="160753" y="72914"/>
                    <a:pt x="149958" y="117963"/>
                    <a:pt x="115668" y="138901"/>
                  </a:cubicBezTo>
                  <a:close/>
                </a:path>
              </a:pathLst>
            </a:custGeom>
            <a:grpFill/>
            <a:ln w="6350"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6C46B9D9-B55C-0C41-8D18-B1D388E7B013}"/>
                </a:ext>
              </a:extLst>
            </p:cNvPr>
            <p:cNvSpPr/>
            <p:nvPr/>
          </p:nvSpPr>
          <p:spPr>
            <a:xfrm>
              <a:off x="4481780" y="2848389"/>
              <a:ext cx="36928" cy="36898"/>
            </a:xfrm>
            <a:custGeom>
              <a:avLst/>
              <a:gdLst>
                <a:gd name="connsiteX0" fmla="*/ 8939 w 36928"/>
                <a:gd name="connsiteY0" fmla="*/ 2587 h 36898"/>
                <a:gd name="connsiteX1" fmla="*/ 2589 w 36928"/>
                <a:gd name="connsiteY1" fmla="*/ 27967 h 36898"/>
                <a:gd name="connsiteX2" fmla="*/ 27989 w 36928"/>
                <a:gd name="connsiteY2" fmla="*/ 34312 h 36898"/>
                <a:gd name="connsiteX3" fmla="*/ 34339 w 36928"/>
                <a:gd name="connsiteY3" fmla="*/ 8932 h 36898"/>
                <a:gd name="connsiteX4" fmla="*/ 8939 w 36928"/>
                <a:gd name="connsiteY4" fmla="*/ 2587 h 36898"/>
                <a:gd name="connsiteX5" fmla="*/ 26719 w 36928"/>
                <a:gd name="connsiteY5" fmla="*/ 31139 h 36898"/>
                <a:gd name="connsiteX6" fmla="*/ 5764 w 36928"/>
                <a:gd name="connsiteY6" fmla="*/ 26063 h 36898"/>
                <a:gd name="connsiteX7" fmla="*/ 10844 w 36928"/>
                <a:gd name="connsiteY7" fmla="*/ 5125 h 36898"/>
                <a:gd name="connsiteX8" fmla="*/ 31799 w 36928"/>
                <a:gd name="connsiteY8" fmla="*/ 10201 h 36898"/>
                <a:gd name="connsiteX9" fmla="*/ 26719 w 36928"/>
                <a:gd name="connsiteY9" fmla="*/ 31139 h 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28" h="36898">
                  <a:moveTo>
                    <a:pt x="8939" y="2587"/>
                  </a:moveTo>
                  <a:cubicBezTo>
                    <a:pt x="49" y="7663"/>
                    <a:pt x="-2491" y="19084"/>
                    <a:pt x="2589" y="27967"/>
                  </a:cubicBezTo>
                  <a:cubicBezTo>
                    <a:pt x="7669" y="36850"/>
                    <a:pt x="19099" y="39388"/>
                    <a:pt x="27989" y="34312"/>
                  </a:cubicBezTo>
                  <a:cubicBezTo>
                    <a:pt x="36879" y="29236"/>
                    <a:pt x="39419" y="17815"/>
                    <a:pt x="34339" y="8932"/>
                  </a:cubicBezTo>
                  <a:cubicBezTo>
                    <a:pt x="28624" y="49"/>
                    <a:pt x="17194" y="-2489"/>
                    <a:pt x="8939" y="2587"/>
                  </a:cubicBezTo>
                  <a:close/>
                  <a:moveTo>
                    <a:pt x="26719" y="31139"/>
                  </a:moveTo>
                  <a:cubicBezTo>
                    <a:pt x="19734" y="35581"/>
                    <a:pt x="10209" y="33677"/>
                    <a:pt x="5764" y="26063"/>
                  </a:cubicBezTo>
                  <a:cubicBezTo>
                    <a:pt x="1319" y="19084"/>
                    <a:pt x="3224" y="9566"/>
                    <a:pt x="10844" y="5125"/>
                  </a:cubicBezTo>
                  <a:cubicBezTo>
                    <a:pt x="17829" y="684"/>
                    <a:pt x="27354" y="2587"/>
                    <a:pt x="31799" y="10201"/>
                  </a:cubicBezTo>
                  <a:cubicBezTo>
                    <a:pt x="35609" y="17815"/>
                    <a:pt x="33704" y="26698"/>
                    <a:pt x="26719" y="31139"/>
                  </a:cubicBezTo>
                  <a:close/>
                </a:path>
              </a:pathLst>
            </a:custGeom>
            <a:grpFill/>
            <a:ln w="6350"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ABDCA5CB-3793-0344-ADD7-4B3AD82F2827}"/>
                </a:ext>
              </a:extLst>
            </p:cNvPr>
            <p:cNvSpPr/>
            <p:nvPr/>
          </p:nvSpPr>
          <p:spPr>
            <a:xfrm>
              <a:off x="2199639" y="783166"/>
              <a:ext cx="75564" cy="21774"/>
            </a:xfrm>
            <a:custGeom>
              <a:avLst/>
              <a:gdLst>
                <a:gd name="connsiteX0" fmla="*/ 60960 w 75564"/>
                <a:gd name="connsiteY0" fmla="*/ 15228 h 21774"/>
                <a:gd name="connsiteX1" fmla="*/ 75565 w 75564"/>
                <a:gd name="connsiteY1" fmla="*/ 0 h 21774"/>
                <a:gd name="connsiteX2" fmla="*/ 67945 w 75564"/>
                <a:gd name="connsiteY2" fmla="*/ 0 h 21774"/>
                <a:gd name="connsiteX3" fmla="*/ 57150 w 75564"/>
                <a:gd name="connsiteY3" fmla="*/ 10152 h 21774"/>
                <a:gd name="connsiteX4" fmla="*/ 6985 w 75564"/>
                <a:gd name="connsiteY4" fmla="*/ 0 h 21774"/>
                <a:gd name="connsiteX5" fmla="*/ 0 w 75564"/>
                <a:gd name="connsiteY5" fmla="*/ 0 h 21774"/>
                <a:gd name="connsiteX6" fmla="*/ 635 w 75564"/>
                <a:gd name="connsiteY6" fmla="*/ 1269 h 21774"/>
                <a:gd name="connsiteX7" fmla="*/ 60960 w 75564"/>
                <a:gd name="connsiteY7" fmla="*/ 15228 h 2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64" h="21774">
                  <a:moveTo>
                    <a:pt x="60960" y="15228"/>
                  </a:moveTo>
                  <a:cubicBezTo>
                    <a:pt x="67310" y="11421"/>
                    <a:pt x="72390" y="5710"/>
                    <a:pt x="75565" y="0"/>
                  </a:cubicBezTo>
                  <a:lnTo>
                    <a:pt x="67945" y="0"/>
                  </a:lnTo>
                  <a:cubicBezTo>
                    <a:pt x="65405" y="3807"/>
                    <a:pt x="61595" y="7614"/>
                    <a:pt x="57150" y="10152"/>
                  </a:cubicBezTo>
                  <a:cubicBezTo>
                    <a:pt x="40005" y="20304"/>
                    <a:pt x="18415" y="16497"/>
                    <a:pt x="6985" y="0"/>
                  </a:cubicBezTo>
                  <a:lnTo>
                    <a:pt x="0" y="0"/>
                  </a:lnTo>
                  <a:cubicBezTo>
                    <a:pt x="0" y="634"/>
                    <a:pt x="635" y="634"/>
                    <a:pt x="635" y="1269"/>
                  </a:cubicBezTo>
                  <a:cubicBezTo>
                    <a:pt x="13335" y="21573"/>
                    <a:pt x="40005" y="27918"/>
                    <a:pt x="60960" y="15228"/>
                  </a:cubicBezTo>
                  <a:close/>
                </a:path>
              </a:pathLst>
            </a:custGeom>
            <a:grpFill/>
            <a:ln w="6350"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BC8B9237-CAFA-B64A-A8A7-8662B414A5D0}"/>
                </a:ext>
              </a:extLst>
            </p:cNvPr>
            <p:cNvSpPr/>
            <p:nvPr/>
          </p:nvSpPr>
          <p:spPr>
            <a:xfrm>
              <a:off x="2082800" y="783166"/>
              <a:ext cx="307975" cy="133693"/>
            </a:xfrm>
            <a:custGeom>
              <a:avLst/>
              <a:gdLst>
                <a:gd name="connsiteX0" fmla="*/ 236220 w 307975"/>
                <a:gd name="connsiteY0" fmla="*/ 110402 h 133693"/>
                <a:gd name="connsiteX1" fmla="*/ 307975 w 307975"/>
                <a:gd name="connsiteY1" fmla="*/ 0 h 133693"/>
                <a:gd name="connsiteX2" fmla="*/ 304800 w 307975"/>
                <a:gd name="connsiteY2" fmla="*/ 0 h 133693"/>
                <a:gd name="connsiteX3" fmla="*/ 234315 w 307975"/>
                <a:gd name="connsiteY3" fmla="*/ 107229 h 133693"/>
                <a:gd name="connsiteX4" fmla="*/ 24765 w 307975"/>
                <a:gd name="connsiteY4" fmla="*/ 57739 h 133693"/>
                <a:gd name="connsiteX5" fmla="*/ 3175 w 307975"/>
                <a:gd name="connsiteY5" fmla="*/ 0 h 133693"/>
                <a:gd name="connsiteX6" fmla="*/ 0 w 307975"/>
                <a:gd name="connsiteY6" fmla="*/ 0 h 133693"/>
                <a:gd name="connsiteX7" fmla="*/ 21590 w 307975"/>
                <a:gd name="connsiteY7" fmla="*/ 60277 h 133693"/>
                <a:gd name="connsiteX8" fmla="*/ 236220 w 307975"/>
                <a:gd name="connsiteY8" fmla="*/ 110402 h 13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975" h="133693">
                  <a:moveTo>
                    <a:pt x="236220" y="110402"/>
                  </a:moveTo>
                  <a:cubicBezTo>
                    <a:pt x="276860" y="85022"/>
                    <a:pt x="302260" y="43780"/>
                    <a:pt x="307975" y="0"/>
                  </a:cubicBezTo>
                  <a:lnTo>
                    <a:pt x="304800" y="0"/>
                  </a:lnTo>
                  <a:cubicBezTo>
                    <a:pt x="298450" y="43145"/>
                    <a:pt x="274320" y="83119"/>
                    <a:pt x="234315" y="107229"/>
                  </a:cubicBezTo>
                  <a:cubicBezTo>
                    <a:pt x="163195" y="151644"/>
                    <a:pt x="69215" y="129436"/>
                    <a:pt x="24765" y="57739"/>
                  </a:cubicBezTo>
                  <a:cubicBezTo>
                    <a:pt x="13335" y="39339"/>
                    <a:pt x="6350" y="19669"/>
                    <a:pt x="3175" y="0"/>
                  </a:cubicBezTo>
                  <a:lnTo>
                    <a:pt x="0" y="0"/>
                  </a:lnTo>
                  <a:cubicBezTo>
                    <a:pt x="3175" y="20938"/>
                    <a:pt x="10160" y="41242"/>
                    <a:pt x="21590" y="60277"/>
                  </a:cubicBezTo>
                  <a:cubicBezTo>
                    <a:pt x="67310" y="133243"/>
                    <a:pt x="163195" y="155451"/>
                    <a:pt x="236220" y="110402"/>
                  </a:cubicBezTo>
                  <a:close/>
                </a:path>
              </a:pathLst>
            </a:custGeom>
            <a:grpFill/>
            <a:ln w="6350"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B6552B3E-9A2C-6D4D-AE74-5ACF4FB5879A}"/>
                </a:ext>
              </a:extLst>
            </p:cNvPr>
            <p:cNvSpPr/>
            <p:nvPr/>
          </p:nvSpPr>
          <p:spPr>
            <a:xfrm>
              <a:off x="2019935" y="783166"/>
              <a:ext cx="433704" cy="196405"/>
            </a:xfrm>
            <a:custGeom>
              <a:avLst/>
              <a:gdLst>
                <a:gd name="connsiteX0" fmla="*/ 331470 w 433704"/>
                <a:gd name="connsiteY0" fmla="*/ 163699 h 196405"/>
                <a:gd name="connsiteX1" fmla="*/ 433705 w 433704"/>
                <a:gd name="connsiteY1" fmla="*/ 0 h 196405"/>
                <a:gd name="connsiteX2" fmla="*/ 432435 w 433704"/>
                <a:gd name="connsiteY2" fmla="*/ 0 h 196405"/>
                <a:gd name="connsiteX3" fmla="*/ 330835 w 433704"/>
                <a:gd name="connsiteY3" fmla="*/ 162430 h 196405"/>
                <a:gd name="connsiteX4" fmla="*/ 32385 w 433704"/>
                <a:gd name="connsiteY4" fmla="*/ 92001 h 196405"/>
                <a:gd name="connsiteX5" fmla="*/ 1270 w 433704"/>
                <a:gd name="connsiteY5" fmla="*/ 0 h 196405"/>
                <a:gd name="connsiteX6" fmla="*/ 0 w 433704"/>
                <a:gd name="connsiteY6" fmla="*/ 0 h 196405"/>
                <a:gd name="connsiteX7" fmla="*/ 31115 w 433704"/>
                <a:gd name="connsiteY7" fmla="*/ 93270 h 196405"/>
                <a:gd name="connsiteX8" fmla="*/ 331470 w 433704"/>
                <a:gd name="connsiteY8" fmla="*/ 163699 h 19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704" h="196405">
                  <a:moveTo>
                    <a:pt x="331470" y="163699"/>
                  </a:moveTo>
                  <a:cubicBezTo>
                    <a:pt x="391160" y="126264"/>
                    <a:pt x="426720" y="65353"/>
                    <a:pt x="433705" y="0"/>
                  </a:cubicBezTo>
                  <a:lnTo>
                    <a:pt x="432435" y="0"/>
                  </a:lnTo>
                  <a:cubicBezTo>
                    <a:pt x="425450" y="64718"/>
                    <a:pt x="390525" y="125630"/>
                    <a:pt x="330835" y="162430"/>
                  </a:cubicBezTo>
                  <a:cubicBezTo>
                    <a:pt x="229235" y="225245"/>
                    <a:pt x="95250" y="194155"/>
                    <a:pt x="32385" y="92001"/>
                  </a:cubicBezTo>
                  <a:cubicBezTo>
                    <a:pt x="14605" y="62815"/>
                    <a:pt x="4445" y="31725"/>
                    <a:pt x="1270" y="0"/>
                  </a:cubicBezTo>
                  <a:lnTo>
                    <a:pt x="0" y="0"/>
                  </a:lnTo>
                  <a:cubicBezTo>
                    <a:pt x="3175" y="32359"/>
                    <a:pt x="13335" y="64084"/>
                    <a:pt x="31115" y="93270"/>
                  </a:cubicBezTo>
                  <a:cubicBezTo>
                    <a:pt x="94615" y="195424"/>
                    <a:pt x="229235" y="227148"/>
                    <a:pt x="331470" y="163699"/>
                  </a:cubicBezTo>
                  <a:close/>
                </a:path>
              </a:pathLst>
            </a:custGeom>
            <a:grpFill/>
            <a:ln w="6350"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C150463D-F5E3-C442-AEC4-6A78B85522CA}"/>
                </a:ext>
              </a:extLst>
            </p:cNvPr>
            <p:cNvSpPr/>
            <p:nvPr/>
          </p:nvSpPr>
          <p:spPr>
            <a:xfrm>
              <a:off x="5751195" y="783166"/>
              <a:ext cx="587432" cy="656756"/>
            </a:xfrm>
            <a:custGeom>
              <a:avLst/>
              <a:gdLst>
                <a:gd name="connsiteX0" fmla="*/ 586105 w 587432"/>
                <a:gd name="connsiteY0" fmla="*/ 656065 h 656756"/>
                <a:gd name="connsiteX1" fmla="*/ 586740 w 587432"/>
                <a:gd name="connsiteY1" fmla="*/ 650989 h 656756"/>
                <a:gd name="connsiteX2" fmla="*/ 10160 w 587432"/>
                <a:gd name="connsiteY2" fmla="*/ 0 h 656756"/>
                <a:gd name="connsiteX3" fmla="*/ 0 w 587432"/>
                <a:gd name="connsiteY3" fmla="*/ 0 h 656756"/>
                <a:gd name="connsiteX4" fmla="*/ 581025 w 587432"/>
                <a:gd name="connsiteY4" fmla="*/ 655431 h 656756"/>
                <a:gd name="connsiteX5" fmla="*/ 586105 w 587432"/>
                <a:gd name="connsiteY5" fmla="*/ 656065 h 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432" h="656756">
                  <a:moveTo>
                    <a:pt x="586105" y="656065"/>
                  </a:moveTo>
                  <a:cubicBezTo>
                    <a:pt x="587375" y="654796"/>
                    <a:pt x="588010" y="652258"/>
                    <a:pt x="586740" y="650989"/>
                  </a:cubicBezTo>
                  <a:lnTo>
                    <a:pt x="10160" y="0"/>
                  </a:lnTo>
                  <a:lnTo>
                    <a:pt x="0" y="0"/>
                  </a:lnTo>
                  <a:lnTo>
                    <a:pt x="581025" y="655431"/>
                  </a:lnTo>
                  <a:cubicBezTo>
                    <a:pt x="582295" y="656700"/>
                    <a:pt x="584835" y="657334"/>
                    <a:pt x="586105" y="656065"/>
                  </a:cubicBezTo>
                  <a:close/>
                </a:path>
              </a:pathLst>
            </a:custGeom>
            <a:grpFill/>
            <a:ln w="6350"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960211D4-880E-7747-AB32-D288EE2F1A7A}"/>
                </a:ext>
              </a:extLst>
            </p:cNvPr>
            <p:cNvSpPr/>
            <p:nvPr/>
          </p:nvSpPr>
          <p:spPr>
            <a:xfrm>
              <a:off x="5259647" y="1426541"/>
              <a:ext cx="1079557" cy="502575"/>
            </a:xfrm>
            <a:custGeom>
              <a:avLst/>
              <a:gdLst>
                <a:gd name="connsiteX0" fmla="*/ 1076382 w 1079557"/>
                <a:gd name="connsiteY0" fmla="*/ 6345 h 502575"/>
                <a:gd name="connsiteX1" fmla="*/ 696652 w 1079557"/>
                <a:gd name="connsiteY1" fmla="*/ 0 h 502575"/>
                <a:gd name="connsiteX2" fmla="*/ 694747 w 1079557"/>
                <a:gd name="connsiteY2" fmla="*/ 634 h 502575"/>
                <a:gd name="connsiteX3" fmla="*/ 1327 w 1079557"/>
                <a:gd name="connsiteY3" fmla="*/ 496173 h 502575"/>
                <a:gd name="connsiteX4" fmla="*/ 692 w 1079557"/>
                <a:gd name="connsiteY4" fmla="*/ 501249 h 502575"/>
                <a:gd name="connsiteX5" fmla="*/ 5772 w 1079557"/>
                <a:gd name="connsiteY5" fmla="*/ 501884 h 502575"/>
                <a:gd name="connsiteX6" fmla="*/ 698557 w 1079557"/>
                <a:gd name="connsiteY6" fmla="*/ 6979 h 502575"/>
                <a:gd name="connsiteX7" fmla="*/ 1075747 w 1079557"/>
                <a:gd name="connsiteY7" fmla="*/ 13324 h 502575"/>
                <a:gd name="connsiteX8" fmla="*/ 1079557 w 1079557"/>
                <a:gd name="connsiteY8" fmla="*/ 10152 h 502575"/>
                <a:gd name="connsiteX9" fmla="*/ 1076382 w 1079557"/>
                <a:gd name="connsiteY9" fmla="*/ 6345 h 50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557" h="502575">
                  <a:moveTo>
                    <a:pt x="1076382" y="6345"/>
                  </a:moveTo>
                  <a:lnTo>
                    <a:pt x="696652" y="0"/>
                  </a:lnTo>
                  <a:cubicBezTo>
                    <a:pt x="696017" y="0"/>
                    <a:pt x="695382" y="0"/>
                    <a:pt x="694747" y="634"/>
                  </a:cubicBezTo>
                  <a:lnTo>
                    <a:pt x="1327" y="496173"/>
                  </a:lnTo>
                  <a:cubicBezTo>
                    <a:pt x="57" y="497442"/>
                    <a:pt x="-578" y="499346"/>
                    <a:pt x="692" y="501249"/>
                  </a:cubicBezTo>
                  <a:cubicBezTo>
                    <a:pt x="1962" y="502518"/>
                    <a:pt x="3867" y="503152"/>
                    <a:pt x="5772" y="501884"/>
                  </a:cubicBezTo>
                  <a:lnTo>
                    <a:pt x="698557" y="6979"/>
                  </a:lnTo>
                  <a:lnTo>
                    <a:pt x="1075747" y="13324"/>
                  </a:lnTo>
                  <a:cubicBezTo>
                    <a:pt x="1077652" y="13324"/>
                    <a:pt x="1078922" y="12055"/>
                    <a:pt x="1079557" y="10152"/>
                  </a:cubicBezTo>
                  <a:cubicBezTo>
                    <a:pt x="1079557" y="8248"/>
                    <a:pt x="1078287" y="6345"/>
                    <a:pt x="1076382" y="6345"/>
                  </a:cubicBezTo>
                  <a:close/>
                </a:path>
              </a:pathLst>
            </a:custGeom>
            <a:grpFill/>
            <a:ln w="6350"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538CF8B5-594B-5844-A5A0-F5311AF89F6A}"/>
                </a:ext>
              </a:extLst>
            </p:cNvPr>
            <p:cNvSpPr/>
            <p:nvPr/>
          </p:nvSpPr>
          <p:spPr>
            <a:xfrm>
              <a:off x="4353877" y="783166"/>
              <a:ext cx="1606232" cy="1222984"/>
            </a:xfrm>
            <a:custGeom>
              <a:avLst/>
              <a:gdLst>
                <a:gd name="connsiteX0" fmla="*/ 421957 w 1606232"/>
                <a:gd name="connsiteY0" fmla="*/ 803902 h 1222984"/>
                <a:gd name="connsiteX1" fmla="*/ 420053 w 1606232"/>
                <a:gd name="connsiteY1" fmla="*/ 805171 h 1222984"/>
                <a:gd name="connsiteX2" fmla="*/ 953 w 1606232"/>
                <a:gd name="connsiteY2" fmla="*/ 1216957 h 1222984"/>
                <a:gd name="connsiteX3" fmla="*/ 953 w 1606232"/>
                <a:gd name="connsiteY3" fmla="*/ 1222033 h 1222984"/>
                <a:gd name="connsiteX4" fmla="*/ 6032 w 1606232"/>
                <a:gd name="connsiteY4" fmla="*/ 1222033 h 1222984"/>
                <a:gd name="connsiteX5" fmla="*/ 424498 w 1606232"/>
                <a:gd name="connsiteY5" fmla="*/ 810881 h 1222984"/>
                <a:gd name="connsiteX6" fmla="*/ 1603058 w 1606232"/>
                <a:gd name="connsiteY6" fmla="*/ 649720 h 1222984"/>
                <a:gd name="connsiteX7" fmla="*/ 1606233 w 1606232"/>
                <a:gd name="connsiteY7" fmla="*/ 645913 h 1222984"/>
                <a:gd name="connsiteX8" fmla="*/ 1605598 w 1606232"/>
                <a:gd name="connsiteY8" fmla="*/ 644644 h 1222984"/>
                <a:gd name="connsiteX9" fmla="*/ 1255713 w 1606232"/>
                <a:gd name="connsiteY9" fmla="*/ 0 h 1222984"/>
                <a:gd name="connsiteX10" fmla="*/ 1247458 w 1606232"/>
                <a:gd name="connsiteY10" fmla="*/ 0 h 1222984"/>
                <a:gd name="connsiteX11" fmla="*/ 1596708 w 1606232"/>
                <a:gd name="connsiteY11" fmla="*/ 643375 h 1222984"/>
                <a:gd name="connsiteX12" fmla="*/ 421957 w 1606232"/>
                <a:gd name="connsiteY12" fmla="*/ 803902 h 122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6232" h="1222984">
                  <a:moveTo>
                    <a:pt x="421957" y="803902"/>
                  </a:moveTo>
                  <a:cubicBezTo>
                    <a:pt x="421323" y="803902"/>
                    <a:pt x="420688" y="804536"/>
                    <a:pt x="420053" y="805171"/>
                  </a:cubicBezTo>
                  <a:lnTo>
                    <a:pt x="953" y="1216957"/>
                  </a:lnTo>
                  <a:cubicBezTo>
                    <a:pt x="-318" y="1218226"/>
                    <a:pt x="-318" y="1220763"/>
                    <a:pt x="953" y="1222033"/>
                  </a:cubicBezTo>
                  <a:cubicBezTo>
                    <a:pt x="2223" y="1223302"/>
                    <a:pt x="4763" y="1223302"/>
                    <a:pt x="6032" y="1222033"/>
                  </a:cubicBezTo>
                  <a:lnTo>
                    <a:pt x="424498" y="810881"/>
                  </a:lnTo>
                  <a:lnTo>
                    <a:pt x="1603058" y="649720"/>
                  </a:lnTo>
                  <a:cubicBezTo>
                    <a:pt x="1604963" y="649720"/>
                    <a:pt x="1606233" y="647817"/>
                    <a:pt x="1606233" y="645913"/>
                  </a:cubicBezTo>
                  <a:cubicBezTo>
                    <a:pt x="1606233" y="645279"/>
                    <a:pt x="1606233" y="645279"/>
                    <a:pt x="1605598" y="644644"/>
                  </a:cubicBezTo>
                  <a:lnTo>
                    <a:pt x="1255713" y="0"/>
                  </a:lnTo>
                  <a:lnTo>
                    <a:pt x="1247458" y="0"/>
                  </a:lnTo>
                  <a:lnTo>
                    <a:pt x="1596708" y="643375"/>
                  </a:lnTo>
                  <a:lnTo>
                    <a:pt x="421957" y="803902"/>
                  </a:lnTo>
                  <a:close/>
                </a:path>
              </a:pathLst>
            </a:custGeom>
            <a:grpFill/>
            <a:ln w="6350"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09528A44-5643-F242-BEBB-FC44AE9B249F}"/>
                </a:ext>
              </a:extLst>
            </p:cNvPr>
            <p:cNvSpPr/>
            <p:nvPr/>
          </p:nvSpPr>
          <p:spPr>
            <a:xfrm>
              <a:off x="4519453" y="783166"/>
              <a:ext cx="1440259" cy="1209342"/>
            </a:xfrm>
            <a:custGeom>
              <a:avLst/>
              <a:gdLst>
                <a:gd name="connsiteX0" fmla="*/ 476 w 1440259"/>
                <a:gd name="connsiteY0" fmla="*/ 1203632 h 1209342"/>
                <a:gd name="connsiteX1" fmla="*/ 476 w 1440259"/>
                <a:gd name="connsiteY1" fmla="*/ 1208074 h 1209342"/>
                <a:gd name="connsiteX2" fmla="*/ 4286 w 1440259"/>
                <a:gd name="connsiteY2" fmla="*/ 1209343 h 1209342"/>
                <a:gd name="connsiteX3" fmla="*/ 1438116 w 1440259"/>
                <a:gd name="connsiteY3" fmla="*/ 650355 h 1209342"/>
                <a:gd name="connsiteX4" fmla="*/ 1440021 w 1440259"/>
                <a:gd name="connsiteY4" fmla="*/ 645913 h 1209342"/>
                <a:gd name="connsiteX5" fmla="*/ 1435576 w 1440259"/>
                <a:gd name="connsiteY5" fmla="*/ 644010 h 1209342"/>
                <a:gd name="connsiteX6" fmla="*/ 11906 w 1440259"/>
                <a:gd name="connsiteY6" fmla="*/ 1199191 h 1209342"/>
                <a:gd name="connsiteX7" fmla="*/ 260191 w 1440259"/>
                <a:gd name="connsiteY7" fmla="*/ 810247 h 1209342"/>
                <a:gd name="connsiteX8" fmla="*/ 642461 w 1440259"/>
                <a:gd name="connsiteY8" fmla="*/ 0 h 1209342"/>
                <a:gd name="connsiteX9" fmla="*/ 634206 w 1440259"/>
                <a:gd name="connsiteY9" fmla="*/ 0 h 1209342"/>
                <a:gd name="connsiteX10" fmla="*/ 253841 w 1440259"/>
                <a:gd name="connsiteY10" fmla="*/ 805805 h 1209342"/>
                <a:gd name="connsiteX11" fmla="*/ 476 w 1440259"/>
                <a:gd name="connsiteY11" fmla="*/ 1203632 h 120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259" h="1209342">
                  <a:moveTo>
                    <a:pt x="476" y="1203632"/>
                  </a:moveTo>
                  <a:cubicBezTo>
                    <a:pt x="-159" y="1204901"/>
                    <a:pt x="-159" y="1206805"/>
                    <a:pt x="476" y="1208074"/>
                  </a:cubicBezTo>
                  <a:cubicBezTo>
                    <a:pt x="1746" y="1209343"/>
                    <a:pt x="3016" y="1209343"/>
                    <a:pt x="4286" y="1209343"/>
                  </a:cubicBezTo>
                  <a:lnTo>
                    <a:pt x="1438116" y="650355"/>
                  </a:lnTo>
                  <a:cubicBezTo>
                    <a:pt x="1440021" y="649720"/>
                    <a:pt x="1440656" y="647817"/>
                    <a:pt x="1440021" y="645913"/>
                  </a:cubicBezTo>
                  <a:cubicBezTo>
                    <a:pt x="1439386" y="644010"/>
                    <a:pt x="1437481" y="643375"/>
                    <a:pt x="1435576" y="644010"/>
                  </a:cubicBezTo>
                  <a:lnTo>
                    <a:pt x="11906" y="1199191"/>
                  </a:lnTo>
                  <a:lnTo>
                    <a:pt x="260191" y="810247"/>
                  </a:lnTo>
                  <a:lnTo>
                    <a:pt x="642461" y="0"/>
                  </a:lnTo>
                  <a:lnTo>
                    <a:pt x="634206" y="0"/>
                  </a:lnTo>
                  <a:lnTo>
                    <a:pt x="253841" y="805805"/>
                  </a:lnTo>
                  <a:lnTo>
                    <a:pt x="476" y="1203632"/>
                  </a:lnTo>
                  <a:close/>
                </a:path>
              </a:pathLst>
            </a:custGeom>
            <a:grpFill/>
            <a:ln w="6350"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5AE66632-BA9D-7B4A-A57B-4E23B2EF2009}"/>
                </a:ext>
              </a:extLst>
            </p:cNvPr>
            <p:cNvSpPr/>
            <p:nvPr/>
          </p:nvSpPr>
          <p:spPr>
            <a:xfrm>
              <a:off x="5948045" y="1424003"/>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05CB1B47-02BD-984F-AB33-9EE5BE99B105}"/>
                </a:ext>
              </a:extLst>
            </p:cNvPr>
            <p:cNvSpPr/>
            <p:nvPr/>
          </p:nvSpPr>
          <p:spPr>
            <a:xfrm>
              <a:off x="4516120" y="1982991"/>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3DC26413-75BC-AD49-ADF6-0C5D84EF7A6B}"/>
                </a:ext>
              </a:extLst>
            </p:cNvPr>
            <p:cNvSpPr/>
            <p:nvPr/>
          </p:nvSpPr>
          <p:spPr>
            <a:xfrm>
              <a:off x="4350385" y="1996950"/>
              <a:ext cx="12700" cy="12689"/>
            </a:xfrm>
            <a:custGeom>
              <a:avLst/>
              <a:gdLst>
                <a:gd name="connsiteX0" fmla="*/ 12700 w 12700"/>
                <a:gd name="connsiteY0" fmla="*/ 6345 h 12689"/>
                <a:gd name="connsiteX1" fmla="*/ 6350 w 12700"/>
                <a:gd name="connsiteY1" fmla="*/ 12690 h 12689"/>
                <a:gd name="connsiteX2" fmla="*/ 0 w 12700"/>
                <a:gd name="connsiteY2" fmla="*/ 6345 h 12689"/>
                <a:gd name="connsiteX3" fmla="*/ 6350 w 12700"/>
                <a:gd name="connsiteY3" fmla="*/ 0 h 12689"/>
                <a:gd name="connsiteX4" fmla="*/ 12700 w 12700"/>
                <a:gd name="connsiteY4" fmla="*/ 6345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12700" y="6345"/>
                  </a:moveTo>
                  <a:cubicBezTo>
                    <a:pt x="12700" y="9849"/>
                    <a:pt x="9857" y="12690"/>
                    <a:pt x="6350" y="12690"/>
                  </a:cubicBezTo>
                  <a:cubicBezTo>
                    <a:pt x="2843" y="12690"/>
                    <a:pt x="0" y="9849"/>
                    <a:pt x="0" y="6345"/>
                  </a:cubicBezTo>
                  <a:cubicBezTo>
                    <a:pt x="0" y="2841"/>
                    <a:pt x="2843" y="0"/>
                    <a:pt x="6350" y="0"/>
                  </a:cubicBezTo>
                  <a:cubicBezTo>
                    <a:pt x="9857" y="0"/>
                    <a:pt x="12700" y="2841"/>
                    <a:pt x="12700" y="6345"/>
                  </a:cubicBezTo>
                  <a:close/>
                </a:path>
              </a:pathLst>
            </a:custGeom>
            <a:grpFill/>
            <a:ln w="6350"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7FA57007-C669-714D-A2E9-04F7161496B9}"/>
                </a:ext>
              </a:extLst>
            </p:cNvPr>
            <p:cNvSpPr/>
            <p:nvPr/>
          </p:nvSpPr>
          <p:spPr>
            <a:xfrm>
              <a:off x="4770120" y="1585164"/>
              <a:ext cx="12700" cy="12689"/>
            </a:xfrm>
            <a:custGeom>
              <a:avLst/>
              <a:gdLst>
                <a:gd name="connsiteX0" fmla="*/ 6350 w 12700"/>
                <a:gd name="connsiteY0" fmla="*/ 0 h 12689"/>
                <a:gd name="connsiteX1" fmla="*/ 0 w 12700"/>
                <a:gd name="connsiteY1" fmla="*/ 6345 h 12689"/>
                <a:gd name="connsiteX2" fmla="*/ 6350 w 12700"/>
                <a:gd name="connsiteY2" fmla="*/ 12690 h 12689"/>
                <a:gd name="connsiteX3" fmla="*/ 12700 w 12700"/>
                <a:gd name="connsiteY3" fmla="*/ 6345 h 12689"/>
                <a:gd name="connsiteX4" fmla="*/ 6350 w 12700"/>
                <a:gd name="connsiteY4" fmla="*/ 0 h 1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89">
                  <a:moveTo>
                    <a:pt x="6350" y="0"/>
                  </a:moveTo>
                  <a:cubicBezTo>
                    <a:pt x="2540" y="0"/>
                    <a:pt x="0" y="2538"/>
                    <a:pt x="0" y="6345"/>
                  </a:cubicBezTo>
                  <a:cubicBezTo>
                    <a:pt x="0" y="10152"/>
                    <a:pt x="2540" y="12690"/>
                    <a:pt x="6350" y="12690"/>
                  </a:cubicBezTo>
                  <a:cubicBezTo>
                    <a:pt x="10160" y="12690"/>
                    <a:pt x="12700" y="10152"/>
                    <a:pt x="12700" y="6345"/>
                  </a:cubicBezTo>
                  <a:cubicBezTo>
                    <a:pt x="12700" y="2538"/>
                    <a:pt x="10160" y="0"/>
                    <a:pt x="6350" y="0"/>
                  </a:cubicBezTo>
                  <a:close/>
                </a:path>
              </a:pathLst>
            </a:custGeom>
            <a:grpFill/>
            <a:ln w="6350"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5A900BEC-338E-B944-B38B-E5A6C15C1641}"/>
                </a:ext>
              </a:extLst>
            </p:cNvPr>
            <p:cNvSpPr/>
            <p:nvPr/>
          </p:nvSpPr>
          <p:spPr>
            <a:xfrm>
              <a:off x="10749915" y="1982991"/>
              <a:ext cx="1433829" cy="100249"/>
            </a:xfrm>
            <a:custGeom>
              <a:avLst/>
              <a:gdLst>
                <a:gd name="connsiteX0" fmla="*/ 1430655 w 1433829"/>
                <a:gd name="connsiteY0" fmla="*/ 93270 h 100249"/>
                <a:gd name="connsiteX1" fmla="*/ 3810 w 1433829"/>
                <a:gd name="connsiteY1" fmla="*/ 0 h 100249"/>
                <a:gd name="connsiteX2" fmla="*/ 0 w 1433829"/>
                <a:gd name="connsiteY2" fmla="*/ 3172 h 100249"/>
                <a:gd name="connsiteX3" fmla="*/ 3175 w 1433829"/>
                <a:gd name="connsiteY3" fmla="*/ 6979 h 100249"/>
                <a:gd name="connsiteX4" fmla="*/ 1430020 w 1433829"/>
                <a:gd name="connsiteY4" fmla="*/ 100250 h 100249"/>
                <a:gd name="connsiteX5" fmla="*/ 1431290 w 1433829"/>
                <a:gd name="connsiteY5" fmla="*/ 100250 h 100249"/>
                <a:gd name="connsiteX6" fmla="*/ 1433830 w 1433829"/>
                <a:gd name="connsiteY6" fmla="*/ 97077 h 100249"/>
                <a:gd name="connsiteX7" fmla="*/ 1430655 w 1433829"/>
                <a:gd name="connsiteY7" fmla="*/ 93270 h 10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3829" h="100249">
                  <a:moveTo>
                    <a:pt x="1430655" y="93270"/>
                  </a:moveTo>
                  <a:lnTo>
                    <a:pt x="3810" y="0"/>
                  </a:lnTo>
                  <a:cubicBezTo>
                    <a:pt x="1905" y="0"/>
                    <a:pt x="0" y="1269"/>
                    <a:pt x="0" y="3172"/>
                  </a:cubicBezTo>
                  <a:cubicBezTo>
                    <a:pt x="0" y="5076"/>
                    <a:pt x="1270" y="6979"/>
                    <a:pt x="3175" y="6979"/>
                  </a:cubicBezTo>
                  <a:lnTo>
                    <a:pt x="1430020" y="100250"/>
                  </a:lnTo>
                  <a:lnTo>
                    <a:pt x="1431290" y="100250"/>
                  </a:lnTo>
                  <a:cubicBezTo>
                    <a:pt x="1433195" y="99615"/>
                    <a:pt x="1433830" y="98346"/>
                    <a:pt x="1433830" y="97077"/>
                  </a:cubicBezTo>
                  <a:cubicBezTo>
                    <a:pt x="1433830" y="95174"/>
                    <a:pt x="1432560" y="93270"/>
                    <a:pt x="1430655" y="93270"/>
                  </a:cubicBezTo>
                  <a:close/>
                </a:path>
              </a:pathLst>
            </a:custGeom>
            <a:grpFill/>
            <a:ln w="635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A96C8602-2F82-4AB5-B130-49ABE8EB07D9}"/>
              </a:ext>
            </a:extLst>
          </p:cNvPr>
          <p:cNvSpPr>
            <a:spLocks noGrp="1"/>
          </p:cNvSpPr>
          <p:nvPr>
            <p:ph type="title"/>
          </p:nvPr>
        </p:nvSpPr>
        <p:spPr>
          <a:xfrm>
            <a:off x="457200" y="1807535"/>
            <a:ext cx="11277600" cy="4440864"/>
          </a:xfrm>
          <a:noFill/>
        </p:spPr>
        <p:txBody>
          <a:bodyPr anchor="ctr"/>
          <a:lstStyle>
            <a:lvl1pPr algn="ctr">
              <a:lnSpc>
                <a:spcPct val="80000"/>
              </a:lnSpc>
              <a:defRPr sz="6600" spc="-200" baseline="0">
                <a:solidFill>
                  <a:schemeClr val="tx1"/>
                </a:solidFill>
                <a:effectLst/>
              </a:defRPr>
            </a:lvl1pPr>
          </a:lstStyle>
          <a:p>
            <a:r>
              <a:rPr lang="en-US"/>
              <a:t>Click to edit Master title style</a:t>
            </a:r>
          </a:p>
        </p:txBody>
      </p:sp>
      <p:sp>
        <p:nvSpPr>
          <p:cNvPr id="4" name="Date Placeholder 3">
            <a:extLst>
              <a:ext uri="{FF2B5EF4-FFF2-40B4-BE49-F238E27FC236}">
                <a16:creationId xmlns:a16="http://schemas.microsoft.com/office/drawing/2014/main" id="{BDC7FA07-58E9-CD48-9607-64A9D544DCFA}"/>
              </a:ext>
            </a:extLst>
          </p:cNvPr>
          <p:cNvSpPr>
            <a:spLocks noGrp="1"/>
          </p:cNvSpPr>
          <p:nvPr>
            <p:ph type="dt" sz="half" idx="10"/>
          </p:nvPr>
        </p:nvSpPr>
        <p:spPr/>
        <p:txBody>
          <a:bodyPr/>
          <a:lstStyle/>
          <a:p>
            <a:fld id="{65347F5B-1CB7-A544-87F7-6E8315ED2EE6}" type="datetime4">
              <a:rPr lang="en-US" smtClean="0"/>
              <a:t>March 28, 2024</a:t>
            </a:fld>
            <a:endParaRPr lang="en-US"/>
          </a:p>
        </p:txBody>
      </p:sp>
      <p:sp>
        <p:nvSpPr>
          <p:cNvPr id="5" name="Footer Placeholder 4">
            <a:extLst>
              <a:ext uri="{FF2B5EF4-FFF2-40B4-BE49-F238E27FC236}">
                <a16:creationId xmlns:a16="http://schemas.microsoft.com/office/drawing/2014/main" id="{4BFA173B-5291-D541-8608-72E0152422B6}"/>
              </a:ext>
            </a:extLst>
          </p:cNvPr>
          <p:cNvSpPr>
            <a:spLocks noGrp="1"/>
          </p:cNvSpPr>
          <p:nvPr>
            <p:ph type="ftr" sz="quarter" idx="11"/>
          </p:nvPr>
        </p:nvSpPr>
        <p:spPr/>
        <p:txBody>
          <a:bodyPr/>
          <a:lstStyle/>
          <a:p>
            <a:r>
              <a:rPr lang="en-US"/>
              <a:t>Micron Highly Confidential</a:t>
            </a:r>
          </a:p>
        </p:txBody>
      </p:sp>
      <p:sp>
        <p:nvSpPr>
          <p:cNvPr id="6" name="Slide Number Placeholder 5">
            <a:extLst>
              <a:ext uri="{FF2B5EF4-FFF2-40B4-BE49-F238E27FC236}">
                <a16:creationId xmlns:a16="http://schemas.microsoft.com/office/drawing/2014/main" id="{81E81B7E-E93C-3346-8929-4100CD67A42B}"/>
              </a:ext>
            </a:extLst>
          </p:cNvPr>
          <p:cNvSpPr>
            <a:spLocks noGrp="1"/>
          </p:cNvSpPr>
          <p:nvPr>
            <p:ph type="sldNum" sz="quarter" idx="12"/>
          </p:nvPr>
        </p:nvSpPr>
        <p:spPr/>
        <p:txBody>
          <a:bodyPr/>
          <a:lstStyle/>
          <a:p>
            <a:fld id="{B7E7695C-FCF1-4AA0-9B93-7941FED13DC4}" type="slidenum">
              <a:rPr lang="en-US" smtClean="0"/>
              <a:pPr/>
              <a:t>‹#›</a:t>
            </a:fld>
            <a:endParaRPr lang="en-US"/>
          </a:p>
        </p:txBody>
      </p:sp>
      <p:grpSp>
        <p:nvGrpSpPr>
          <p:cNvPr id="525" name="Group 524">
            <a:extLst>
              <a:ext uri="{FF2B5EF4-FFF2-40B4-BE49-F238E27FC236}">
                <a16:creationId xmlns:a16="http://schemas.microsoft.com/office/drawing/2014/main" id="{F394A56B-9A97-7F45-BF94-24EBCA1ABFED}"/>
              </a:ext>
            </a:extLst>
          </p:cNvPr>
          <p:cNvGrpSpPr/>
          <p:nvPr userDrawn="1"/>
        </p:nvGrpSpPr>
        <p:grpSpPr>
          <a:xfrm>
            <a:off x="10762690" y="6377049"/>
            <a:ext cx="1021952" cy="278561"/>
            <a:chOff x="1233488" y="677863"/>
            <a:chExt cx="2882900" cy="785813"/>
          </a:xfrm>
          <a:solidFill>
            <a:srgbClr val="0090DA"/>
          </a:solidFill>
        </p:grpSpPr>
        <p:sp>
          <p:nvSpPr>
            <p:cNvPr id="526" name="Freeform 35">
              <a:extLst>
                <a:ext uri="{FF2B5EF4-FFF2-40B4-BE49-F238E27FC236}">
                  <a16:creationId xmlns:a16="http://schemas.microsoft.com/office/drawing/2014/main" id="{B8FE9F0F-0490-5947-B4A7-75DCA5050A29}"/>
                </a:ext>
              </a:extLst>
            </p:cNvPr>
            <p:cNvSpPr>
              <a:spLocks/>
            </p:cNvSpPr>
            <p:nvPr/>
          </p:nvSpPr>
          <p:spPr bwMode="auto">
            <a:xfrm>
              <a:off x="2346326" y="944563"/>
              <a:ext cx="417513" cy="354013"/>
            </a:xfrm>
            <a:custGeom>
              <a:avLst/>
              <a:gdLst>
                <a:gd name="T0" fmla="*/ 310 w 525"/>
                <a:gd name="T1" fmla="*/ 445 h 445"/>
                <a:gd name="T2" fmla="*/ 250 w 525"/>
                <a:gd name="T3" fmla="*/ 440 h 445"/>
                <a:gd name="T4" fmla="*/ 193 w 525"/>
                <a:gd name="T5" fmla="*/ 428 h 445"/>
                <a:gd name="T6" fmla="*/ 140 w 525"/>
                <a:gd name="T7" fmla="*/ 409 h 445"/>
                <a:gd name="T8" fmla="*/ 94 w 525"/>
                <a:gd name="T9" fmla="*/ 383 h 445"/>
                <a:gd name="T10" fmla="*/ 55 w 525"/>
                <a:gd name="T11" fmla="*/ 350 h 445"/>
                <a:gd name="T12" fmla="*/ 25 w 525"/>
                <a:gd name="T13" fmla="*/ 313 h 445"/>
                <a:gd name="T14" fmla="*/ 14 w 525"/>
                <a:gd name="T15" fmla="*/ 291 h 445"/>
                <a:gd name="T16" fmla="*/ 7 w 525"/>
                <a:gd name="T17" fmla="*/ 269 h 445"/>
                <a:gd name="T18" fmla="*/ 1 w 525"/>
                <a:gd name="T19" fmla="*/ 246 h 445"/>
                <a:gd name="T20" fmla="*/ 0 w 525"/>
                <a:gd name="T21" fmla="*/ 222 h 445"/>
                <a:gd name="T22" fmla="*/ 0 w 525"/>
                <a:gd name="T23" fmla="*/ 210 h 445"/>
                <a:gd name="T24" fmla="*/ 3 w 525"/>
                <a:gd name="T25" fmla="*/ 187 h 445"/>
                <a:gd name="T26" fmla="*/ 11 w 525"/>
                <a:gd name="T27" fmla="*/ 164 h 445"/>
                <a:gd name="T28" fmla="*/ 19 w 525"/>
                <a:gd name="T29" fmla="*/ 143 h 445"/>
                <a:gd name="T30" fmla="*/ 38 w 525"/>
                <a:gd name="T31" fmla="*/ 113 h 445"/>
                <a:gd name="T32" fmla="*/ 73 w 525"/>
                <a:gd name="T33" fmla="*/ 78 h 445"/>
                <a:gd name="T34" fmla="*/ 116 w 525"/>
                <a:gd name="T35" fmla="*/ 48 h 445"/>
                <a:gd name="T36" fmla="*/ 166 w 525"/>
                <a:gd name="T37" fmla="*/ 25 h 445"/>
                <a:gd name="T38" fmla="*/ 221 w 525"/>
                <a:gd name="T39" fmla="*/ 9 h 445"/>
                <a:gd name="T40" fmla="*/ 281 w 525"/>
                <a:gd name="T41" fmla="*/ 1 h 445"/>
                <a:gd name="T42" fmla="*/ 311 w 525"/>
                <a:gd name="T43" fmla="*/ 0 h 445"/>
                <a:gd name="T44" fmla="*/ 364 w 525"/>
                <a:gd name="T45" fmla="*/ 3 h 445"/>
                <a:gd name="T46" fmla="*/ 416 w 525"/>
                <a:gd name="T47" fmla="*/ 14 h 445"/>
                <a:gd name="T48" fmla="*/ 468 w 525"/>
                <a:gd name="T49" fmla="*/ 32 h 445"/>
                <a:gd name="T50" fmla="*/ 523 w 525"/>
                <a:gd name="T51" fmla="*/ 58 h 445"/>
                <a:gd name="T52" fmla="*/ 471 w 525"/>
                <a:gd name="T53" fmla="*/ 124 h 445"/>
                <a:gd name="T54" fmla="*/ 434 w 525"/>
                <a:gd name="T55" fmla="*/ 108 h 445"/>
                <a:gd name="T56" fmla="*/ 396 w 525"/>
                <a:gd name="T57" fmla="*/ 98 h 445"/>
                <a:gd name="T58" fmla="*/ 355 w 525"/>
                <a:gd name="T59" fmla="*/ 90 h 445"/>
                <a:gd name="T60" fmla="*/ 311 w 525"/>
                <a:gd name="T61" fmla="*/ 88 h 445"/>
                <a:gd name="T62" fmla="*/ 298 w 525"/>
                <a:gd name="T63" fmla="*/ 89 h 445"/>
                <a:gd name="T64" fmla="*/ 271 w 525"/>
                <a:gd name="T65" fmla="*/ 93 h 445"/>
                <a:gd name="T66" fmla="*/ 246 w 525"/>
                <a:gd name="T67" fmla="*/ 100 h 445"/>
                <a:gd name="T68" fmla="*/ 222 w 525"/>
                <a:gd name="T69" fmla="*/ 112 h 445"/>
                <a:gd name="T70" fmla="*/ 200 w 525"/>
                <a:gd name="T71" fmla="*/ 128 h 445"/>
                <a:gd name="T72" fmla="*/ 182 w 525"/>
                <a:gd name="T73" fmla="*/ 150 h 445"/>
                <a:gd name="T74" fmla="*/ 170 w 525"/>
                <a:gd name="T75" fmla="*/ 175 h 445"/>
                <a:gd name="T76" fmla="*/ 163 w 525"/>
                <a:gd name="T77" fmla="*/ 205 h 445"/>
                <a:gd name="T78" fmla="*/ 162 w 525"/>
                <a:gd name="T79" fmla="*/ 222 h 445"/>
                <a:gd name="T80" fmla="*/ 165 w 525"/>
                <a:gd name="T81" fmla="*/ 256 h 445"/>
                <a:gd name="T82" fmla="*/ 175 w 525"/>
                <a:gd name="T83" fmla="*/ 284 h 445"/>
                <a:gd name="T84" fmla="*/ 191 w 525"/>
                <a:gd name="T85" fmla="*/ 306 h 445"/>
                <a:gd name="T86" fmla="*/ 210 w 525"/>
                <a:gd name="T87" fmla="*/ 326 h 445"/>
                <a:gd name="T88" fmla="*/ 233 w 525"/>
                <a:gd name="T89" fmla="*/ 339 h 445"/>
                <a:gd name="T90" fmla="*/ 258 w 525"/>
                <a:gd name="T91" fmla="*/ 349 h 445"/>
                <a:gd name="T92" fmla="*/ 285 w 525"/>
                <a:gd name="T93" fmla="*/ 355 h 445"/>
                <a:gd name="T94" fmla="*/ 311 w 525"/>
                <a:gd name="T95" fmla="*/ 357 h 445"/>
                <a:gd name="T96" fmla="*/ 333 w 525"/>
                <a:gd name="T97" fmla="*/ 356 h 445"/>
                <a:gd name="T98" fmla="*/ 375 w 525"/>
                <a:gd name="T99" fmla="*/ 352 h 445"/>
                <a:gd name="T100" fmla="*/ 416 w 525"/>
                <a:gd name="T101" fmla="*/ 344 h 445"/>
                <a:gd name="T102" fmla="*/ 455 w 525"/>
                <a:gd name="T103" fmla="*/ 332 h 445"/>
                <a:gd name="T104" fmla="*/ 525 w 525"/>
                <a:gd name="T105" fmla="*/ 393 h 445"/>
                <a:gd name="T106" fmla="*/ 501 w 525"/>
                <a:gd name="T107" fmla="*/ 405 h 445"/>
                <a:gd name="T108" fmla="*/ 451 w 525"/>
                <a:gd name="T109" fmla="*/ 425 h 445"/>
                <a:gd name="T110" fmla="*/ 397 w 525"/>
                <a:gd name="T111" fmla="*/ 438 h 445"/>
                <a:gd name="T112" fmla="*/ 340 w 525"/>
                <a:gd name="T113" fmla="*/ 444 h 445"/>
                <a:gd name="T114" fmla="*/ 310 w 525"/>
                <a:gd name="T11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 h="445">
                  <a:moveTo>
                    <a:pt x="310" y="445"/>
                  </a:moveTo>
                  <a:lnTo>
                    <a:pt x="310" y="445"/>
                  </a:lnTo>
                  <a:lnTo>
                    <a:pt x="280" y="444"/>
                  </a:lnTo>
                  <a:lnTo>
                    <a:pt x="250" y="440"/>
                  </a:lnTo>
                  <a:lnTo>
                    <a:pt x="221" y="436"/>
                  </a:lnTo>
                  <a:lnTo>
                    <a:pt x="193" y="428"/>
                  </a:lnTo>
                  <a:lnTo>
                    <a:pt x="165" y="420"/>
                  </a:lnTo>
                  <a:lnTo>
                    <a:pt x="140" y="409"/>
                  </a:lnTo>
                  <a:lnTo>
                    <a:pt x="116" y="397"/>
                  </a:lnTo>
                  <a:lnTo>
                    <a:pt x="94" y="383"/>
                  </a:lnTo>
                  <a:lnTo>
                    <a:pt x="73" y="367"/>
                  </a:lnTo>
                  <a:lnTo>
                    <a:pt x="55" y="350"/>
                  </a:lnTo>
                  <a:lnTo>
                    <a:pt x="38" y="332"/>
                  </a:lnTo>
                  <a:lnTo>
                    <a:pt x="25" y="313"/>
                  </a:lnTo>
                  <a:lnTo>
                    <a:pt x="19" y="302"/>
                  </a:lnTo>
                  <a:lnTo>
                    <a:pt x="14" y="291"/>
                  </a:lnTo>
                  <a:lnTo>
                    <a:pt x="11" y="280"/>
                  </a:lnTo>
                  <a:lnTo>
                    <a:pt x="7" y="269"/>
                  </a:lnTo>
                  <a:lnTo>
                    <a:pt x="3" y="258"/>
                  </a:lnTo>
                  <a:lnTo>
                    <a:pt x="1" y="246"/>
                  </a:lnTo>
                  <a:lnTo>
                    <a:pt x="0" y="234"/>
                  </a:lnTo>
                  <a:lnTo>
                    <a:pt x="0" y="222"/>
                  </a:lnTo>
                  <a:lnTo>
                    <a:pt x="0" y="222"/>
                  </a:lnTo>
                  <a:lnTo>
                    <a:pt x="0" y="210"/>
                  </a:lnTo>
                  <a:lnTo>
                    <a:pt x="1" y="199"/>
                  </a:lnTo>
                  <a:lnTo>
                    <a:pt x="3" y="187"/>
                  </a:lnTo>
                  <a:lnTo>
                    <a:pt x="7" y="176"/>
                  </a:lnTo>
                  <a:lnTo>
                    <a:pt x="11" y="164"/>
                  </a:lnTo>
                  <a:lnTo>
                    <a:pt x="14" y="153"/>
                  </a:lnTo>
                  <a:lnTo>
                    <a:pt x="19" y="143"/>
                  </a:lnTo>
                  <a:lnTo>
                    <a:pt x="25" y="133"/>
                  </a:lnTo>
                  <a:lnTo>
                    <a:pt x="38" y="113"/>
                  </a:lnTo>
                  <a:lnTo>
                    <a:pt x="55" y="95"/>
                  </a:lnTo>
                  <a:lnTo>
                    <a:pt x="73" y="78"/>
                  </a:lnTo>
                  <a:lnTo>
                    <a:pt x="94" y="63"/>
                  </a:lnTo>
                  <a:lnTo>
                    <a:pt x="116" y="48"/>
                  </a:lnTo>
                  <a:lnTo>
                    <a:pt x="140" y="36"/>
                  </a:lnTo>
                  <a:lnTo>
                    <a:pt x="166" y="25"/>
                  </a:lnTo>
                  <a:lnTo>
                    <a:pt x="193" y="17"/>
                  </a:lnTo>
                  <a:lnTo>
                    <a:pt x="221" y="9"/>
                  </a:lnTo>
                  <a:lnTo>
                    <a:pt x="251" y="3"/>
                  </a:lnTo>
                  <a:lnTo>
                    <a:pt x="281" y="1"/>
                  </a:lnTo>
                  <a:lnTo>
                    <a:pt x="311" y="0"/>
                  </a:lnTo>
                  <a:lnTo>
                    <a:pt x="311" y="0"/>
                  </a:lnTo>
                  <a:lnTo>
                    <a:pt x="338" y="1"/>
                  </a:lnTo>
                  <a:lnTo>
                    <a:pt x="364" y="3"/>
                  </a:lnTo>
                  <a:lnTo>
                    <a:pt x="390" y="7"/>
                  </a:lnTo>
                  <a:lnTo>
                    <a:pt x="416" y="14"/>
                  </a:lnTo>
                  <a:lnTo>
                    <a:pt x="443" y="22"/>
                  </a:lnTo>
                  <a:lnTo>
                    <a:pt x="468" y="32"/>
                  </a:lnTo>
                  <a:lnTo>
                    <a:pt x="495" y="44"/>
                  </a:lnTo>
                  <a:lnTo>
                    <a:pt x="523" y="58"/>
                  </a:lnTo>
                  <a:lnTo>
                    <a:pt x="471" y="124"/>
                  </a:lnTo>
                  <a:lnTo>
                    <a:pt x="471" y="124"/>
                  </a:lnTo>
                  <a:lnTo>
                    <a:pt x="454" y="116"/>
                  </a:lnTo>
                  <a:lnTo>
                    <a:pt x="434" y="108"/>
                  </a:lnTo>
                  <a:lnTo>
                    <a:pt x="415" y="102"/>
                  </a:lnTo>
                  <a:lnTo>
                    <a:pt x="396" y="98"/>
                  </a:lnTo>
                  <a:lnTo>
                    <a:pt x="375" y="94"/>
                  </a:lnTo>
                  <a:lnTo>
                    <a:pt x="355" y="90"/>
                  </a:lnTo>
                  <a:lnTo>
                    <a:pt x="333" y="89"/>
                  </a:lnTo>
                  <a:lnTo>
                    <a:pt x="311" y="88"/>
                  </a:lnTo>
                  <a:lnTo>
                    <a:pt x="311" y="88"/>
                  </a:lnTo>
                  <a:lnTo>
                    <a:pt x="298" y="89"/>
                  </a:lnTo>
                  <a:lnTo>
                    <a:pt x="285" y="90"/>
                  </a:lnTo>
                  <a:lnTo>
                    <a:pt x="271" y="93"/>
                  </a:lnTo>
                  <a:lnTo>
                    <a:pt x="258" y="95"/>
                  </a:lnTo>
                  <a:lnTo>
                    <a:pt x="246" y="100"/>
                  </a:lnTo>
                  <a:lnTo>
                    <a:pt x="234" y="105"/>
                  </a:lnTo>
                  <a:lnTo>
                    <a:pt x="222" y="112"/>
                  </a:lnTo>
                  <a:lnTo>
                    <a:pt x="211" y="119"/>
                  </a:lnTo>
                  <a:lnTo>
                    <a:pt x="200" y="128"/>
                  </a:lnTo>
                  <a:lnTo>
                    <a:pt x="191" y="137"/>
                  </a:lnTo>
                  <a:lnTo>
                    <a:pt x="182" y="150"/>
                  </a:lnTo>
                  <a:lnTo>
                    <a:pt x="176" y="162"/>
                  </a:lnTo>
                  <a:lnTo>
                    <a:pt x="170" y="175"/>
                  </a:lnTo>
                  <a:lnTo>
                    <a:pt x="165" y="189"/>
                  </a:lnTo>
                  <a:lnTo>
                    <a:pt x="163" y="205"/>
                  </a:lnTo>
                  <a:lnTo>
                    <a:pt x="162" y="222"/>
                  </a:lnTo>
                  <a:lnTo>
                    <a:pt x="162" y="222"/>
                  </a:lnTo>
                  <a:lnTo>
                    <a:pt x="163" y="240"/>
                  </a:lnTo>
                  <a:lnTo>
                    <a:pt x="165" y="256"/>
                  </a:lnTo>
                  <a:lnTo>
                    <a:pt x="170" y="270"/>
                  </a:lnTo>
                  <a:lnTo>
                    <a:pt x="175" y="284"/>
                  </a:lnTo>
                  <a:lnTo>
                    <a:pt x="182" y="296"/>
                  </a:lnTo>
                  <a:lnTo>
                    <a:pt x="191" y="306"/>
                  </a:lnTo>
                  <a:lnTo>
                    <a:pt x="200" y="317"/>
                  </a:lnTo>
                  <a:lnTo>
                    <a:pt x="210" y="326"/>
                  </a:lnTo>
                  <a:lnTo>
                    <a:pt x="221" y="333"/>
                  </a:lnTo>
                  <a:lnTo>
                    <a:pt x="233" y="339"/>
                  </a:lnTo>
                  <a:lnTo>
                    <a:pt x="245" y="345"/>
                  </a:lnTo>
                  <a:lnTo>
                    <a:pt x="258" y="349"/>
                  </a:lnTo>
                  <a:lnTo>
                    <a:pt x="271" y="352"/>
                  </a:lnTo>
                  <a:lnTo>
                    <a:pt x="285" y="355"/>
                  </a:lnTo>
                  <a:lnTo>
                    <a:pt x="298" y="356"/>
                  </a:lnTo>
                  <a:lnTo>
                    <a:pt x="311" y="357"/>
                  </a:lnTo>
                  <a:lnTo>
                    <a:pt x="311" y="357"/>
                  </a:lnTo>
                  <a:lnTo>
                    <a:pt x="333" y="356"/>
                  </a:lnTo>
                  <a:lnTo>
                    <a:pt x="355" y="355"/>
                  </a:lnTo>
                  <a:lnTo>
                    <a:pt x="375" y="352"/>
                  </a:lnTo>
                  <a:lnTo>
                    <a:pt x="396" y="349"/>
                  </a:lnTo>
                  <a:lnTo>
                    <a:pt x="416" y="344"/>
                  </a:lnTo>
                  <a:lnTo>
                    <a:pt x="436" y="338"/>
                  </a:lnTo>
                  <a:lnTo>
                    <a:pt x="455" y="332"/>
                  </a:lnTo>
                  <a:lnTo>
                    <a:pt x="473" y="325"/>
                  </a:lnTo>
                  <a:lnTo>
                    <a:pt x="525" y="393"/>
                  </a:lnTo>
                  <a:lnTo>
                    <a:pt x="525" y="393"/>
                  </a:lnTo>
                  <a:lnTo>
                    <a:pt x="501" y="405"/>
                  </a:lnTo>
                  <a:lnTo>
                    <a:pt x="477" y="415"/>
                  </a:lnTo>
                  <a:lnTo>
                    <a:pt x="451" y="425"/>
                  </a:lnTo>
                  <a:lnTo>
                    <a:pt x="425" y="432"/>
                  </a:lnTo>
                  <a:lnTo>
                    <a:pt x="397" y="438"/>
                  </a:lnTo>
                  <a:lnTo>
                    <a:pt x="369" y="442"/>
                  </a:lnTo>
                  <a:lnTo>
                    <a:pt x="340" y="444"/>
                  </a:lnTo>
                  <a:lnTo>
                    <a:pt x="310" y="445"/>
                  </a:lnTo>
                  <a:lnTo>
                    <a:pt x="310"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527" name="Freeform 36">
              <a:extLst>
                <a:ext uri="{FF2B5EF4-FFF2-40B4-BE49-F238E27FC236}">
                  <a16:creationId xmlns:a16="http://schemas.microsoft.com/office/drawing/2014/main" id="{7556F7CE-6BD8-EC44-AEA1-49AB27BBA669}"/>
                </a:ext>
              </a:extLst>
            </p:cNvPr>
            <p:cNvSpPr>
              <a:spLocks noEditPoints="1"/>
            </p:cNvSpPr>
            <p:nvPr/>
          </p:nvSpPr>
          <p:spPr bwMode="auto">
            <a:xfrm>
              <a:off x="3087688" y="942976"/>
              <a:ext cx="493713" cy="355600"/>
            </a:xfrm>
            <a:custGeom>
              <a:avLst/>
              <a:gdLst>
                <a:gd name="T0" fmla="*/ 459 w 622"/>
                <a:gd name="T1" fmla="*/ 241 h 447"/>
                <a:gd name="T2" fmla="*/ 447 w 622"/>
                <a:gd name="T3" fmla="*/ 285 h 447"/>
                <a:gd name="T4" fmla="*/ 421 w 622"/>
                <a:gd name="T5" fmla="*/ 318 h 447"/>
                <a:gd name="T6" fmla="*/ 389 w 622"/>
                <a:gd name="T7" fmla="*/ 341 h 447"/>
                <a:gd name="T8" fmla="*/ 350 w 622"/>
                <a:gd name="T9" fmla="*/ 354 h 447"/>
                <a:gd name="T10" fmla="*/ 310 w 622"/>
                <a:gd name="T11" fmla="*/ 358 h 447"/>
                <a:gd name="T12" fmla="*/ 285 w 622"/>
                <a:gd name="T13" fmla="*/ 357 h 447"/>
                <a:gd name="T14" fmla="*/ 245 w 622"/>
                <a:gd name="T15" fmla="*/ 346 h 447"/>
                <a:gd name="T16" fmla="*/ 210 w 622"/>
                <a:gd name="T17" fmla="*/ 326 h 447"/>
                <a:gd name="T18" fmla="*/ 182 w 622"/>
                <a:gd name="T19" fmla="*/ 297 h 447"/>
                <a:gd name="T20" fmla="*/ 165 w 622"/>
                <a:gd name="T21" fmla="*/ 258 h 447"/>
                <a:gd name="T22" fmla="*/ 162 w 622"/>
                <a:gd name="T23" fmla="*/ 224 h 447"/>
                <a:gd name="T24" fmla="*/ 169 w 622"/>
                <a:gd name="T25" fmla="*/ 175 h 447"/>
                <a:gd name="T26" fmla="*/ 191 w 622"/>
                <a:gd name="T27" fmla="*/ 139 h 447"/>
                <a:gd name="T28" fmla="*/ 221 w 622"/>
                <a:gd name="T29" fmla="*/ 113 h 447"/>
                <a:gd name="T30" fmla="*/ 258 w 622"/>
                <a:gd name="T31" fmla="*/ 97 h 447"/>
                <a:gd name="T32" fmla="*/ 298 w 622"/>
                <a:gd name="T33" fmla="*/ 90 h 447"/>
                <a:gd name="T34" fmla="*/ 323 w 622"/>
                <a:gd name="T35" fmla="*/ 90 h 447"/>
                <a:gd name="T36" fmla="*/ 363 w 622"/>
                <a:gd name="T37" fmla="*/ 97 h 447"/>
                <a:gd name="T38" fmla="*/ 400 w 622"/>
                <a:gd name="T39" fmla="*/ 113 h 447"/>
                <a:gd name="T40" fmla="*/ 431 w 622"/>
                <a:gd name="T41" fmla="*/ 139 h 447"/>
                <a:gd name="T42" fmla="*/ 451 w 622"/>
                <a:gd name="T43" fmla="*/ 175 h 447"/>
                <a:gd name="T44" fmla="*/ 460 w 622"/>
                <a:gd name="T45" fmla="*/ 224 h 447"/>
                <a:gd name="T46" fmla="*/ 310 w 622"/>
                <a:gd name="T47" fmla="*/ 447 h 447"/>
                <a:gd name="T48" fmla="*/ 401 w 622"/>
                <a:gd name="T49" fmla="*/ 437 h 447"/>
                <a:gd name="T50" fmla="*/ 482 w 622"/>
                <a:gd name="T51" fmla="*/ 411 h 447"/>
                <a:gd name="T52" fmla="*/ 548 w 622"/>
                <a:gd name="T53" fmla="*/ 369 h 447"/>
                <a:gd name="T54" fmla="*/ 596 w 622"/>
                <a:gd name="T55" fmla="*/ 313 h 447"/>
                <a:gd name="T56" fmla="*/ 612 w 622"/>
                <a:gd name="T57" fmla="*/ 282 h 447"/>
                <a:gd name="T58" fmla="*/ 620 w 622"/>
                <a:gd name="T59" fmla="*/ 248 h 447"/>
                <a:gd name="T60" fmla="*/ 622 w 622"/>
                <a:gd name="T61" fmla="*/ 224 h 447"/>
                <a:gd name="T62" fmla="*/ 618 w 622"/>
                <a:gd name="T63" fmla="*/ 189 h 447"/>
                <a:gd name="T64" fmla="*/ 607 w 622"/>
                <a:gd name="T65" fmla="*/ 155 h 447"/>
                <a:gd name="T66" fmla="*/ 583 w 622"/>
                <a:gd name="T67" fmla="*/ 115 h 447"/>
                <a:gd name="T68" fmla="*/ 529 w 622"/>
                <a:gd name="T69" fmla="*/ 63 h 447"/>
                <a:gd name="T70" fmla="*/ 456 w 622"/>
                <a:gd name="T71" fmla="*/ 27 h 447"/>
                <a:gd name="T72" fmla="*/ 372 w 622"/>
                <a:gd name="T73" fmla="*/ 5 h 447"/>
                <a:gd name="T74" fmla="*/ 310 w 622"/>
                <a:gd name="T75" fmla="*/ 0 h 447"/>
                <a:gd name="T76" fmla="*/ 221 w 622"/>
                <a:gd name="T77" fmla="*/ 10 h 447"/>
                <a:gd name="T78" fmla="*/ 140 w 622"/>
                <a:gd name="T79" fmla="*/ 38 h 447"/>
                <a:gd name="T80" fmla="*/ 72 w 622"/>
                <a:gd name="T81" fmla="*/ 79 h 447"/>
                <a:gd name="T82" fmla="*/ 25 w 622"/>
                <a:gd name="T83" fmla="*/ 134 h 447"/>
                <a:gd name="T84" fmla="*/ 10 w 622"/>
                <a:gd name="T85" fmla="*/ 166 h 447"/>
                <a:gd name="T86" fmla="*/ 1 w 622"/>
                <a:gd name="T87" fmla="*/ 200 h 447"/>
                <a:gd name="T88" fmla="*/ 0 w 622"/>
                <a:gd name="T89" fmla="*/ 224 h 447"/>
                <a:gd name="T90" fmla="*/ 4 w 622"/>
                <a:gd name="T91" fmla="*/ 259 h 447"/>
                <a:gd name="T92" fmla="*/ 14 w 622"/>
                <a:gd name="T93" fmla="*/ 293 h 447"/>
                <a:gd name="T94" fmla="*/ 39 w 622"/>
                <a:gd name="T95" fmla="*/ 332 h 447"/>
                <a:gd name="T96" fmla="*/ 93 w 622"/>
                <a:gd name="T97" fmla="*/ 384 h 447"/>
                <a:gd name="T98" fmla="*/ 165 w 622"/>
                <a:gd name="T99" fmla="*/ 421 h 447"/>
                <a:gd name="T100" fmla="*/ 250 w 622"/>
                <a:gd name="T101" fmla="*/ 442 h 447"/>
                <a:gd name="T102" fmla="*/ 310 w 622"/>
                <a:gd name="T103"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2" h="447">
                  <a:moveTo>
                    <a:pt x="460" y="224"/>
                  </a:moveTo>
                  <a:lnTo>
                    <a:pt x="460" y="224"/>
                  </a:lnTo>
                  <a:lnTo>
                    <a:pt x="459" y="241"/>
                  </a:lnTo>
                  <a:lnTo>
                    <a:pt x="456" y="258"/>
                  </a:lnTo>
                  <a:lnTo>
                    <a:pt x="451" y="272"/>
                  </a:lnTo>
                  <a:lnTo>
                    <a:pt x="447" y="285"/>
                  </a:lnTo>
                  <a:lnTo>
                    <a:pt x="439" y="297"/>
                  </a:lnTo>
                  <a:lnTo>
                    <a:pt x="431" y="308"/>
                  </a:lnTo>
                  <a:lnTo>
                    <a:pt x="421" y="318"/>
                  </a:lnTo>
                  <a:lnTo>
                    <a:pt x="412" y="326"/>
                  </a:lnTo>
                  <a:lnTo>
                    <a:pt x="400" y="335"/>
                  </a:lnTo>
                  <a:lnTo>
                    <a:pt x="389" y="341"/>
                  </a:lnTo>
                  <a:lnTo>
                    <a:pt x="375" y="346"/>
                  </a:lnTo>
                  <a:lnTo>
                    <a:pt x="363" y="351"/>
                  </a:lnTo>
                  <a:lnTo>
                    <a:pt x="350" y="354"/>
                  </a:lnTo>
                  <a:lnTo>
                    <a:pt x="337" y="357"/>
                  </a:lnTo>
                  <a:lnTo>
                    <a:pt x="323" y="358"/>
                  </a:lnTo>
                  <a:lnTo>
                    <a:pt x="310" y="358"/>
                  </a:lnTo>
                  <a:lnTo>
                    <a:pt x="310" y="358"/>
                  </a:lnTo>
                  <a:lnTo>
                    <a:pt x="298" y="358"/>
                  </a:lnTo>
                  <a:lnTo>
                    <a:pt x="285" y="357"/>
                  </a:lnTo>
                  <a:lnTo>
                    <a:pt x="272" y="354"/>
                  </a:lnTo>
                  <a:lnTo>
                    <a:pt x="258" y="351"/>
                  </a:lnTo>
                  <a:lnTo>
                    <a:pt x="245" y="346"/>
                  </a:lnTo>
                  <a:lnTo>
                    <a:pt x="233" y="341"/>
                  </a:lnTo>
                  <a:lnTo>
                    <a:pt x="221" y="335"/>
                  </a:lnTo>
                  <a:lnTo>
                    <a:pt x="210" y="326"/>
                  </a:lnTo>
                  <a:lnTo>
                    <a:pt x="200" y="318"/>
                  </a:lnTo>
                  <a:lnTo>
                    <a:pt x="191" y="308"/>
                  </a:lnTo>
                  <a:lnTo>
                    <a:pt x="182" y="297"/>
                  </a:lnTo>
                  <a:lnTo>
                    <a:pt x="175" y="285"/>
                  </a:lnTo>
                  <a:lnTo>
                    <a:pt x="169" y="272"/>
                  </a:lnTo>
                  <a:lnTo>
                    <a:pt x="165" y="258"/>
                  </a:lnTo>
                  <a:lnTo>
                    <a:pt x="163" y="241"/>
                  </a:lnTo>
                  <a:lnTo>
                    <a:pt x="162" y="224"/>
                  </a:lnTo>
                  <a:lnTo>
                    <a:pt x="162" y="224"/>
                  </a:lnTo>
                  <a:lnTo>
                    <a:pt x="163" y="207"/>
                  </a:lnTo>
                  <a:lnTo>
                    <a:pt x="165" y="191"/>
                  </a:lnTo>
                  <a:lnTo>
                    <a:pt x="169" y="175"/>
                  </a:lnTo>
                  <a:lnTo>
                    <a:pt x="175" y="162"/>
                  </a:lnTo>
                  <a:lnTo>
                    <a:pt x="182" y="150"/>
                  </a:lnTo>
                  <a:lnTo>
                    <a:pt x="191" y="139"/>
                  </a:lnTo>
                  <a:lnTo>
                    <a:pt x="200" y="130"/>
                  </a:lnTo>
                  <a:lnTo>
                    <a:pt x="210" y="121"/>
                  </a:lnTo>
                  <a:lnTo>
                    <a:pt x="221" y="113"/>
                  </a:lnTo>
                  <a:lnTo>
                    <a:pt x="233" y="107"/>
                  </a:lnTo>
                  <a:lnTo>
                    <a:pt x="245" y="102"/>
                  </a:lnTo>
                  <a:lnTo>
                    <a:pt x="258" y="97"/>
                  </a:lnTo>
                  <a:lnTo>
                    <a:pt x="272" y="93"/>
                  </a:lnTo>
                  <a:lnTo>
                    <a:pt x="285" y="91"/>
                  </a:lnTo>
                  <a:lnTo>
                    <a:pt x="298" y="90"/>
                  </a:lnTo>
                  <a:lnTo>
                    <a:pt x="310" y="90"/>
                  </a:lnTo>
                  <a:lnTo>
                    <a:pt x="310" y="90"/>
                  </a:lnTo>
                  <a:lnTo>
                    <a:pt x="323" y="90"/>
                  </a:lnTo>
                  <a:lnTo>
                    <a:pt x="337" y="91"/>
                  </a:lnTo>
                  <a:lnTo>
                    <a:pt x="350" y="93"/>
                  </a:lnTo>
                  <a:lnTo>
                    <a:pt x="363" y="97"/>
                  </a:lnTo>
                  <a:lnTo>
                    <a:pt x="375" y="102"/>
                  </a:lnTo>
                  <a:lnTo>
                    <a:pt x="389" y="107"/>
                  </a:lnTo>
                  <a:lnTo>
                    <a:pt x="400" y="113"/>
                  </a:lnTo>
                  <a:lnTo>
                    <a:pt x="412" y="121"/>
                  </a:lnTo>
                  <a:lnTo>
                    <a:pt x="421" y="130"/>
                  </a:lnTo>
                  <a:lnTo>
                    <a:pt x="431" y="139"/>
                  </a:lnTo>
                  <a:lnTo>
                    <a:pt x="439" y="150"/>
                  </a:lnTo>
                  <a:lnTo>
                    <a:pt x="447" y="162"/>
                  </a:lnTo>
                  <a:lnTo>
                    <a:pt x="451" y="175"/>
                  </a:lnTo>
                  <a:lnTo>
                    <a:pt x="456" y="191"/>
                  </a:lnTo>
                  <a:lnTo>
                    <a:pt x="459" y="207"/>
                  </a:lnTo>
                  <a:lnTo>
                    <a:pt x="460" y="224"/>
                  </a:lnTo>
                  <a:lnTo>
                    <a:pt x="460" y="224"/>
                  </a:lnTo>
                  <a:close/>
                  <a:moveTo>
                    <a:pt x="310" y="447"/>
                  </a:moveTo>
                  <a:lnTo>
                    <a:pt x="310" y="447"/>
                  </a:lnTo>
                  <a:lnTo>
                    <a:pt x="342" y="446"/>
                  </a:lnTo>
                  <a:lnTo>
                    <a:pt x="372" y="442"/>
                  </a:lnTo>
                  <a:lnTo>
                    <a:pt x="401" y="437"/>
                  </a:lnTo>
                  <a:lnTo>
                    <a:pt x="429" y="430"/>
                  </a:lnTo>
                  <a:lnTo>
                    <a:pt x="456" y="421"/>
                  </a:lnTo>
                  <a:lnTo>
                    <a:pt x="482" y="411"/>
                  </a:lnTo>
                  <a:lnTo>
                    <a:pt x="506" y="398"/>
                  </a:lnTo>
                  <a:lnTo>
                    <a:pt x="529" y="384"/>
                  </a:lnTo>
                  <a:lnTo>
                    <a:pt x="548" y="369"/>
                  </a:lnTo>
                  <a:lnTo>
                    <a:pt x="567" y="352"/>
                  </a:lnTo>
                  <a:lnTo>
                    <a:pt x="583" y="332"/>
                  </a:lnTo>
                  <a:lnTo>
                    <a:pt x="596" y="313"/>
                  </a:lnTo>
                  <a:lnTo>
                    <a:pt x="602" y="303"/>
                  </a:lnTo>
                  <a:lnTo>
                    <a:pt x="607" y="293"/>
                  </a:lnTo>
                  <a:lnTo>
                    <a:pt x="612" y="282"/>
                  </a:lnTo>
                  <a:lnTo>
                    <a:pt x="616" y="271"/>
                  </a:lnTo>
                  <a:lnTo>
                    <a:pt x="618" y="259"/>
                  </a:lnTo>
                  <a:lnTo>
                    <a:pt x="620" y="248"/>
                  </a:lnTo>
                  <a:lnTo>
                    <a:pt x="622" y="236"/>
                  </a:lnTo>
                  <a:lnTo>
                    <a:pt x="622" y="224"/>
                  </a:lnTo>
                  <a:lnTo>
                    <a:pt x="622" y="224"/>
                  </a:lnTo>
                  <a:lnTo>
                    <a:pt x="622" y="212"/>
                  </a:lnTo>
                  <a:lnTo>
                    <a:pt x="620" y="200"/>
                  </a:lnTo>
                  <a:lnTo>
                    <a:pt x="618" y="189"/>
                  </a:lnTo>
                  <a:lnTo>
                    <a:pt x="616" y="177"/>
                  </a:lnTo>
                  <a:lnTo>
                    <a:pt x="612" y="166"/>
                  </a:lnTo>
                  <a:lnTo>
                    <a:pt x="607" y="155"/>
                  </a:lnTo>
                  <a:lnTo>
                    <a:pt x="602" y="144"/>
                  </a:lnTo>
                  <a:lnTo>
                    <a:pt x="596" y="134"/>
                  </a:lnTo>
                  <a:lnTo>
                    <a:pt x="583" y="115"/>
                  </a:lnTo>
                  <a:lnTo>
                    <a:pt x="567" y="96"/>
                  </a:lnTo>
                  <a:lnTo>
                    <a:pt x="548" y="79"/>
                  </a:lnTo>
                  <a:lnTo>
                    <a:pt x="529" y="63"/>
                  </a:lnTo>
                  <a:lnTo>
                    <a:pt x="506" y="50"/>
                  </a:lnTo>
                  <a:lnTo>
                    <a:pt x="482" y="38"/>
                  </a:lnTo>
                  <a:lnTo>
                    <a:pt x="456" y="27"/>
                  </a:lnTo>
                  <a:lnTo>
                    <a:pt x="429" y="17"/>
                  </a:lnTo>
                  <a:lnTo>
                    <a:pt x="401" y="10"/>
                  </a:lnTo>
                  <a:lnTo>
                    <a:pt x="372" y="5"/>
                  </a:lnTo>
                  <a:lnTo>
                    <a:pt x="342" y="2"/>
                  </a:lnTo>
                  <a:lnTo>
                    <a:pt x="310" y="0"/>
                  </a:lnTo>
                  <a:lnTo>
                    <a:pt x="310" y="0"/>
                  </a:lnTo>
                  <a:lnTo>
                    <a:pt x="280" y="2"/>
                  </a:lnTo>
                  <a:lnTo>
                    <a:pt x="250" y="5"/>
                  </a:lnTo>
                  <a:lnTo>
                    <a:pt x="221" y="10"/>
                  </a:lnTo>
                  <a:lnTo>
                    <a:pt x="193" y="17"/>
                  </a:lnTo>
                  <a:lnTo>
                    <a:pt x="165" y="27"/>
                  </a:lnTo>
                  <a:lnTo>
                    <a:pt x="140" y="38"/>
                  </a:lnTo>
                  <a:lnTo>
                    <a:pt x="116" y="50"/>
                  </a:lnTo>
                  <a:lnTo>
                    <a:pt x="93" y="63"/>
                  </a:lnTo>
                  <a:lnTo>
                    <a:pt x="72" y="79"/>
                  </a:lnTo>
                  <a:lnTo>
                    <a:pt x="54" y="96"/>
                  </a:lnTo>
                  <a:lnTo>
                    <a:pt x="39" y="115"/>
                  </a:lnTo>
                  <a:lnTo>
                    <a:pt x="25" y="134"/>
                  </a:lnTo>
                  <a:lnTo>
                    <a:pt x="19" y="144"/>
                  </a:lnTo>
                  <a:lnTo>
                    <a:pt x="14" y="155"/>
                  </a:lnTo>
                  <a:lnTo>
                    <a:pt x="10" y="166"/>
                  </a:lnTo>
                  <a:lnTo>
                    <a:pt x="6" y="177"/>
                  </a:lnTo>
                  <a:lnTo>
                    <a:pt x="4" y="189"/>
                  </a:lnTo>
                  <a:lnTo>
                    <a:pt x="1" y="200"/>
                  </a:lnTo>
                  <a:lnTo>
                    <a:pt x="0" y="212"/>
                  </a:lnTo>
                  <a:lnTo>
                    <a:pt x="0" y="224"/>
                  </a:lnTo>
                  <a:lnTo>
                    <a:pt x="0" y="224"/>
                  </a:lnTo>
                  <a:lnTo>
                    <a:pt x="0" y="236"/>
                  </a:lnTo>
                  <a:lnTo>
                    <a:pt x="1" y="248"/>
                  </a:lnTo>
                  <a:lnTo>
                    <a:pt x="4" y="259"/>
                  </a:lnTo>
                  <a:lnTo>
                    <a:pt x="6" y="271"/>
                  </a:lnTo>
                  <a:lnTo>
                    <a:pt x="10" y="282"/>
                  </a:lnTo>
                  <a:lnTo>
                    <a:pt x="14" y="293"/>
                  </a:lnTo>
                  <a:lnTo>
                    <a:pt x="19" y="303"/>
                  </a:lnTo>
                  <a:lnTo>
                    <a:pt x="25" y="313"/>
                  </a:lnTo>
                  <a:lnTo>
                    <a:pt x="39" y="332"/>
                  </a:lnTo>
                  <a:lnTo>
                    <a:pt x="54" y="352"/>
                  </a:lnTo>
                  <a:lnTo>
                    <a:pt x="72" y="369"/>
                  </a:lnTo>
                  <a:lnTo>
                    <a:pt x="93" y="384"/>
                  </a:lnTo>
                  <a:lnTo>
                    <a:pt x="116" y="398"/>
                  </a:lnTo>
                  <a:lnTo>
                    <a:pt x="140" y="411"/>
                  </a:lnTo>
                  <a:lnTo>
                    <a:pt x="165" y="421"/>
                  </a:lnTo>
                  <a:lnTo>
                    <a:pt x="193" y="430"/>
                  </a:lnTo>
                  <a:lnTo>
                    <a:pt x="221" y="437"/>
                  </a:lnTo>
                  <a:lnTo>
                    <a:pt x="250" y="442"/>
                  </a:lnTo>
                  <a:lnTo>
                    <a:pt x="280" y="446"/>
                  </a:lnTo>
                  <a:lnTo>
                    <a:pt x="310" y="447"/>
                  </a:lnTo>
                  <a:lnTo>
                    <a:pt x="31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528" name="Freeform 37">
              <a:extLst>
                <a:ext uri="{FF2B5EF4-FFF2-40B4-BE49-F238E27FC236}">
                  <a16:creationId xmlns:a16="http://schemas.microsoft.com/office/drawing/2014/main" id="{6C4DB424-2848-D54F-B261-7D7AA16AE693}"/>
                </a:ext>
              </a:extLst>
            </p:cNvPr>
            <p:cNvSpPr>
              <a:spLocks/>
            </p:cNvSpPr>
            <p:nvPr/>
          </p:nvSpPr>
          <p:spPr bwMode="auto">
            <a:xfrm>
              <a:off x="3633788" y="938213"/>
              <a:ext cx="360363" cy="350838"/>
            </a:xfrm>
            <a:custGeom>
              <a:avLst/>
              <a:gdLst>
                <a:gd name="T0" fmla="*/ 155 w 454"/>
                <a:gd name="T1" fmla="*/ 442 h 442"/>
                <a:gd name="T2" fmla="*/ 155 w 454"/>
                <a:gd name="T3" fmla="*/ 177 h 442"/>
                <a:gd name="T4" fmla="*/ 159 w 454"/>
                <a:gd name="T5" fmla="*/ 149 h 442"/>
                <a:gd name="T6" fmla="*/ 174 w 454"/>
                <a:gd name="T7" fmla="*/ 125 h 442"/>
                <a:gd name="T8" fmla="*/ 185 w 454"/>
                <a:gd name="T9" fmla="*/ 114 h 442"/>
                <a:gd name="T10" fmla="*/ 198 w 454"/>
                <a:gd name="T11" fmla="*/ 105 h 442"/>
                <a:gd name="T12" fmla="*/ 214 w 454"/>
                <a:gd name="T13" fmla="*/ 101 h 442"/>
                <a:gd name="T14" fmla="*/ 232 w 454"/>
                <a:gd name="T15" fmla="*/ 98 h 442"/>
                <a:gd name="T16" fmla="*/ 245 w 454"/>
                <a:gd name="T17" fmla="*/ 99 h 442"/>
                <a:gd name="T18" fmla="*/ 268 w 454"/>
                <a:gd name="T19" fmla="*/ 108 h 442"/>
                <a:gd name="T20" fmla="*/ 287 w 454"/>
                <a:gd name="T21" fmla="*/ 122 h 442"/>
                <a:gd name="T22" fmla="*/ 298 w 454"/>
                <a:gd name="T23" fmla="*/ 142 h 442"/>
                <a:gd name="T24" fmla="*/ 299 w 454"/>
                <a:gd name="T25" fmla="*/ 152 h 442"/>
                <a:gd name="T26" fmla="*/ 454 w 454"/>
                <a:gd name="T27" fmla="*/ 442 h 442"/>
                <a:gd name="T28" fmla="*/ 454 w 454"/>
                <a:gd name="T29" fmla="*/ 144 h 442"/>
                <a:gd name="T30" fmla="*/ 450 w 454"/>
                <a:gd name="T31" fmla="*/ 116 h 442"/>
                <a:gd name="T32" fmla="*/ 439 w 454"/>
                <a:gd name="T33" fmla="*/ 89 h 442"/>
                <a:gd name="T34" fmla="*/ 421 w 454"/>
                <a:gd name="T35" fmla="*/ 64 h 442"/>
                <a:gd name="T36" fmla="*/ 400 w 454"/>
                <a:gd name="T37" fmla="*/ 43 h 442"/>
                <a:gd name="T38" fmla="*/ 372 w 454"/>
                <a:gd name="T39" fmla="*/ 26 h 442"/>
                <a:gd name="T40" fmla="*/ 341 w 454"/>
                <a:gd name="T41" fmla="*/ 12 h 442"/>
                <a:gd name="T42" fmla="*/ 307 w 454"/>
                <a:gd name="T43" fmla="*/ 4 h 442"/>
                <a:gd name="T44" fmla="*/ 269 w 454"/>
                <a:gd name="T45" fmla="*/ 0 h 442"/>
                <a:gd name="T46" fmla="*/ 267 w 454"/>
                <a:gd name="T47" fmla="*/ 0 h 442"/>
                <a:gd name="T48" fmla="*/ 263 w 454"/>
                <a:gd name="T49" fmla="*/ 0 h 442"/>
                <a:gd name="T50" fmla="*/ 249 w 454"/>
                <a:gd name="T51" fmla="*/ 2 h 442"/>
                <a:gd name="T52" fmla="*/ 219 w 454"/>
                <a:gd name="T53" fmla="*/ 5 h 442"/>
                <a:gd name="T54" fmla="*/ 190 w 454"/>
                <a:gd name="T55" fmla="*/ 14 h 442"/>
                <a:gd name="T56" fmla="*/ 163 w 454"/>
                <a:gd name="T57" fmla="*/ 26 h 442"/>
                <a:gd name="T58" fmla="*/ 151 w 454"/>
                <a:gd name="T59" fmla="*/ 33 h 442"/>
                <a:gd name="T60" fmla="*/ 147 w 454"/>
                <a:gd name="T61" fmla="*/ 28 h 442"/>
                <a:gd name="T62" fmla="*/ 129 w 454"/>
                <a:gd name="T63" fmla="*/ 17 h 442"/>
                <a:gd name="T64" fmla="*/ 83 w 454"/>
                <a:gd name="T65" fmla="*/ 8 h 442"/>
                <a:gd name="T66" fmla="*/ 0 w 454"/>
                <a:gd name="T67" fmla="*/ 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42">
                  <a:moveTo>
                    <a:pt x="0" y="442"/>
                  </a:moveTo>
                  <a:lnTo>
                    <a:pt x="155" y="442"/>
                  </a:lnTo>
                  <a:lnTo>
                    <a:pt x="155" y="177"/>
                  </a:lnTo>
                  <a:lnTo>
                    <a:pt x="155" y="177"/>
                  </a:lnTo>
                  <a:lnTo>
                    <a:pt x="156" y="163"/>
                  </a:lnTo>
                  <a:lnTo>
                    <a:pt x="159" y="149"/>
                  </a:lnTo>
                  <a:lnTo>
                    <a:pt x="165" y="136"/>
                  </a:lnTo>
                  <a:lnTo>
                    <a:pt x="174" y="125"/>
                  </a:lnTo>
                  <a:lnTo>
                    <a:pt x="180" y="119"/>
                  </a:lnTo>
                  <a:lnTo>
                    <a:pt x="185" y="114"/>
                  </a:lnTo>
                  <a:lnTo>
                    <a:pt x="192" y="109"/>
                  </a:lnTo>
                  <a:lnTo>
                    <a:pt x="198" y="105"/>
                  </a:lnTo>
                  <a:lnTo>
                    <a:pt x="207" y="103"/>
                  </a:lnTo>
                  <a:lnTo>
                    <a:pt x="214" y="101"/>
                  </a:lnTo>
                  <a:lnTo>
                    <a:pt x="222" y="99"/>
                  </a:lnTo>
                  <a:lnTo>
                    <a:pt x="232" y="98"/>
                  </a:lnTo>
                  <a:lnTo>
                    <a:pt x="232" y="98"/>
                  </a:lnTo>
                  <a:lnTo>
                    <a:pt x="245" y="99"/>
                  </a:lnTo>
                  <a:lnTo>
                    <a:pt x="257" y="103"/>
                  </a:lnTo>
                  <a:lnTo>
                    <a:pt x="268" y="108"/>
                  </a:lnTo>
                  <a:lnTo>
                    <a:pt x="279" y="114"/>
                  </a:lnTo>
                  <a:lnTo>
                    <a:pt x="287" y="122"/>
                  </a:lnTo>
                  <a:lnTo>
                    <a:pt x="295" y="132"/>
                  </a:lnTo>
                  <a:lnTo>
                    <a:pt x="298" y="142"/>
                  </a:lnTo>
                  <a:lnTo>
                    <a:pt x="299" y="146"/>
                  </a:lnTo>
                  <a:lnTo>
                    <a:pt x="299" y="152"/>
                  </a:lnTo>
                  <a:lnTo>
                    <a:pt x="299" y="442"/>
                  </a:lnTo>
                  <a:lnTo>
                    <a:pt x="454" y="442"/>
                  </a:lnTo>
                  <a:lnTo>
                    <a:pt x="454" y="144"/>
                  </a:lnTo>
                  <a:lnTo>
                    <a:pt x="454" y="144"/>
                  </a:lnTo>
                  <a:lnTo>
                    <a:pt x="453" y="130"/>
                  </a:lnTo>
                  <a:lnTo>
                    <a:pt x="450" y="116"/>
                  </a:lnTo>
                  <a:lnTo>
                    <a:pt x="446" y="102"/>
                  </a:lnTo>
                  <a:lnTo>
                    <a:pt x="439" y="89"/>
                  </a:lnTo>
                  <a:lnTo>
                    <a:pt x="431" y="76"/>
                  </a:lnTo>
                  <a:lnTo>
                    <a:pt x="421" y="64"/>
                  </a:lnTo>
                  <a:lnTo>
                    <a:pt x="411" y="53"/>
                  </a:lnTo>
                  <a:lnTo>
                    <a:pt x="400" y="43"/>
                  </a:lnTo>
                  <a:lnTo>
                    <a:pt x="386" y="34"/>
                  </a:lnTo>
                  <a:lnTo>
                    <a:pt x="372" y="26"/>
                  </a:lnTo>
                  <a:lnTo>
                    <a:pt x="356" y="18"/>
                  </a:lnTo>
                  <a:lnTo>
                    <a:pt x="341" y="12"/>
                  </a:lnTo>
                  <a:lnTo>
                    <a:pt x="324" y="8"/>
                  </a:lnTo>
                  <a:lnTo>
                    <a:pt x="307" y="4"/>
                  </a:lnTo>
                  <a:lnTo>
                    <a:pt x="289" y="2"/>
                  </a:lnTo>
                  <a:lnTo>
                    <a:pt x="269" y="0"/>
                  </a:lnTo>
                  <a:lnTo>
                    <a:pt x="269" y="0"/>
                  </a:lnTo>
                  <a:lnTo>
                    <a:pt x="267" y="0"/>
                  </a:lnTo>
                  <a:lnTo>
                    <a:pt x="267" y="0"/>
                  </a:lnTo>
                  <a:lnTo>
                    <a:pt x="263" y="0"/>
                  </a:lnTo>
                  <a:lnTo>
                    <a:pt x="263" y="0"/>
                  </a:lnTo>
                  <a:lnTo>
                    <a:pt x="249" y="2"/>
                  </a:lnTo>
                  <a:lnTo>
                    <a:pt x="233" y="3"/>
                  </a:lnTo>
                  <a:lnTo>
                    <a:pt x="219" y="5"/>
                  </a:lnTo>
                  <a:lnTo>
                    <a:pt x="204" y="9"/>
                  </a:lnTo>
                  <a:lnTo>
                    <a:pt x="190" y="14"/>
                  </a:lnTo>
                  <a:lnTo>
                    <a:pt x="176" y="20"/>
                  </a:lnTo>
                  <a:lnTo>
                    <a:pt x="163" y="26"/>
                  </a:lnTo>
                  <a:lnTo>
                    <a:pt x="151" y="33"/>
                  </a:lnTo>
                  <a:lnTo>
                    <a:pt x="151" y="33"/>
                  </a:lnTo>
                  <a:lnTo>
                    <a:pt x="150" y="32"/>
                  </a:lnTo>
                  <a:lnTo>
                    <a:pt x="147" y="28"/>
                  </a:lnTo>
                  <a:lnTo>
                    <a:pt x="140" y="23"/>
                  </a:lnTo>
                  <a:lnTo>
                    <a:pt x="129" y="17"/>
                  </a:lnTo>
                  <a:lnTo>
                    <a:pt x="110" y="12"/>
                  </a:lnTo>
                  <a:lnTo>
                    <a:pt x="83" y="8"/>
                  </a:lnTo>
                  <a:lnTo>
                    <a:pt x="47" y="5"/>
                  </a:lnTo>
                  <a:lnTo>
                    <a:pt x="0" y="4"/>
                  </a:lnTo>
                  <a:lnTo>
                    <a:pt x="0"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529" name="Rectangle 38">
              <a:extLst>
                <a:ext uri="{FF2B5EF4-FFF2-40B4-BE49-F238E27FC236}">
                  <a16:creationId xmlns:a16="http://schemas.microsoft.com/office/drawing/2014/main" id="{BAF3D098-C6DB-D14B-9F37-AB9930135958}"/>
                </a:ext>
              </a:extLst>
            </p:cNvPr>
            <p:cNvSpPr>
              <a:spLocks noChangeArrowheads="1"/>
            </p:cNvSpPr>
            <p:nvPr/>
          </p:nvSpPr>
          <p:spPr bwMode="auto">
            <a:xfrm>
              <a:off x="2168526" y="952501"/>
              <a:ext cx="120650"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530" name="Freeform 39">
              <a:extLst>
                <a:ext uri="{FF2B5EF4-FFF2-40B4-BE49-F238E27FC236}">
                  <a16:creationId xmlns:a16="http://schemas.microsoft.com/office/drawing/2014/main" id="{A58F221E-74CE-8547-9E23-26AB82A0B2FF}"/>
                </a:ext>
              </a:extLst>
            </p:cNvPr>
            <p:cNvSpPr>
              <a:spLocks/>
            </p:cNvSpPr>
            <p:nvPr/>
          </p:nvSpPr>
          <p:spPr bwMode="auto">
            <a:xfrm>
              <a:off x="2820988" y="946151"/>
              <a:ext cx="252413" cy="342900"/>
            </a:xfrm>
            <a:custGeom>
              <a:avLst/>
              <a:gdLst>
                <a:gd name="T0" fmla="*/ 0 w 319"/>
                <a:gd name="T1" fmla="*/ 432 h 432"/>
                <a:gd name="T2" fmla="*/ 151 w 319"/>
                <a:gd name="T3" fmla="*/ 432 h 432"/>
                <a:gd name="T4" fmla="*/ 151 w 319"/>
                <a:gd name="T5" fmla="*/ 175 h 432"/>
                <a:gd name="T6" fmla="*/ 151 w 319"/>
                <a:gd name="T7" fmla="*/ 175 h 432"/>
                <a:gd name="T8" fmla="*/ 152 w 319"/>
                <a:gd name="T9" fmla="*/ 167 h 432"/>
                <a:gd name="T10" fmla="*/ 153 w 319"/>
                <a:gd name="T11" fmla="*/ 159 h 432"/>
                <a:gd name="T12" fmla="*/ 156 w 319"/>
                <a:gd name="T13" fmla="*/ 153 h 432"/>
                <a:gd name="T14" fmla="*/ 159 w 319"/>
                <a:gd name="T15" fmla="*/ 146 h 432"/>
                <a:gd name="T16" fmla="*/ 164 w 319"/>
                <a:gd name="T17" fmla="*/ 140 h 432"/>
                <a:gd name="T18" fmla="*/ 169 w 319"/>
                <a:gd name="T19" fmla="*/ 134 h 432"/>
                <a:gd name="T20" fmla="*/ 175 w 319"/>
                <a:gd name="T21" fmla="*/ 128 h 432"/>
                <a:gd name="T22" fmla="*/ 181 w 319"/>
                <a:gd name="T23" fmla="*/ 123 h 432"/>
                <a:gd name="T24" fmla="*/ 196 w 319"/>
                <a:gd name="T25" fmla="*/ 114 h 432"/>
                <a:gd name="T26" fmla="*/ 213 w 319"/>
                <a:gd name="T27" fmla="*/ 107 h 432"/>
                <a:gd name="T28" fmla="*/ 231 w 319"/>
                <a:gd name="T29" fmla="*/ 103 h 432"/>
                <a:gd name="T30" fmla="*/ 240 w 319"/>
                <a:gd name="T31" fmla="*/ 101 h 432"/>
                <a:gd name="T32" fmla="*/ 250 w 319"/>
                <a:gd name="T33" fmla="*/ 101 h 432"/>
                <a:gd name="T34" fmla="*/ 250 w 319"/>
                <a:gd name="T35" fmla="*/ 101 h 432"/>
                <a:gd name="T36" fmla="*/ 268 w 319"/>
                <a:gd name="T37" fmla="*/ 103 h 432"/>
                <a:gd name="T38" fmla="*/ 286 w 319"/>
                <a:gd name="T39" fmla="*/ 105 h 432"/>
                <a:gd name="T40" fmla="*/ 303 w 319"/>
                <a:gd name="T41" fmla="*/ 110 h 432"/>
                <a:gd name="T42" fmla="*/ 319 w 319"/>
                <a:gd name="T43" fmla="*/ 116 h 432"/>
                <a:gd name="T44" fmla="*/ 319 w 319"/>
                <a:gd name="T45" fmla="*/ 116 h 432"/>
                <a:gd name="T46" fmla="*/ 319 w 319"/>
                <a:gd name="T47" fmla="*/ 4 h 432"/>
                <a:gd name="T48" fmla="*/ 319 w 319"/>
                <a:gd name="T49" fmla="*/ 4 h 432"/>
                <a:gd name="T50" fmla="*/ 291 w 319"/>
                <a:gd name="T51" fmla="*/ 1 h 432"/>
                <a:gd name="T52" fmla="*/ 265 w 319"/>
                <a:gd name="T53" fmla="*/ 0 h 432"/>
                <a:gd name="T54" fmla="*/ 265 w 319"/>
                <a:gd name="T55" fmla="*/ 0 h 432"/>
                <a:gd name="T56" fmla="*/ 250 w 319"/>
                <a:gd name="T57" fmla="*/ 0 h 432"/>
                <a:gd name="T58" fmla="*/ 234 w 319"/>
                <a:gd name="T59" fmla="*/ 2 h 432"/>
                <a:gd name="T60" fmla="*/ 220 w 319"/>
                <a:gd name="T61" fmla="*/ 5 h 432"/>
                <a:gd name="T62" fmla="*/ 205 w 319"/>
                <a:gd name="T63" fmla="*/ 8 h 432"/>
                <a:gd name="T64" fmla="*/ 191 w 319"/>
                <a:gd name="T65" fmla="*/ 12 h 432"/>
                <a:gd name="T66" fmla="*/ 176 w 319"/>
                <a:gd name="T67" fmla="*/ 18 h 432"/>
                <a:gd name="T68" fmla="*/ 163 w 319"/>
                <a:gd name="T69" fmla="*/ 24 h 432"/>
                <a:gd name="T70" fmla="*/ 151 w 319"/>
                <a:gd name="T71" fmla="*/ 31 h 432"/>
                <a:gd name="T72" fmla="*/ 151 w 319"/>
                <a:gd name="T73" fmla="*/ 31 h 432"/>
                <a:gd name="T74" fmla="*/ 149 w 319"/>
                <a:gd name="T75" fmla="*/ 29 h 432"/>
                <a:gd name="T76" fmla="*/ 144 w 319"/>
                <a:gd name="T77" fmla="*/ 24 h 432"/>
                <a:gd name="T78" fmla="*/ 137 w 319"/>
                <a:gd name="T79" fmla="*/ 19 h 432"/>
                <a:gd name="T80" fmla="*/ 123 w 319"/>
                <a:gd name="T81" fmla="*/ 15 h 432"/>
                <a:gd name="T82" fmla="*/ 104 w 319"/>
                <a:gd name="T83" fmla="*/ 10 h 432"/>
                <a:gd name="T84" fmla="*/ 79 w 319"/>
                <a:gd name="T85" fmla="*/ 6 h 432"/>
                <a:gd name="T86" fmla="*/ 44 w 319"/>
                <a:gd name="T87" fmla="*/ 4 h 432"/>
                <a:gd name="T88" fmla="*/ 0 w 319"/>
                <a:gd name="T89" fmla="*/ 2 h 432"/>
                <a:gd name="T90" fmla="*/ 0 w 319"/>
                <a:gd name="T9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432">
                  <a:moveTo>
                    <a:pt x="0" y="432"/>
                  </a:moveTo>
                  <a:lnTo>
                    <a:pt x="151" y="432"/>
                  </a:lnTo>
                  <a:lnTo>
                    <a:pt x="151" y="175"/>
                  </a:lnTo>
                  <a:lnTo>
                    <a:pt x="151" y="175"/>
                  </a:lnTo>
                  <a:lnTo>
                    <a:pt x="152" y="167"/>
                  </a:lnTo>
                  <a:lnTo>
                    <a:pt x="153" y="159"/>
                  </a:lnTo>
                  <a:lnTo>
                    <a:pt x="156" y="153"/>
                  </a:lnTo>
                  <a:lnTo>
                    <a:pt x="159" y="146"/>
                  </a:lnTo>
                  <a:lnTo>
                    <a:pt x="164" y="140"/>
                  </a:lnTo>
                  <a:lnTo>
                    <a:pt x="169" y="134"/>
                  </a:lnTo>
                  <a:lnTo>
                    <a:pt x="175" y="128"/>
                  </a:lnTo>
                  <a:lnTo>
                    <a:pt x="181" y="123"/>
                  </a:lnTo>
                  <a:lnTo>
                    <a:pt x="196" y="114"/>
                  </a:lnTo>
                  <a:lnTo>
                    <a:pt x="213" y="107"/>
                  </a:lnTo>
                  <a:lnTo>
                    <a:pt x="231" y="103"/>
                  </a:lnTo>
                  <a:lnTo>
                    <a:pt x="240" y="101"/>
                  </a:lnTo>
                  <a:lnTo>
                    <a:pt x="250" y="101"/>
                  </a:lnTo>
                  <a:lnTo>
                    <a:pt x="250" y="101"/>
                  </a:lnTo>
                  <a:lnTo>
                    <a:pt x="268" y="103"/>
                  </a:lnTo>
                  <a:lnTo>
                    <a:pt x="286" y="105"/>
                  </a:lnTo>
                  <a:lnTo>
                    <a:pt x="303" y="110"/>
                  </a:lnTo>
                  <a:lnTo>
                    <a:pt x="319" y="116"/>
                  </a:lnTo>
                  <a:lnTo>
                    <a:pt x="319" y="116"/>
                  </a:lnTo>
                  <a:lnTo>
                    <a:pt x="319" y="4"/>
                  </a:lnTo>
                  <a:lnTo>
                    <a:pt x="319" y="4"/>
                  </a:lnTo>
                  <a:lnTo>
                    <a:pt x="291" y="1"/>
                  </a:lnTo>
                  <a:lnTo>
                    <a:pt x="265" y="0"/>
                  </a:lnTo>
                  <a:lnTo>
                    <a:pt x="265" y="0"/>
                  </a:lnTo>
                  <a:lnTo>
                    <a:pt x="250" y="0"/>
                  </a:lnTo>
                  <a:lnTo>
                    <a:pt x="234" y="2"/>
                  </a:lnTo>
                  <a:lnTo>
                    <a:pt x="220" y="5"/>
                  </a:lnTo>
                  <a:lnTo>
                    <a:pt x="205" y="8"/>
                  </a:lnTo>
                  <a:lnTo>
                    <a:pt x="191" y="12"/>
                  </a:lnTo>
                  <a:lnTo>
                    <a:pt x="176" y="18"/>
                  </a:lnTo>
                  <a:lnTo>
                    <a:pt x="163" y="24"/>
                  </a:lnTo>
                  <a:lnTo>
                    <a:pt x="151" y="31"/>
                  </a:lnTo>
                  <a:lnTo>
                    <a:pt x="151" y="31"/>
                  </a:lnTo>
                  <a:lnTo>
                    <a:pt x="149" y="29"/>
                  </a:lnTo>
                  <a:lnTo>
                    <a:pt x="144" y="24"/>
                  </a:lnTo>
                  <a:lnTo>
                    <a:pt x="137" y="19"/>
                  </a:lnTo>
                  <a:lnTo>
                    <a:pt x="123" y="15"/>
                  </a:lnTo>
                  <a:lnTo>
                    <a:pt x="104" y="10"/>
                  </a:lnTo>
                  <a:lnTo>
                    <a:pt x="79" y="6"/>
                  </a:lnTo>
                  <a:lnTo>
                    <a:pt x="44" y="4"/>
                  </a:lnTo>
                  <a:lnTo>
                    <a:pt x="0" y="2"/>
                  </a:lnTo>
                  <a:lnTo>
                    <a:pt x="0"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531" name="Freeform 40">
              <a:extLst>
                <a:ext uri="{FF2B5EF4-FFF2-40B4-BE49-F238E27FC236}">
                  <a16:creationId xmlns:a16="http://schemas.microsoft.com/office/drawing/2014/main" id="{87E082F9-775B-FE47-9751-50320362BA0B}"/>
                </a:ext>
              </a:extLst>
            </p:cNvPr>
            <p:cNvSpPr>
              <a:spLocks/>
            </p:cNvSpPr>
            <p:nvPr/>
          </p:nvSpPr>
          <p:spPr bwMode="auto">
            <a:xfrm>
              <a:off x="1701801" y="677863"/>
              <a:ext cx="522288" cy="635000"/>
            </a:xfrm>
            <a:custGeom>
              <a:avLst/>
              <a:gdLst>
                <a:gd name="T0" fmla="*/ 635 w 658"/>
                <a:gd name="T1" fmla="*/ 37 h 800"/>
                <a:gd name="T2" fmla="*/ 614 w 658"/>
                <a:gd name="T3" fmla="*/ 19 h 800"/>
                <a:gd name="T4" fmla="*/ 587 w 658"/>
                <a:gd name="T5" fmla="*/ 7 h 800"/>
                <a:gd name="T6" fmla="*/ 529 w 658"/>
                <a:gd name="T7" fmla="*/ 0 h 800"/>
                <a:gd name="T8" fmla="*/ 442 w 658"/>
                <a:gd name="T9" fmla="*/ 11 h 800"/>
                <a:gd name="T10" fmla="*/ 337 w 658"/>
                <a:gd name="T11" fmla="*/ 43 h 800"/>
                <a:gd name="T12" fmla="*/ 218 w 658"/>
                <a:gd name="T13" fmla="*/ 95 h 800"/>
                <a:gd name="T14" fmla="*/ 161 w 658"/>
                <a:gd name="T15" fmla="*/ 126 h 800"/>
                <a:gd name="T16" fmla="*/ 146 w 658"/>
                <a:gd name="T17" fmla="*/ 135 h 800"/>
                <a:gd name="T18" fmla="*/ 144 w 658"/>
                <a:gd name="T19" fmla="*/ 142 h 800"/>
                <a:gd name="T20" fmla="*/ 152 w 658"/>
                <a:gd name="T21" fmla="*/ 142 h 800"/>
                <a:gd name="T22" fmla="*/ 181 w 658"/>
                <a:gd name="T23" fmla="*/ 132 h 800"/>
                <a:gd name="T24" fmla="*/ 244 w 658"/>
                <a:gd name="T25" fmla="*/ 104 h 800"/>
                <a:gd name="T26" fmla="*/ 331 w 658"/>
                <a:gd name="T27" fmla="*/ 74 h 800"/>
                <a:gd name="T28" fmla="*/ 407 w 658"/>
                <a:gd name="T29" fmla="*/ 59 h 800"/>
                <a:gd name="T30" fmla="*/ 470 w 658"/>
                <a:gd name="T31" fmla="*/ 59 h 800"/>
                <a:gd name="T32" fmla="*/ 518 w 658"/>
                <a:gd name="T33" fmla="*/ 74 h 800"/>
                <a:gd name="T34" fmla="*/ 541 w 658"/>
                <a:gd name="T35" fmla="*/ 92 h 800"/>
                <a:gd name="T36" fmla="*/ 558 w 658"/>
                <a:gd name="T37" fmla="*/ 121 h 800"/>
                <a:gd name="T38" fmla="*/ 562 w 658"/>
                <a:gd name="T39" fmla="*/ 159 h 800"/>
                <a:gd name="T40" fmla="*/ 554 w 658"/>
                <a:gd name="T41" fmla="*/ 206 h 800"/>
                <a:gd name="T42" fmla="*/ 535 w 658"/>
                <a:gd name="T43" fmla="*/ 258 h 800"/>
                <a:gd name="T44" fmla="*/ 506 w 658"/>
                <a:gd name="T45" fmla="*/ 316 h 800"/>
                <a:gd name="T46" fmla="*/ 436 w 658"/>
                <a:gd name="T47" fmla="*/ 420 h 800"/>
                <a:gd name="T48" fmla="*/ 320 w 658"/>
                <a:gd name="T49" fmla="*/ 551 h 800"/>
                <a:gd name="T50" fmla="*/ 225 w 658"/>
                <a:gd name="T51" fmla="*/ 634 h 800"/>
                <a:gd name="T52" fmla="*/ 173 w 658"/>
                <a:gd name="T53" fmla="*/ 675 h 800"/>
                <a:gd name="T54" fmla="*/ 39 w 658"/>
                <a:gd name="T55" fmla="*/ 767 h 800"/>
                <a:gd name="T56" fmla="*/ 31 w 658"/>
                <a:gd name="T57" fmla="*/ 771 h 800"/>
                <a:gd name="T58" fmla="*/ 2 w 658"/>
                <a:gd name="T59" fmla="*/ 794 h 800"/>
                <a:gd name="T60" fmla="*/ 3 w 658"/>
                <a:gd name="T61" fmla="*/ 799 h 800"/>
                <a:gd name="T62" fmla="*/ 11 w 658"/>
                <a:gd name="T63" fmla="*/ 798 h 800"/>
                <a:gd name="T64" fmla="*/ 38 w 658"/>
                <a:gd name="T65" fmla="*/ 785 h 800"/>
                <a:gd name="T66" fmla="*/ 45 w 658"/>
                <a:gd name="T67" fmla="*/ 780 h 800"/>
                <a:gd name="T68" fmla="*/ 195 w 658"/>
                <a:gd name="T69" fmla="*/ 680 h 800"/>
                <a:gd name="T70" fmla="*/ 301 w 658"/>
                <a:gd name="T71" fmla="*/ 601 h 800"/>
                <a:gd name="T72" fmla="*/ 455 w 658"/>
                <a:gd name="T73" fmla="*/ 461 h 800"/>
                <a:gd name="T74" fmla="*/ 515 w 658"/>
                <a:gd name="T75" fmla="*/ 396 h 800"/>
                <a:gd name="T76" fmla="*/ 585 w 658"/>
                <a:gd name="T77" fmla="*/ 303 h 800"/>
                <a:gd name="T78" fmla="*/ 632 w 658"/>
                <a:gd name="T79" fmla="*/ 216 h 800"/>
                <a:gd name="T80" fmla="*/ 656 w 658"/>
                <a:gd name="T81" fmla="*/ 141 h 800"/>
                <a:gd name="T82" fmla="*/ 657 w 658"/>
                <a:gd name="T83" fmla="*/ 87 h 800"/>
                <a:gd name="T84" fmla="*/ 650 w 658"/>
                <a:gd name="T85" fmla="*/ 60 h 800"/>
                <a:gd name="T86" fmla="*/ 640 w 658"/>
                <a:gd name="T87" fmla="*/ 4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800">
                  <a:moveTo>
                    <a:pt x="640" y="45"/>
                  </a:moveTo>
                  <a:lnTo>
                    <a:pt x="640" y="45"/>
                  </a:lnTo>
                  <a:lnTo>
                    <a:pt x="635" y="37"/>
                  </a:lnTo>
                  <a:lnTo>
                    <a:pt x="628" y="30"/>
                  </a:lnTo>
                  <a:lnTo>
                    <a:pt x="621" y="24"/>
                  </a:lnTo>
                  <a:lnTo>
                    <a:pt x="614" y="19"/>
                  </a:lnTo>
                  <a:lnTo>
                    <a:pt x="605" y="14"/>
                  </a:lnTo>
                  <a:lnTo>
                    <a:pt x="597" y="11"/>
                  </a:lnTo>
                  <a:lnTo>
                    <a:pt x="587" y="7"/>
                  </a:lnTo>
                  <a:lnTo>
                    <a:pt x="576" y="5"/>
                  </a:lnTo>
                  <a:lnTo>
                    <a:pt x="553" y="1"/>
                  </a:lnTo>
                  <a:lnTo>
                    <a:pt x="529" y="0"/>
                  </a:lnTo>
                  <a:lnTo>
                    <a:pt x="503" y="1"/>
                  </a:lnTo>
                  <a:lnTo>
                    <a:pt x="474" y="5"/>
                  </a:lnTo>
                  <a:lnTo>
                    <a:pt x="442" y="11"/>
                  </a:lnTo>
                  <a:lnTo>
                    <a:pt x="408" y="19"/>
                  </a:lnTo>
                  <a:lnTo>
                    <a:pt x="373" y="30"/>
                  </a:lnTo>
                  <a:lnTo>
                    <a:pt x="337" y="43"/>
                  </a:lnTo>
                  <a:lnTo>
                    <a:pt x="299" y="59"/>
                  </a:lnTo>
                  <a:lnTo>
                    <a:pt x="260" y="76"/>
                  </a:lnTo>
                  <a:lnTo>
                    <a:pt x="218" y="95"/>
                  </a:lnTo>
                  <a:lnTo>
                    <a:pt x="175" y="117"/>
                  </a:lnTo>
                  <a:lnTo>
                    <a:pt x="175" y="117"/>
                  </a:lnTo>
                  <a:lnTo>
                    <a:pt x="161" y="126"/>
                  </a:lnTo>
                  <a:lnTo>
                    <a:pt x="150" y="133"/>
                  </a:lnTo>
                  <a:lnTo>
                    <a:pt x="150" y="133"/>
                  </a:lnTo>
                  <a:lnTo>
                    <a:pt x="146" y="135"/>
                  </a:lnTo>
                  <a:lnTo>
                    <a:pt x="144" y="138"/>
                  </a:lnTo>
                  <a:lnTo>
                    <a:pt x="144" y="140"/>
                  </a:lnTo>
                  <a:lnTo>
                    <a:pt x="144" y="142"/>
                  </a:lnTo>
                  <a:lnTo>
                    <a:pt x="145" y="144"/>
                  </a:lnTo>
                  <a:lnTo>
                    <a:pt x="148" y="144"/>
                  </a:lnTo>
                  <a:lnTo>
                    <a:pt x="152" y="142"/>
                  </a:lnTo>
                  <a:lnTo>
                    <a:pt x="152" y="142"/>
                  </a:lnTo>
                  <a:lnTo>
                    <a:pt x="167" y="138"/>
                  </a:lnTo>
                  <a:lnTo>
                    <a:pt x="181" y="132"/>
                  </a:lnTo>
                  <a:lnTo>
                    <a:pt x="181" y="132"/>
                  </a:lnTo>
                  <a:lnTo>
                    <a:pt x="214" y="116"/>
                  </a:lnTo>
                  <a:lnTo>
                    <a:pt x="244" y="104"/>
                  </a:lnTo>
                  <a:lnTo>
                    <a:pt x="274" y="92"/>
                  </a:lnTo>
                  <a:lnTo>
                    <a:pt x="303" y="82"/>
                  </a:lnTo>
                  <a:lnTo>
                    <a:pt x="331" y="74"/>
                  </a:lnTo>
                  <a:lnTo>
                    <a:pt x="358" y="68"/>
                  </a:lnTo>
                  <a:lnTo>
                    <a:pt x="383" y="63"/>
                  </a:lnTo>
                  <a:lnTo>
                    <a:pt x="407" y="59"/>
                  </a:lnTo>
                  <a:lnTo>
                    <a:pt x="429" y="58"/>
                  </a:lnTo>
                  <a:lnTo>
                    <a:pt x="451" y="58"/>
                  </a:lnTo>
                  <a:lnTo>
                    <a:pt x="470" y="59"/>
                  </a:lnTo>
                  <a:lnTo>
                    <a:pt x="488" y="62"/>
                  </a:lnTo>
                  <a:lnTo>
                    <a:pt x="504" y="66"/>
                  </a:lnTo>
                  <a:lnTo>
                    <a:pt x="518" y="74"/>
                  </a:lnTo>
                  <a:lnTo>
                    <a:pt x="530" y="82"/>
                  </a:lnTo>
                  <a:lnTo>
                    <a:pt x="541" y="92"/>
                  </a:lnTo>
                  <a:lnTo>
                    <a:pt x="541" y="92"/>
                  </a:lnTo>
                  <a:lnTo>
                    <a:pt x="548" y="100"/>
                  </a:lnTo>
                  <a:lnTo>
                    <a:pt x="554" y="110"/>
                  </a:lnTo>
                  <a:lnTo>
                    <a:pt x="558" y="121"/>
                  </a:lnTo>
                  <a:lnTo>
                    <a:pt x="560" y="133"/>
                  </a:lnTo>
                  <a:lnTo>
                    <a:pt x="562" y="146"/>
                  </a:lnTo>
                  <a:lnTo>
                    <a:pt x="562" y="159"/>
                  </a:lnTo>
                  <a:lnTo>
                    <a:pt x="560" y="174"/>
                  </a:lnTo>
                  <a:lnTo>
                    <a:pt x="558" y="190"/>
                  </a:lnTo>
                  <a:lnTo>
                    <a:pt x="554" y="206"/>
                  </a:lnTo>
                  <a:lnTo>
                    <a:pt x="548" y="223"/>
                  </a:lnTo>
                  <a:lnTo>
                    <a:pt x="542" y="240"/>
                  </a:lnTo>
                  <a:lnTo>
                    <a:pt x="535" y="258"/>
                  </a:lnTo>
                  <a:lnTo>
                    <a:pt x="527" y="278"/>
                  </a:lnTo>
                  <a:lnTo>
                    <a:pt x="517" y="297"/>
                  </a:lnTo>
                  <a:lnTo>
                    <a:pt x="506" y="316"/>
                  </a:lnTo>
                  <a:lnTo>
                    <a:pt x="494" y="337"/>
                  </a:lnTo>
                  <a:lnTo>
                    <a:pt x="468" y="378"/>
                  </a:lnTo>
                  <a:lnTo>
                    <a:pt x="436" y="420"/>
                  </a:lnTo>
                  <a:lnTo>
                    <a:pt x="401" y="464"/>
                  </a:lnTo>
                  <a:lnTo>
                    <a:pt x="362" y="507"/>
                  </a:lnTo>
                  <a:lnTo>
                    <a:pt x="320" y="551"/>
                  </a:lnTo>
                  <a:lnTo>
                    <a:pt x="274" y="593"/>
                  </a:lnTo>
                  <a:lnTo>
                    <a:pt x="250" y="613"/>
                  </a:lnTo>
                  <a:lnTo>
                    <a:pt x="225" y="634"/>
                  </a:lnTo>
                  <a:lnTo>
                    <a:pt x="200" y="654"/>
                  </a:lnTo>
                  <a:lnTo>
                    <a:pt x="173" y="675"/>
                  </a:lnTo>
                  <a:lnTo>
                    <a:pt x="173" y="675"/>
                  </a:lnTo>
                  <a:lnTo>
                    <a:pt x="107" y="723"/>
                  </a:lnTo>
                  <a:lnTo>
                    <a:pt x="70" y="747"/>
                  </a:lnTo>
                  <a:lnTo>
                    <a:pt x="39" y="767"/>
                  </a:lnTo>
                  <a:lnTo>
                    <a:pt x="39" y="767"/>
                  </a:lnTo>
                  <a:lnTo>
                    <a:pt x="31" y="771"/>
                  </a:lnTo>
                  <a:lnTo>
                    <a:pt x="31" y="771"/>
                  </a:lnTo>
                  <a:lnTo>
                    <a:pt x="5" y="790"/>
                  </a:lnTo>
                  <a:lnTo>
                    <a:pt x="5" y="790"/>
                  </a:lnTo>
                  <a:lnTo>
                    <a:pt x="2" y="794"/>
                  </a:lnTo>
                  <a:lnTo>
                    <a:pt x="0" y="797"/>
                  </a:lnTo>
                  <a:lnTo>
                    <a:pt x="2" y="798"/>
                  </a:lnTo>
                  <a:lnTo>
                    <a:pt x="3" y="799"/>
                  </a:lnTo>
                  <a:lnTo>
                    <a:pt x="4" y="800"/>
                  </a:lnTo>
                  <a:lnTo>
                    <a:pt x="8" y="800"/>
                  </a:lnTo>
                  <a:lnTo>
                    <a:pt x="11" y="798"/>
                  </a:lnTo>
                  <a:lnTo>
                    <a:pt x="11" y="798"/>
                  </a:lnTo>
                  <a:lnTo>
                    <a:pt x="24" y="792"/>
                  </a:lnTo>
                  <a:lnTo>
                    <a:pt x="38" y="785"/>
                  </a:lnTo>
                  <a:lnTo>
                    <a:pt x="38" y="785"/>
                  </a:lnTo>
                  <a:lnTo>
                    <a:pt x="45" y="780"/>
                  </a:lnTo>
                  <a:lnTo>
                    <a:pt x="45" y="780"/>
                  </a:lnTo>
                  <a:lnTo>
                    <a:pt x="80" y="758"/>
                  </a:lnTo>
                  <a:lnTo>
                    <a:pt x="120" y="732"/>
                  </a:lnTo>
                  <a:lnTo>
                    <a:pt x="195" y="680"/>
                  </a:lnTo>
                  <a:lnTo>
                    <a:pt x="195" y="680"/>
                  </a:lnTo>
                  <a:lnTo>
                    <a:pt x="249" y="641"/>
                  </a:lnTo>
                  <a:lnTo>
                    <a:pt x="301" y="601"/>
                  </a:lnTo>
                  <a:lnTo>
                    <a:pt x="301" y="770"/>
                  </a:lnTo>
                  <a:lnTo>
                    <a:pt x="455" y="770"/>
                  </a:lnTo>
                  <a:lnTo>
                    <a:pt x="455" y="461"/>
                  </a:lnTo>
                  <a:lnTo>
                    <a:pt x="455" y="461"/>
                  </a:lnTo>
                  <a:lnTo>
                    <a:pt x="486" y="429"/>
                  </a:lnTo>
                  <a:lnTo>
                    <a:pt x="515" y="396"/>
                  </a:lnTo>
                  <a:lnTo>
                    <a:pt x="540" y="365"/>
                  </a:lnTo>
                  <a:lnTo>
                    <a:pt x="563" y="333"/>
                  </a:lnTo>
                  <a:lnTo>
                    <a:pt x="585" y="303"/>
                  </a:lnTo>
                  <a:lnTo>
                    <a:pt x="603" y="273"/>
                  </a:lnTo>
                  <a:lnTo>
                    <a:pt x="618" y="244"/>
                  </a:lnTo>
                  <a:lnTo>
                    <a:pt x="632" y="216"/>
                  </a:lnTo>
                  <a:lnTo>
                    <a:pt x="643" y="190"/>
                  </a:lnTo>
                  <a:lnTo>
                    <a:pt x="651" y="164"/>
                  </a:lnTo>
                  <a:lnTo>
                    <a:pt x="656" y="141"/>
                  </a:lnTo>
                  <a:lnTo>
                    <a:pt x="658" y="118"/>
                  </a:lnTo>
                  <a:lnTo>
                    <a:pt x="658" y="98"/>
                  </a:lnTo>
                  <a:lnTo>
                    <a:pt x="657" y="87"/>
                  </a:lnTo>
                  <a:lnTo>
                    <a:pt x="656" y="78"/>
                  </a:lnTo>
                  <a:lnTo>
                    <a:pt x="652" y="69"/>
                  </a:lnTo>
                  <a:lnTo>
                    <a:pt x="650" y="60"/>
                  </a:lnTo>
                  <a:lnTo>
                    <a:pt x="645" y="52"/>
                  </a:lnTo>
                  <a:lnTo>
                    <a:pt x="640" y="45"/>
                  </a:lnTo>
                  <a:lnTo>
                    <a:pt x="64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532" name="Freeform 41">
              <a:extLst>
                <a:ext uri="{FF2B5EF4-FFF2-40B4-BE49-F238E27FC236}">
                  <a16:creationId xmlns:a16="http://schemas.microsoft.com/office/drawing/2014/main" id="{B7BC1B8E-3409-754B-BA5C-2CB5992AD2AA}"/>
                </a:ext>
              </a:extLst>
            </p:cNvPr>
            <p:cNvSpPr>
              <a:spLocks/>
            </p:cNvSpPr>
            <p:nvPr/>
          </p:nvSpPr>
          <p:spPr bwMode="auto">
            <a:xfrm>
              <a:off x="1233488" y="814388"/>
              <a:ext cx="819150" cy="649288"/>
            </a:xfrm>
            <a:custGeom>
              <a:avLst/>
              <a:gdLst>
                <a:gd name="T0" fmla="*/ 442 w 1032"/>
                <a:gd name="T1" fmla="*/ 660 h 819"/>
                <a:gd name="T2" fmla="*/ 582 w 1032"/>
                <a:gd name="T3" fmla="*/ 569 h 819"/>
                <a:gd name="T4" fmla="*/ 598 w 1032"/>
                <a:gd name="T5" fmla="*/ 553 h 819"/>
                <a:gd name="T6" fmla="*/ 594 w 1032"/>
                <a:gd name="T7" fmla="*/ 549 h 819"/>
                <a:gd name="T8" fmla="*/ 560 w 1032"/>
                <a:gd name="T9" fmla="*/ 567 h 819"/>
                <a:gd name="T10" fmla="*/ 397 w 1032"/>
                <a:gd name="T11" fmla="*/ 661 h 819"/>
                <a:gd name="T12" fmla="*/ 264 w 1032"/>
                <a:gd name="T13" fmla="*/ 713 h 819"/>
                <a:gd name="T14" fmla="*/ 175 w 1032"/>
                <a:gd name="T15" fmla="*/ 722 h 819"/>
                <a:gd name="T16" fmla="*/ 138 w 1032"/>
                <a:gd name="T17" fmla="*/ 713 h 819"/>
                <a:gd name="T18" fmla="*/ 107 w 1032"/>
                <a:gd name="T19" fmla="*/ 692 h 819"/>
                <a:gd name="T20" fmla="*/ 94 w 1032"/>
                <a:gd name="T21" fmla="*/ 670 h 819"/>
                <a:gd name="T22" fmla="*/ 87 w 1032"/>
                <a:gd name="T23" fmla="*/ 639 h 819"/>
                <a:gd name="T24" fmla="*/ 106 w 1032"/>
                <a:gd name="T25" fmla="*/ 559 h 819"/>
                <a:gd name="T26" fmla="*/ 167 w 1032"/>
                <a:gd name="T27" fmla="*/ 463 h 819"/>
                <a:gd name="T28" fmla="*/ 260 w 1032"/>
                <a:gd name="T29" fmla="*/ 354 h 819"/>
                <a:gd name="T30" fmla="*/ 322 w 1032"/>
                <a:gd name="T31" fmla="*/ 668 h 819"/>
                <a:gd name="T32" fmla="*/ 442 w 1032"/>
                <a:gd name="T33" fmla="*/ 281 h 819"/>
                <a:gd name="T34" fmla="*/ 491 w 1032"/>
                <a:gd name="T35" fmla="*/ 381 h 819"/>
                <a:gd name="T36" fmla="*/ 530 w 1032"/>
                <a:gd name="T37" fmla="*/ 428 h 819"/>
                <a:gd name="T38" fmla="*/ 578 w 1032"/>
                <a:gd name="T39" fmla="*/ 460 h 819"/>
                <a:gd name="T40" fmla="*/ 635 w 1032"/>
                <a:gd name="T41" fmla="*/ 479 h 819"/>
                <a:gd name="T42" fmla="*/ 682 w 1032"/>
                <a:gd name="T43" fmla="*/ 480 h 819"/>
                <a:gd name="T44" fmla="*/ 741 w 1032"/>
                <a:gd name="T45" fmla="*/ 466 h 819"/>
                <a:gd name="T46" fmla="*/ 792 w 1032"/>
                <a:gd name="T47" fmla="*/ 437 h 819"/>
                <a:gd name="T48" fmla="*/ 833 w 1032"/>
                <a:gd name="T49" fmla="*/ 394 h 819"/>
                <a:gd name="T50" fmla="*/ 891 w 1032"/>
                <a:gd name="T51" fmla="*/ 281 h 819"/>
                <a:gd name="T52" fmla="*/ 967 w 1032"/>
                <a:gd name="T53" fmla="*/ 284 h 819"/>
                <a:gd name="T54" fmla="*/ 1029 w 1032"/>
                <a:gd name="T55" fmla="*/ 206 h 819"/>
                <a:gd name="T56" fmla="*/ 1031 w 1032"/>
                <a:gd name="T57" fmla="*/ 188 h 819"/>
                <a:gd name="T58" fmla="*/ 994 w 1032"/>
                <a:gd name="T59" fmla="*/ 139 h 819"/>
                <a:gd name="T60" fmla="*/ 939 w 1032"/>
                <a:gd name="T61" fmla="*/ 110 h 819"/>
                <a:gd name="T62" fmla="*/ 897 w 1032"/>
                <a:gd name="T63" fmla="*/ 104 h 819"/>
                <a:gd name="T64" fmla="*/ 866 w 1032"/>
                <a:gd name="T65" fmla="*/ 108 h 819"/>
                <a:gd name="T66" fmla="*/ 818 w 1032"/>
                <a:gd name="T67" fmla="*/ 127 h 819"/>
                <a:gd name="T68" fmla="*/ 764 w 1032"/>
                <a:gd name="T69" fmla="*/ 186 h 819"/>
                <a:gd name="T70" fmla="*/ 694 w 1032"/>
                <a:gd name="T71" fmla="*/ 332 h 819"/>
                <a:gd name="T72" fmla="*/ 666 w 1032"/>
                <a:gd name="T73" fmla="*/ 344 h 819"/>
                <a:gd name="T74" fmla="*/ 643 w 1032"/>
                <a:gd name="T75" fmla="*/ 336 h 819"/>
                <a:gd name="T76" fmla="*/ 569 w 1032"/>
                <a:gd name="T77" fmla="*/ 186 h 819"/>
                <a:gd name="T78" fmla="*/ 546 w 1032"/>
                <a:gd name="T79" fmla="*/ 153 h 819"/>
                <a:gd name="T80" fmla="*/ 549 w 1032"/>
                <a:gd name="T81" fmla="*/ 99 h 819"/>
                <a:gd name="T82" fmla="*/ 652 w 1032"/>
                <a:gd name="T83" fmla="*/ 28 h 819"/>
                <a:gd name="T84" fmla="*/ 682 w 1032"/>
                <a:gd name="T85" fmla="*/ 6 h 819"/>
                <a:gd name="T86" fmla="*/ 678 w 1032"/>
                <a:gd name="T87" fmla="*/ 0 h 819"/>
                <a:gd name="T88" fmla="*/ 658 w 1032"/>
                <a:gd name="T89" fmla="*/ 8 h 819"/>
                <a:gd name="T90" fmla="*/ 540 w 1032"/>
                <a:gd name="T91" fmla="*/ 80 h 819"/>
                <a:gd name="T92" fmla="*/ 489 w 1032"/>
                <a:gd name="T93" fmla="*/ 114 h 819"/>
                <a:gd name="T94" fmla="*/ 436 w 1032"/>
                <a:gd name="T95" fmla="*/ 104 h 819"/>
                <a:gd name="T96" fmla="*/ 391 w 1032"/>
                <a:gd name="T97" fmla="*/ 111 h 819"/>
                <a:gd name="T98" fmla="*/ 342 w 1032"/>
                <a:gd name="T99" fmla="*/ 138 h 819"/>
                <a:gd name="T100" fmla="*/ 305 w 1032"/>
                <a:gd name="T101" fmla="*/ 182 h 819"/>
                <a:gd name="T102" fmla="*/ 289 w 1032"/>
                <a:gd name="T103" fmla="*/ 237 h 819"/>
                <a:gd name="T104" fmla="*/ 249 w 1032"/>
                <a:gd name="T105" fmla="*/ 308 h 819"/>
                <a:gd name="T106" fmla="*/ 116 w 1032"/>
                <a:gd name="T107" fmla="*/ 451 h 819"/>
                <a:gd name="T108" fmla="*/ 31 w 1032"/>
                <a:gd name="T109" fmla="*/ 580 h 819"/>
                <a:gd name="T110" fmla="*/ 2 w 1032"/>
                <a:gd name="T111" fmla="*/ 662 h 819"/>
                <a:gd name="T112" fmla="*/ 1 w 1032"/>
                <a:gd name="T113" fmla="*/ 708 h 819"/>
                <a:gd name="T114" fmla="*/ 16 w 1032"/>
                <a:gd name="T115" fmla="*/ 745 h 819"/>
                <a:gd name="T116" fmla="*/ 46 w 1032"/>
                <a:gd name="T117" fmla="*/ 772 h 819"/>
                <a:gd name="T118" fmla="*/ 104 w 1032"/>
                <a:gd name="T119" fmla="*/ 786 h 819"/>
                <a:gd name="T120" fmla="*/ 179 w 1032"/>
                <a:gd name="T121" fmla="*/ 777 h 819"/>
                <a:gd name="T122" fmla="*/ 289 w 1032"/>
                <a:gd name="T123" fmla="*/ 73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2" h="819">
                  <a:moveTo>
                    <a:pt x="289" y="819"/>
                  </a:moveTo>
                  <a:lnTo>
                    <a:pt x="442" y="819"/>
                  </a:lnTo>
                  <a:lnTo>
                    <a:pt x="442" y="660"/>
                  </a:lnTo>
                  <a:lnTo>
                    <a:pt x="442" y="660"/>
                  </a:lnTo>
                  <a:lnTo>
                    <a:pt x="506" y="620"/>
                  </a:lnTo>
                  <a:lnTo>
                    <a:pt x="569" y="579"/>
                  </a:lnTo>
                  <a:lnTo>
                    <a:pt x="569" y="579"/>
                  </a:lnTo>
                  <a:lnTo>
                    <a:pt x="582" y="569"/>
                  </a:lnTo>
                  <a:lnTo>
                    <a:pt x="593" y="559"/>
                  </a:lnTo>
                  <a:lnTo>
                    <a:pt x="593" y="559"/>
                  </a:lnTo>
                  <a:lnTo>
                    <a:pt x="596" y="557"/>
                  </a:lnTo>
                  <a:lnTo>
                    <a:pt x="598" y="553"/>
                  </a:lnTo>
                  <a:lnTo>
                    <a:pt x="598" y="551"/>
                  </a:lnTo>
                  <a:lnTo>
                    <a:pt x="598" y="550"/>
                  </a:lnTo>
                  <a:lnTo>
                    <a:pt x="595" y="549"/>
                  </a:lnTo>
                  <a:lnTo>
                    <a:pt x="594" y="549"/>
                  </a:lnTo>
                  <a:lnTo>
                    <a:pt x="588" y="550"/>
                  </a:lnTo>
                  <a:lnTo>
                    <a:pt x="588" y="550"/>
                  </a:lnTo>
                  <a:lnTo>
                    <a:pt x="560" y="567"/>
                  </a:lnTo>
                  <a:lnTo>
                    <a:pt x="560" y="567"/>
                  </a:lnTo>
                  <a:lnTo>
                    <a:pt x="517" y="593"/>
                  </a:lnTo>
                  <a:lnTo>
                    <a:pt x="474" y="619"/>
                  </a:lnTo>
                  <a:lnTo>
                    <a:pt x="435" y="640"/>
                  </a:lnTo>
                  <a:lnTo>
                    <a:pt x="397" y="661"/>
                  </a:lnTo>
                  <a:lnTo>
                    <a:pt x="361" y="678"/>
                  </a:lnTo>
                  <a:lnTo>
                    <a:pt x="326" y="692"/>
                  </a:lnTo>
                  <a:lnTo>
                    <a:pt x="295" y="703"/>
                  </a:lnTo>
                  <a:lnTo>
                    <a:pt x="264" y="713"/>
                  </a:lnTo>
                  <a:lnTo>
                    <a:pt x="237" y="719"/>
                  </a:lnTo>
                  <a:lnTo>
                    <a:pt x="210" y="722"/>
                  </a:lnTo>
                  <a:lnTo>
                    <a:pt x="187" y="724"/>
                  </a:lnTo>
                  <a:lnTo>
                    <a:pt x="175" y="722"/>
                  </a:lnTo>
                  <a:lnTo>
                    <a:pt x="165" y="721"/>
                  </a:lnTo>
                  <a:lnTo>
                    <a:pt x="156" y="720"/>
                  </a:lnTo>
                  <a:lnTo>
                    <a:pt x="146" y="716"/>
                  </a:lnTo>
                  <a:lnTo>
                    <a:pt x="138" y="713"/>
                  </a:lnTo>
                  <a:lnTo>
                    <a:pt x="129" y="709"/>
                  </a:lnTo>
                  <a:lnTo>
                    <a:pt x="121" y="704"/>
                  </a:lnTo>
                  <a:lnTo>
                    <a:pt x="115" y="698"/>
                  </a:lnTo>
                  <a:lnTo>
                    <a:pt x="107" y="692"/>
                  </a:lnTo>
                  <a:lnTo>
                    <a:pt x="101" y="685"/>
                  </a:lnTo>
                  <a:lnTo>
                    <a:pt x="101" y="685"/>
                  </a:lnTo>
                  <a:lnTo>
                    <a:pt x="98" y="678"/>
                  </a:lnTo>
                  <a:lnTo>
                    <a:pt x="94" y="670"/>
                  </a:lnTo>
                  <a:lnTo>
                    <a:pt x="91" y="663"/>
                  </a:lnTo>
                  <a:lnTo>
                    <a:pt x="89" y="655"/>
                  </a:lnTo>
                  <a:lnTo>
                    <a:pt x="87" y="648"/>
                  </a:lnTo>
                  <a:lnTo>
                    <a:pt x="87" y="639"/>
                  </a:lnTo>
                  <a:lnTo>
                    <a:pt x="88" y="621"/>
                  </a:lnTo>
                  <a:lnTo>
                    <a:pt x="92" y="602"/>
                  </a:lnTo>
                  <a:lnTo>
                    <a:pt x="98" y="581"/>
                  </a:lnTo>
                  <a:lnTo>
                    <a:pt x="106" y="559"/>
                  </a:lnTo>
                  <a:lnTo>
                    <a:pt x="118" y="536"/>
                  </a:lnTo>
                  <a:lnTo>
                    <a:pt x="132" y="512"/>
                  </a:lnTo>
                  <a:lnTo>
                    <a:pt x="148" y="488"/>
                  </a:lnTo>
                  <a:lnTo>
                    <a:pt x="167" y="463"/>
                  </a:lnTo>
                  <a:lnTo>
                    <a:pt x="187" y="436"/>
                  </a:lnTo>
                  <a:lnTo>
                    <a:pt x="210" y="410"/>
                  </a:lnTo>
                  <a:lnTo>
                    <a:pt x="234" y="383"/>
                  </a:lnTo>
                  <a:lnTo>
                    <a:pt x="260" y="354"/>
                  </a:lnTo>
                  <a:lnTo>
                    <a:pt x="289" y="326"/>
                  </a:lnTo>
                  <a:lnTo>
                    <a:pt x="289" y="681"/>
                  </a:lnTo>
                  <a:lnTo>
                    <a:pt x="289" y="681"/>
                  </a:lnTo>
                  <a:lnTo>
                    <a:pt x="322" y="668"/>
                  </a:lnTo>
                  <a:lnTo>
                    <a:pt x="359" y="652"/>
                  </a:lnTo>
                  <a:lnTo>
                    <a:pt x="400" y="633"/>
                  </a:lnTo>
                  <a:lnTo>
                    <a:pt x="442" y="610"/>
                  </a:lnTo>
                  <a:lnTo>
                    <a:pt x="442" y="281"/>
                  </a:lnTo>
                  <a:lnTo>
                    <a:pt x="476" y="353"/>
                  </a:lnTo>
                  <a:lnTo>
                    <a:pt x="476" y="353"/>
                  </a:lnTo>
                  <a:lnTo>
                    <a:pt x="483" y="367"/>
                  </a:lnTo>
                  <a:lnTo>
                    <a:pt x="491" y="381"/>
                  </a:lnTo>
                  <a:lnTo>
                    <a:pt x="500" y="394"/>
                  </a:lnTo>
                  <a:lnTo>
                    <a:pt x="509" y="406"/>
                  </a:lnTo>
                  <a:lnTo>
                    <a:pt x="519" y="418"/>
                  </a:lnTo>
                  <a:lnTo>
                    <a:pt x="530" y="428"/>
                  </a:lnTo>
                  <a:lnTo>
                    <a:pt x="541" y="437"/>
                  </a:lnTo>
                  <a:lnTo>
                    <a:pt x="553" y="446"/>
                  </a:lnTo>
                  <a:lnTo>
                    <a:pt x="565" y="454"/>
                  </a:lnTo>
                  <a:lnTo>
                    <a:pt x="578" y="460"/>
                  </a:lnTo>
                  <a:lnTo>
                    <a:pt x="592" y="466"/>
                  </a:lnTo>
                  <a:lnTo>
                    <a:pt x="606" y="471"/>
                  </a:lnTo>
                  <a:lnTo>
                    <a:pt x="621" y="475"/>
                  </a:lnTo>
                  <a:lnTo>
                    <a:pt x="635" y="479"/>
                  </a:lnTo>
                  <a:lnTo>
                    <a:pt x="651" y="480"/>
                  </a:lnTo>
                  <a:lnTo>
                    <a:pt x="666" y="480"/>
                  </a:lnTo>
                  <a:lnTo>
                    <a:pt x="666" y="480"/>
                  </a:lnTo>
                  <a:lnTo>
                    <a:pt x="682" y="480"/>
                  </a:lnTo>
                  <a:lnTo>
                    <a:pt x="698" y="479"/>
                  </a:lnTo>
                  <a:lnTo>
                    <a:pt x="712" y="475"/>
                  </a:lnTo>
                  <a:lnTo>
                    <a:pt x="727" y="471"/>
                  </a:lnTo>
                  <a:lnTo>
                    <a:pt x="741" y="466"/>
                  </a:lnTo>
                  <a:lnTo>
                    <a:pt x="755" y="460"/>
                  </a:lnTo>
                  <a:lnTo>
                    <a:pt x="768" y="454"/>
                  </a:lnTo>
                  <a:lnTo>
                    <a:pt x="780" y="446"/>
                  </a:lnTo>
                  <a:lnTo>
                    <a:pt x="792" y="437"/>
                  </a:lnTo>
                  <a:lnTo>
                    <a:pt x="803" y="428"/>
                  </a:lnTo>
                  <a:lnTo>
                    <a:pt x="814" y="418"/>
                  </a:lnTo>
                  <a:lnTo>
                    <a:pt x="823" y="406"/>
                  </a:lnTo>
                  <a:lnTo>
                    <a:pt x="833" y="394"/>
                  </a:lnTo>
                  <a:lnTo>
                    <a:pt x="841" y="381"/>
                  </a:lnTo>
                  <a:lnTo>
                    <a:pt x="850" y="367"/>
                  </a:lnTo>
                  <a:lnTo>
                    <a:pt x="857" y="353"/>
                  </a:lnTo>
                  <a:lnTo>
                    <a:pt x="891" y="281"/>
                  </a:lnTo>
                  <a:lnTo>
                    <a:pt x="891" y="365"/>
                  </a:lnTo>
                  <a:lnTo>
                    <a:pt x="891" y="365"/>
                  </a:lnTo>
                  <a:lnTo>
                    <a:pt x="931" y="324"/>
                  </a:lnTo>
                  <a:lnTo>
                    <a:pt x="967" y="284"/>
                  </a:lnTo>
                  <a:lnTo>
                    <a:pt x="1000" y="246"/>
                  </a:lnTo>
                  <a:lnTo>
                    <a:pt x="1015" y="225"/>
                  </a:lnTo>
                  <a:lnTo>
                    <a:pt x="1029" y="206"/>
                  </a:lnTo>
                  <a:lnTo>
                    <a:pt x="1029" y="206"/>
                  </a:lnTo>
                  <a:lnTo>
                    <a:pt x="1031" y="201"/>
                  </a:lnTo>
                  <a:lnTo>
                    <a:pt x="1032" y="197"/>
                  </a:lnTo>
                  <a:lnTo>
                    <a:pt x="1032" y="192"/>
                  </a:lnTo>
                  <a:lnTo>
                    <a:pt x="1031" y="188"/>
                  </a:lnTo>
                  <a:lnTo>
                    <a:pt x="1031" y="188"/>
                  </a:lnTo>
                  <a:lnTo>
                    <a:pt x="1020" y="171"/>
                  </a:lnTo>
                  <a:lnTo>
                    <a:pt x="1008" y="154"/>
                  </a:lnTo>
                  <a:lnTo>
                    <a:pt x="994" y="139"/>
                  </a:lnTo>
                  <a:lnTo>
                    <a:pt x="977" y="127"/>
                  </a:lnTo>
                  <a:lnTo>
                    <a:pt x="959" y="118"/>
                  </a:lnTo>
                  <a:lnTo>
                    <a:pt x="950" y="114"/>
                  </a:lnTo>
                  <a:lnTo>
                    <a:pt x="939" y="110"/>
                  </a:lnTo>
                  <a:lnTo>
                    <a:pt x="930" y="108"/>
                  </a:lnTo>
                  <a:lnTo>
                    <a:pt x="919" y="105"/>
                  </a:lnTo>
                  <a:lnTo>
                    <a:pt x="908" y="104"/>
                  </a:lnTo>
                  <a:lnTo>
                    <a:pt x="897" y="104"/>
                  </a:lnTo>
                  <a:lnTo>
                    <a:pt x="897" y="104"/>
                  </a:lnTo>
                  <a:lnTo>
                    <a:pt x="886" y="104"/>
                  </a:lnTo>
                  <a:lnTo>
                    <a:pt x="876" y="105"/>
                  </a:lnTo>
                  <a:lnTo>
                    <a:pt x="866" y="108"/>
                  </a:lnTo>
                  <a:lnTo>
                    <a:pt x="856" y="110"/>
                  </a:lnTo>
                  <a:lnTo>
                    <a:pt x="845" y="114"/>
                  </a:lnTo>
                  <a:lnTo>
                    <a:pt x="837" y="118"/>
                  </a:lnTo>
                  <a:lnTo>
                    <a:pt x="818" y="127"/>
                  </a:lnTo>
                  <a:lnTo>
                    <a:pt x="802" y="139"/>
                  </a:lnTo>
                  <a:lnTo>
                    <a:pt x="787" y="154"/>
                  </a:lnTo>
                  <a:lnTo>
                    <a:pt x="775" y="169"/>
                  </a:lnTo>
                  <a:lnTo>
                    <a:pt x="764" y="186"/>
                  </a:lnTo>
                  <a:lnTo>
                    <a:pt x="700" y="324"/>
                  </a:lnTo>
                  <a:lnTo>
                    <a:pt x="700" y="324"/>
                  </a:lnTo>
                  <a:lnTo>
                    <a:pt x="697" y="329"/>
                  </a:lnTo>
                  <a:lnTo>
                    <a:pt x="694" y="332"/>
                  </a:lnTo>
                  <a:lnTo>
                    <a:pt x="691" y="336"/>
                  </a:lnTo>
                  <a:lnTo>
                    <a:pt x="686" y="340"/>
                  </a:lnTo>
                  <a:lnTo>
                    <a:pt x="677" y="343"/>
                  </a:lnTo>
                  <a:lnTo>
                    <a:pt x="666" y="344"/>
                  </a:lnTo>
                  <a:lnTo>
                    <a:pt x="666" y="344"/>
                  </a:lnTo>
                  <a:lnTo>
                    <a:pt x="657" y="343"/>
                  </a:lnTo>
                  <a:lnTo>
                    <a:pt x="647" y="340"/>
                  </a:lnTo>
                  <a:lnTo>
                    <a:pt x="643" y="336"/>
                  </a:lnTo>
                  <a:lnTo>
                    <a:pt x="639" y="332"/>
                  </a:lnTo>
                  <a:lnTo>
                    <a:pt x="636" y="329"/>
                  </a:lnTo>
                  <a:lnTo>
                    <a:pt x="634" y="324"/>
                  </a:lnTo>
                  <a:lnTo>
                    <a:pt x="569" y="186"/>
                  </a:lnTo>
                  <a:lnTo>
                    <a:pt x="569" y="186"/>
                  </a:lnTo>
                  <a:lnTo>
                    <a:pt x="564" y="178"/>
                  </a:lnTo>
                  <a:lnTo>
                    <a:pt x="558" y="169"/>
                  </a:lnTo>
                  <a:lnTo>
                    <a:pt x="546" y="153"/>
                  </a:lnTo>
                  <a:lnTo>
                    <a:pt x="530" y="139"/>
                  </a:lnTo>
                  <a:lnTo>
                    <a:pt x="514" y="127"/>
                  </a:lnTo>
                  <a:lnTo>
                    <a:pt x="514" y="127"/>
                  </a:lnTo>
                  <a:lnTo>
                    <a:pt x="549" y="99"/>
                  </a:lnTo>
                  <a:lnTo>
                    <a:pt x="583" y="74"/>
                  </a:lnTo>
                  <a:lnTo>
                    <a:pt x="618" y="50"/>
                  </a:lnTo>
                  <a:lnTo>
                    <a:pt x="652" y="28"/>
                  </a:lnTo>
                  <a:lnTo>
                    <a:pt x="652" y="28"/>
                  </a:lnTo>
                  <a:lnTo>
                    <a:pt x="666" y="19"/>
                  </a:lnTo>
                  <a:lnTo>
                    <a:pt x="678" y="10"/>
                  </a:lnTo>
                  <a:lnTo>
                    <a:pt x="678" y="10"/>
                  </a:lnTo>
                  <a:lnTo>
                    <a:pt x="682" y="6"/>
                  </a:lnTo>
                  <a:lnTo>
                    <a:pt x="682" y="4"/>
                  </a:lnTo>
                  <a:lnTo>
                    <a:pt x="682" y="2"/>
                  </a:lnTo>
                  <a:lnTo>
                    <a:pt x="681" y="0"/>
                  </a:lnTo>
                  <a:lnTo>
                    <a:pt x="678" y="0"/>
                  </a:lnTo>
                  <a:lnTo>
                    <a:pt x="675" y="0"/>
                  </a:lnTo>
                  <a:lnTo>
                    <a:pt x="671" y="2"/>
                  </a:lnTo>
                  <a:lnTo>
                    <a:pt x="671" y="2"/>
                  </a:lnTo>
                  <a:lnTo>
                    <a:pt x="658" y="8"/>
                  </a:lnTo>
                  <a:lnTo>
                    <a:pt x="643" y="16"/>
                  </a:lnTo>
                  <a:lnTo>
                    <a:pt x="643" y="16"/>
                  </a:lnTo>
                  <a:lnTo>
                    <a:pt x="575" y="58"/>
                  </a:lnTo>
                  <a:lnTo>
                    <a:pt x="540" y="80"/>
                  </a:lnTo>
                  <a:lnTo>
                    <a:pt x="506" y="103"/>
                  </a:lnTo>
                  <a:lnTo>
                    <a:pt x="506" y="103"/>
                  </a:lnTo>
                  <a:lnTo>
                    <a:pt x="489" y="114"/>
                  </a:lnTo>
                  <a:lnTo>
                    <a:pt x="489" y="114"/>
                  </a:lnTo>
                  <a:lnTo>
                    <a:pt x="477" y="110"/>
                  </a:lnTo>
                  <a:lnTo>
                    <a:pt x="464" y="107"/>
                  </a:lnTo>
                  <a:lnTo>
                    <a:pt x="450" y="105"/>
                  </a:lnTo>
                  <a:lnTo>
                    <a:pt x="436" y="104"/>
                  </a:lnTo>
                  <a:lnTo>
                    <a:pt x="436" y="104"/>
                  </a:lnTo>
                  <a:lnTo>
                    <a:pt x="420" y="105"/>
                  </a:lnTo>
                  <a:lnTo>
                    <a:pt x="406" y="108"/>
                  </a:lnTo>
                  <a:lnTo>
                    <a:pt x="391" y="111"/>
                  </a:lnTo>
                  <a:lnTo>
                    <a:pt x="378" y="116"/>
                  </a:lnTo>
                  <a:lnTo>
                    <a:pt x="366" y="122"/>
                  </a:lnTo>
                  <a:lnTo>
                    <a:pt x="353" y="130"/>
                  </a:lnTo>
                  <a:lnTo>
                    <a:pt x="342" y="138"/>
                  </a:lnTo>
                  <a:lnTo>
                    <a:pt x="331" y="148"/>
                  </a:lnTo>
                  <a:lnTo>
                    <a:pt x="321" y="159"/>
                  </a:lnTo>
                  <a:lnTo>
                    <a:pt x="313" y="169"/>
                  </a:lnTo>
                  <a:lnTo>
                    <a:pt x="305" y="182"/>
                  </a:lnTo>
                  <a:lnTo>
                    <a:pt x="299" y="195"/>
                  </a:lnTo>
                  <a:lnTo>
                    <a:pt x="295" y="208"/>
                  </a:lnTo>
                  <a:lnTo>
                    <a:pt x="291" y="223"/>
                  </a:lnTo>
                  <a:lnTo>
                    <a:pt x="289" y="237"/>
                  </a:lnTo>
                  <a:lnTo>
                    <a:pt x="289" y="252"/>
                  </a:lnTo>
                  <a:lnTo>
                    <a:pt x="289" y="272"/>
                  </a:lnTo>
                  <a:lnTo>
                    <a:pt x="289" y="272"/>
                  </a:lnTo>
                  <a:lnTo>
                    <a:pt x="249" y="308"/>
                  </a:lnTo>
                  <a:lnTo>
                    <a:pt x="211" y="344"/>
                  </a:lnTo>
                  <a:lnTo>
                    <a:pt x="176" y="381"/>
                  </a:lnTo>
                  <a:lnTo>
                    <a:pt x="145" y="416"/>
                  </a:lnTo>
                  <a:lnTo>
                    <a:pt x="116" y="451"/>
                  </a:lnTo>
                  <a:lnTo>
                    <a:pt x="91" y="485"/>
                  </a:lnTo>
                  <a:lnTo>
                    <a:pt x="68" y="517"/>
                  </a:lnTo>
                  <a:lnTo>
                    <a:pt x="47" y="550"/>
                  </a:lnTo>
                  <a:lnTo>
                    <a:pt x="31" y="580"/>
                  </a:lnTo>
                  <a:lnTo>
                    <a:pt x="18" y="609"/>
                  </a:lnTo>
                  <a:lnTo>
                    <a:pt x="8" y="637"/>
                  </a:lnTo>
                  <a:lnTo>
                    <a:pt x="5" y="650"/>
                  </a:lnTo>
                  <a:lnTo>
                    <a:pt x="2" y="662"/>
                  </a:lnTo>
                  <a:lnTo>
                    <a:pt x="0" y="674"/>
                  </a:lnTo>
                  <a:lnTo>
                    <a:pt x="0" y="686"/>
                  </a:lnTo>
                  <a:lnTo>
                    <a:pt x="0" y="697"/>
                  </a:lnTo>
                  <a:lnTo>
                    <a:pt x="1" y="708"/>
                  </a:lnTo>
                  <a:lnTo>
                    <a:pt x="4" y="718"/>
                  </a:lnTo>
                  <a:lnTo>
                    <a:pt x="6" y="727"/>
                  </a:lnTo>
                  <a:lnTo>
                    <a:pt x="11" y="737"/>
                  </a:lnTo>
                  <a:lnTo>
                    <a:pt x="16" y="745"/>
                  </a:lnTo>
                  <a:lnTo>
                    <a:pt x="16" y="745"/>
                  </a:lnTo>
                  <a:lnTo>
                    <a:pt x="24" y="756"/>
                  </a:lnTo>
                  <a:lnTo>
                    <a:pt x="35" y="765"/>
                  </a:lnTo>
                  <a:lnTo>
                    <a:pt x="46" y="772"/>
                  </a:lnTo>
                  <a:lnTo>
                    <a:pt x="59" y="778"/>
                  </a:lnTo>
                  <a:lnTo>
                    <a:pt x="72" y="783"/>
                  </a:lnTo>
                  <a:lnTo>
                    <a:pt x="88" y="785"/>
                  </a:lnTo>
                  <a:lnTo>
                    <a:pt x="104" y="786"/>
                  </a:lnTo>
                  <a:lnTo>
                    <a:pt x="122" y="786"/>
                  </a:lnTo>
                  <a:lnTo>
                    <a:pt x="140" y="784"/>
                  </a:lnTo>
                  <a:lnTo>
                    <a:pt x="158" y="782"/>
                  </a:lnTo>
                  <a:lnTo>
                    <a:pt x="179" y="777"/>
                  </a:lnTo>
                  <a:lnTo>
                    <a:pt x="199" y="772"/>
                  </a:lnTo>
                  <a:lnTo>
                    <a:pt x="220" y="765"/>
                  </a:lnTo>
                  <a:lnTo>
                    <a:pt x="243" y="757"/>
                  </a:lnTo>
                  <a:lnTo>
                    <a:pt x="289" y="739"/>
                  </a:lnTo>
                  <a:lnTo>
                    <a:pt x="289"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533" name="Freeform 42">
              <a:extLst>
                <a:ext uri="{FF2B5EF4-FFF2-40B4-BE49-F238E27FC236}">
                  <a16:creationId xmlns:a16="http://schemas.microsoft.com/office/drawing/2014/main" id="{63978678-67F5-FA4C-920C-299196AF486B}"/>
                </a:ext>
              </a:extLst>
            </p:cNvPr>
            <p:cNvSpPr>
              <a:spLocks noEditPoints="1"/>
            </p:cNvSpPr>
            <p:nvPr/>
          </p:nvSpPr>
          <p:spPr bwMode="auto">
            <a:xfrm>
              <a:off x="4046538" y="938213"/>
              <a:ext cx="69850" cy="68263"/>
            </a:xfrm>
            <a:custGeom>
              <a:avLst/>
              <a:gdLst>
                <a:gd name="T0" fmla="*/ 0 w 87"/>
                <a:gd name="T1" fmla="*/ 44 h 87"/>
                <a:gd name="T2" fmla="*/ 4 w 87"/>
                <a:gd name="T3" fmla="*/ 27 h 87"/>
                <a:gd name="T4" fmla="*/ 14 w 87"/>
                <a:gd name="T5" fmla="*/ 12 h 87"/>
                <a:gd name="T6" fmla="*/ 27 w 87"/>
                <a:gd name="T7" fmla="*/ 4 h 87"/>
                <a:gd name="T8" fmla="*/ 44 w 87"/>
                <a:gd name="T9" fmla="*/ 0 h 87"/>
                <a:gd name="T10" fmla="*/ 52 w 87"/>
                <a:gd name="T11" fmla="*/ 0 h 87"/>
                <a:gd name="T12" fmla="*/ 68 w 87"/>
                <a:gd name="T13" fmla="*/ 7 h 87"/>
                <a:gd name="T14" fmla="*/ 80 w 87"/>
                <a:gd name="T15" fmla="*/ 19 h 87"/>
                <a:gd name="T16" fmla="*/ 86 w 87"/>
                <a:gd name="T17" fmla="*/ 35 h 87"/>
                <a:gd name="T18" fmla="*/ 87 w 87"/>
                <a:gd name="T19" fmla="*/ 44 h 87"/>
                <a:gd name="T20" fmla="*/ 84 w 87"/>
                <a:gd name="T21" fmla="*/ 61 h 87"/>
                <a:gd name="T22" fmla="*/ 75 w 87"/>
                <a:gd name="T23" fmla="*/ 74 h 87"/>
                <a:gd name="T24" fmla="*/ 61 w 87"/>
                <a:gd name="T25" fmla="*/ 83 h 87"/>
                <a:gd name="T26" fmla="*/ 44 w 87"/>
                <a:gd name="T27" fmla="*/ 87 h 87"/>
                <a:gd name="T28" fmla="*/ 35 w 87"/>
                <a:gd name="T29" fmla="*/ 86 h 87"/>
                <a:gd name="T30" fmla="*/ 20 w 87"/>
                <a:gd name="T31" fmla="*/ 80 h 87"/>
                <a:gd name="T32" fmla="*/ 8 w 87"/>
                <a:gd name="T33" fmla="*/ 68 h 87"/>
                <a:gd name="T34" fmla="*/ 2 w 87"/>
                <a:gd name="T35" fmla="*/ 52 h 87"/>
                <a:gd name="T36" fmla="*/ 0 w 87"/>
                <a:gd name="T37" fmla="*/ 44 h 87"/>
                <a:gd name="T38" fmla="*/ 76 w 87"/>
                <a:gd name="T39" fmla="*/ 44 h 87"/>
                <a:gd name="T40" fmla="*/ 74 w 87"/>
                <a:gd name="T41" fmla="*/ 29 h 87"/>
                <a:gd name="T42" fmla="*/ 67 w 87"/>
                <a:gd name="T43" fmla="*/ 18 h 87"/>
                <a:gd name="T44" fmla="*/ 57 w 87"/>
                <a:gd name="T45" fmla="*/ 11 h 87"/>
                <a:gd name="T46" fmla="*/ 44 w 87"/>
                <a:gd name="T47" fmla="*/ 9 h 87"/>
                <a:gd name="T48" fmla="*/ 38 w 87"/>
                <a:gd name="T49" fmla="*/ 9 h 87"/>
                <a:gd name="T50" fmla="*/ 26 w 87"/>
                <a:gd name="T51" fmla="*/ 13 h 87"/>
                <a:gd name="T52" fmla="*/ 16 w 87"/>
                <a:gd name="T53" fmla="*/ 23 h 87"/>
                <a:gd name="T54" fmla="*/ 11 w 87"/>
                <a:gd name="T55" fmla="*/ 36 h 87"/>
                <a:gd name="T56" fmla="*/ 11 w 87"/>
                <a:gd name="T57" fmla="*/ 44 h 87"/>
                <a:gd name="T58" fmla="*/ 14 w 87"/>
                <a:gd name="T59" fmla="*/ 57 h 87"/>
                <a:gd name="T60" fmla="*/ 21 w 87"/>
                <a:gd name="T61" fmla="*/ 69 h 87"/>
                <a:gd name="T62" fmla="*/ 31 w 87"/>
                <a:gd name="T63" fmla="*/ 76 h 87"/>
                <a:gd name="T64" fmla="*/ 44 w 87"/>
                <a:gd name="T65" fmla="*/ 79 h 87"/>
                <a:gd name="T66" fmla="*/ 51 w 87"/>
                <a:gd name="T67" fmla="*/ 77 h 87"/>
                <a:gd name="T68" fmla="*/ 62 w 87"/>
                <a:gd name="T69" fmla="*/ 73 h 87"/>
                <a:gd name="T70" fmla="*/ 72 w 87"/>
                <a:gd name="T71" fmla="*/ 63 h 87"/>
                <a:gd name="T72" fmla="*/ 76 w 87"/>
                <a:gd name="T73" fmla="*/ 51 h 87"/>
                <a:gd name="T74" fmla="*/ 76 w 87"/>
                <a:gd name="T75" fmla="*/ 44 h 87"/>
                <a:gd name="T76" fmla="*/ 45 w 87"/>
                <a:gd name="T77" fmla="*/ 18 h 87"/>
                <a:gd name="T78" fmla="*/ 53 w 87"/>
                <a:gd name="T79" fmla="*/ 19 h 87"/>
                <a:gd name="T80" fmla="*/ 61 w 87"/>
                <a:gd name="T81" fmla="*/ 24 h 87"/>
                <a:gd name="T82" fmla="*/ 63 w 87"/>
                <a:gd name="T83" fmla="*/ 33 h 87"/>
                <a:gd name="T84" fmla="*/ 63 w 87"/>
                <a:gd name="T85" fmla="*/ 39 h 87"/>
                <a:gd name="T86" fmla="*/ 56 w 87"/>
                <a:gd name="T87" fmla="*/ 45 h 87"/>
                <a:gd name="T88" fmla="*/ 64 w 87"/>
                <a:gd name="T89" fmla="*/ 68 h 87"/>
                <a:gd name="T90" fmla="*/ 41 w 87"/>
                <a:gd name="T91" fmla="*/ 47 h 87"/>
                <a:gd name="T92" fmla="*/ 37 w 87"/>
                <a:gd name="T93" fmla="*/ 68 h 87"/>
                <a:gd name="T94" fmla="*/ 27 w 87"/>
                <a:gd name="T95" fmla="*/ 18 h 87"/>
                <a:gd name="T96" fmla="*/ 44 w 87"/>
                <a:gd name="T97" fmla="*/ 40 h 87"/>
                <a:gd name="T98" fmla="*/ 49 w 87"/>
                <a:gd name="T99" fmla="*/ 40 h 87"/>
                <a:gd name="T100" fmla="*/ 53 w 87"/>
                <a:gd name="T101" fmla="*/ 36 h 87"/>
                <a:gd name="T102" fmla="*/ 55 w 87"/>
                <a:gd name="T103" fmla="*/ 33 h 87"/>
                <a:gd name="T104" fmla="*/ 51 w 87"/>
                <a:gd name="T105" fmla="*/ 27 h 87"/>
                <a:gd name="T106" fmla="*/ 45 w 87"/>
                <a:gd name="T107" fmla="*/ 26 h 87"/>
                <a:gd name="T108" fmla="*/ 37 w 87"/>
                <a:gd name="T10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87">
                  <a:moveTo>
                    <a:pt x="0" y="44"/>
                  </a:moveTo>
                  <a:lnTo>
                    <a:pt x="0" y="44"/>
                  </a:lnTo>
                  <a:lnTo>
                    <a:pt x="2" y="35"/>
                  </a:lnTo>
                  <a:lnTo>
                    <a:pt x="4" y="27"/>
                  </a:lnTo>
                  <a:lnTo>
                    <a:pt x="8" y="19"/>
                  </a:lnTo>
                  <a:lnTo>
                    <a:pt x="14" y="12"/>
                  </a:lnTo>
                  <a:lnTo>
                    <a:pt x="20" y="7"/>
                  </a:lnTo>
                  <a:lnTo>
                    <a:pt x="27" y="4"/>
                  </a:lnTo>
                  <a:lnTo>
                    <a:pt x="35" y="0"/>
                  </a:lnTo>
                  <a:lnTo>
                    <a:pt x="44" y="0"/>
                  </a:lnTo>
                  <a:lnTo>
                    <a:pt x="44" y="0"/>
                  </a:lnTo>
                  <a:lnTo>
                    <a:pt x="52" y="0"/>
                  </a:lnTo>
                  <a:lnTo>
                    <a:pt x="61" y="4"/>
                  </a:lnTo>
                  <a:lnTo>
                    <a:pt x="68" y="7"/>
                  </a:lnTo>
                  <a:lnTo>
                    <a:pt x="75" y="12"/>
                  </a:lnTo>
                  <a:lnTo>
                    <a:pt x="80" y="19"/>
                  </a:lnTo>
                  <a:lnTo>
                    <a:pt x="84" y="27"/>
                  </a:lnTo>
                  <a:lnTo>
                    <a:pt x="86" y="35"/>
                  </a:lnTo>
                  <a:lnTo>
                    <a:pt x="87" y="44"/>
                  </a:lnTo>
                  <a:lnTo>
                    <a:pt x="87" y="44"/>
                  </a:lnTo>
                  <a:lnTo>
                    <a:pt x="86" y="52"/>
                  </a:lnTo>
                  <a:lnTo>
                    <a:pt x="84" y="61"/>
                  </a:lnTo>
                  <a:lnTo>
                    <a:pt x="80" y="68"/>
                  </a:lnTo>
                  <a:lnTo>
                    <a:pt x="75" y="74"/>
                  </a:lnTo>
                  <a:lnTo>
                    <a:pt x="68" y="80"/>
                  </a:lnTo>
                  <a:lnTo>
                    <a:pt x="61" y="83"/>
                  </a:lnTo>
                  <a:lnTo>
                    <a:pt x="52" y="86"/>
                  </a:lnTo>
                  <a:lnTo>
                    <a:pt x="44" y="87"/>
                  </a:lnTo>
                  <a:lnTo>
                    <a:pt x="44" y="87"/>
                  </a:lnTo>
                  <a:lnTo>
                    <a:pt x="35" y="86"/>
                  </a:lnTo>
                  <a:lnTo>
                    <a:pt x="27" y="83"/>
                  </a:lnTo>
                  <a:lnTo>
                    <a:pt x="20" y="80"/>
                  </a:lnTo>
                  <a:lnTo>
                    <a:pt x="14" y="74"/>
                  </a:lnTo>
                  <a:lnTo>
                    <a:pt x="8" y="68"/>
                  </a:lnTo>
                  <a:lnTo>
                    <a:pt x="4" y="61"/>
                  </a:lnTo>
                  <a:lnTo>
                    <a:pt x="2" y="52"/>
                  </a:lnTo>
                  <a:lnTo>
                    <a:pt x="0" y="44"/>
                  </a:lnTo>
                  <a:lnTo>
                    <a:pt x="0" y="44"/>
                  </a:lnTo>
                  <a:close/>
                  <a:moveTo>
                    <a:pt x="76" y="44"/>
                  </a:moveTo>
                  <a:lnTo>
                    <a:pt x="76" y="44"/>
                  </a:lnTo>
                  <a:lnTo>
                    <a:pt x="76" y="36"/>
                  </a:lnTo>
                  <a:lnTo>
                    <a:pt x="74" y="29"/>
                  </a:lnTo>
                  <a:lnTo>
                    <a:pt x="72" y="23"/>
                  </a:lnTo>
                  <a:lnTo>
                    <a:pt x="67" y="18"/>
                  </a:lnTo>
                  <a:lnTo>
                    <a:pt x="62" y="13"/>
                  </a:lnTo>
                  <a:lnTo>
                    <a:pt x="57" y="11"/>
                  </a:lnTo>
                  <a:lnTo>
                    <a:pt x="51" y="9"/>
                  </a:lnTo>
                  <a:lnTo>
                    <a:pt x="44" y="9"/>
                  </a:lnTo>
                  <a:lnTo>
                    <a:pt x="44" y="9"/>
                  </a:lnTo>
                  <a:lnTo>
                    <a:pt x="38" y="9"/>
                  </a:lnTo>
                  <a:lnTo>
                    <a:pt x="31" y="11"/>
                  </a:lnTo>
                  <a:lnTo>
                    <a:pt x="26" y="13"/>
                  </a:lnTo>
                  <a:lnTo>
                    <a:pt x="21" y="18"/>
                  </a:lnTo>
                  <a:lnTo>
                    <a:pt x="16" y="23"/>
                  </a:lnTo>
                  <a:lnTo>
                    <a:pt x="14" y="29"/>
                  </a:lnTo>
                  <a:lnTo>
                    <a:pt x="11" y="36"/>
                  </a:lnTo>
                  <a:lnTo>
                    <a:pt x="11" y="44"/>
                  </a:lnTo>
                  <a:lnTo>
                    <a:pt x="11" y="44"/>
                  </a:lnTo>
                  <a:lnTo>
                    <a:pt x="11" y="51"/>
                  </a:lnTo>
                  <a:lnTo>
                    <a:pt x="14" y="57"/>
                  </a:lnTo>
                  <a:lnTo>
                    <a:pt x="16" y="63"/>
                  </a:lnTo>
                  <a:lnTo>
                    <a:pt x="21" y="69"/>
                  </a:lnTo>
                  <a:lnTo>
                    <a:pt x="26" y="73"/>
                  </a:lnTo>
                  <a:lnTo>
                    <a:pt x="31" y="76"/>
                  </a:lnTo>
                  <a:lnTo>
                    <a:pt x="38" y="77"/>
                  </a:lnTo>
                  <a:lnTo>
                    <a:pt x="44" y="79"/>
                  </a:lnTo>
                  <a:lnTo>
                    <a:pt x="44" y="79"/>
                  </a:lnTo>
                  <a:lnTo>
                    <a:pt x="51" y="77"/>
                  </a:lnTo>
                  <a:lnTo>
                    <a:pt x="57" y="76"/>
                  </a:lnTo>
                  <a:lnTo>
                    <a:pt x="62" y="73"/>
                  </a:lnTo>
                  <a:lnTo>
                    <a:pt x="67" y="69"/>
                  </a:lnTo>
                  <a:lnTo>
                    <a:pt x="72" y="63"/>
                  </a:lnTo>
                  <a:lnTo>
                    <a:pt x="74" y="57"/>
                  </a:lnTo>
                  <a:lnTo>
                    <a:pt x="76" y="51"/>
                  </a:lnTo>
                  <a:lnTo>
                    <a:pt x="76" y="44"/>
                  </a:lnTo>
                  <a:lnTo>
                    <a:pt x="76" y="44"/>
                  </a:lnTo>
                  <a:close/>
                  <a:moveTo>
                    <a:pt x="27" y="18"/>
                  </a:moveTo>
                  <a:lnTo>
                    <a:pt x="45" y="18"/>
                  </a:lnTo>
                  <a:lnTo>
                    <a:pt x="45" y="18"/>
                  </a:lnTo>
                  <a:lnTo>
                    <a:pt x="53" y="19"/>
                  </a:lnTo>
                  <a:lnTo>
                    <a:pt x="60" y="22"/>
                  </a:lnTo>
                  <a:lnTo>
                    <a:pt x="61" y="24"/>
                  </a:lnTo>
                  <a:lnTo>
                    <a:pt x="62" y="27"/>
                  </a:lnTo>
                  <a:lnTo>
                    <a:pt x="63" y="33"/>
                  </a:lnTo>
                  <a:lnTo>
                    <a:pt x="63" y="33"/>
                  </a:lnTo>
                  <a:lnTo>
                    <a:pt x="63" y="39"/>
                  </a:lnTo>
                  <a:lnTo>
                    <a:pt x="61" y="42"/>
                  </a:lnTo>
                  <a:lnTo>
                    <a:pt x="56" y="45"/>
                  </a:lnTo>
                  <a:lnTo>
                    <a:pt x="51" y="46"/>
                  </a:lnTo>
                  <a:lnTo>
                    <a:pt x="64" y="68"/>
                  </a:lnTo>
                  <a:lnTo>
                    <a:pt x="55" y="68"/>
                  </a:lnTo>
                  <a:lnTo>
                    <a:pt x="41" y="47"/>
                  </a:lnTo>
                  <a:lnTo>
                    <a:pt x="37" y="47"/>
                  </a:lnTo>
                  <a:lnTo>
                    <a:pt x="37" y="68"/>
                  </a:lnTo>
                  <a:lnTo>
                    <a:pt x="27" y="68"/>
                  </a:lnTo>
                  <a:lnTo>
                    <a:pt x="27" y="18"/>
                  </a:lnTo>
                  <a:close/>
                  <a:moveTo>
                    <a:pt x="37" y="40"/>
                  </a:moveTo>
                  <a:lnTo>
                    <a:pt x="44" y="40"/>
                  </a:lnTo>
                  <a:lnTo>
                    <a:pt x="44" y="40"/>
                  </a:lnTo>
                  <a:lnTo>
                    <a:pt x="49" y="40"/>
                  </a:lnTo>
                  <a:lnTo>
                    <a:pt x="51" y="39"/>
                  </a:lnTo>
                  <a:lnTo>
                    <a:pt x="53" y="36"/>
                  </a:lnTo>
                  <a:lnTo>
                    <a:pt x="55" y="33"/>
                  </a:lnTo>
                  <a:lnTo>
                    <a:pt x="55" y="33"/>
                  </a:lnTo>
                  <a:lnTo>
                    <a:pt x="53" y="29"/>
                  </a:lnTo>
                  <a:lnTo>
                    <a:pt x="51" y="27"/>
                  </a:lnTo>
                  <a:lnTo>
                    <a:pt x="49" y="26"/>
                  </a:lnTo>
                  <a:lnTo>
                    <a:pt x="45" y="26"/>
                  </a:lnTo>
                  <a:lnTo>
                    <a:pt x="37" y="26"/>
                  </a:ln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9476621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ransition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16C91F-AFB2-3645-8832-6AA3607A09A5}"/>
              </a:ext>
            </a:extLst>
          </p:cNvPr>
          <p:cNvSpPr/>
          <p:nvPr userDrawn="1"/>
        </p:nvSpPr>
        <p:spPr>
          <a:xfrm>
            <a:off x="0" y="0"/>
            <a:ext cx="12192000" cy="6858000"/>
          </a:xfrm>
          <a:prstGeom prst="rect">
            <a:avLst/>
          </a:prstGeom>
          <a:gradFill flip="none" rotWithShape="1">
            <a:gsLst>
              <a:gs pos="68000">
                <a:srgbClr val="000000">
                  <a:alpha val="60000"/>
                </a:srgbClr>
              </a:gs>
              <a:gs pos="32000">
                <a:schemeClr val="tx1">
                  <a:alpha val="60000"/>
                </a:schemeClr>
              </a:gs>
              <a:gs pos="0">
                <a:srgbClr val="000000">
                  <a:alpha val="30000"/>
                </a:srgbClr>
              </a:gs>
              <a:gs pos="100000">
                <a:schemeClr val="tx1">
                  <a:alpha val="3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AECF72B6-F2FF-42BA-8915-5EC7D826C897}"/>
              </a:ext>
            </a:extLst>
          </p:cNvPr>
          <p:cNvSpPr>
            <a:spLocks noGrp="1"/>
          </p:cNvSpPr>
          <p:nvPr>
            <p:ph type="dt" sz="half" idx="14"/>
          </p:nvPr>
        </p:nvSpPr>
        <p:spPr/>
        <p:txBody>
          <a:bodyPr/>
          <a:lstStyle>
            <a:lvl1pPr>
              <a:defRPr>
                <a:solidFill>
                  <a:schemeClr val="bg1"/>
                </a:solidFill>
              </a:defRPr>
            </a:lvl1pPr>
          </a:lstStyle>
          <a:p>
            <a:fld id="{AF1C866F-BC0E-6E4C-8621-4E3D04C491AC}" type="datetime4">
              <a:rPr lang="en-US" smtClean="0"/>
              <a:t>March 28, 2024</a:t>
            </a:fld>
            <a:endParaRPr lang="en-US"/>
          </a:p>
        </p:txBody>
      </p:sp>
      <p:sp>
        <p:nvSpPr>
          <p:cNvPr id="6" name="Footer Placeholder 5">
            <a:extLst>
              <a:ext uri="{FF2B5EF4-FFF2-40B4-BE49-F238E27FC236}">
                <a16:creationId xmlns:a16="http://schemas.microsoft.com/office/drawing/2014/main" id="{BD5A0019-C019-451A-AA0A-90149370B294}"/>
              </a:ext>
            </a:extLst>
          </p:cNvPr>
          <p:cNvSpPr>
            <a:spLocks noGrp="1"/>
          </p:cNvSpPr>
          <p:nvPr>
            <p:ph type="ftr" sz="quarter" idx="15"/>
          </p:nvPr>
        </p:nvSpPr>
        <p:spPr/>
        <p:txBody>
          <a:bodyPr/>
          <a:lstStyle>
            <a:lvl1pPr>
              <a:defRPr>
                <a:solidFill>
                  <a:schemeClr val="bg1"/>
                </a:solidFill>
              </a:defRPr>
            </a:lvl1pPr>
          </a:lstStyle>
          <a:p>
            <a:r>
              <a:rPr lang="en-US"/>
              <a:t>Micron Highly Confidential</a:t>
            </a:r>
          </a:p>
        </p:txBody>
      </p:sp>
      <p:sp>
        <p:nvSpPr>
          <p:cNvPr id="7" name="Slide Number Placeholder 6">
            <a:extLst>
              <a:ext uri="{FF2B5EF4-FFF2-40B4-BE49-F238E27FC236}">
                <a16:creationId xmlns:a16="http://schemas.microsoft.com/office/drawing/2014/main" id="{0DE09650-961F-4AF7-8D07-05E300C797F2}"/>
              </a:ext>
            </a:extLst>
          </p:cNvPr>
          <p:cNvSpPr>
            <a:spLocks noGrp="1"/>
          </p:cNvSpPr>
          <p:nvPr>
            <p:ph type="sldNum" sz="quarter" idx="16"/>
          </p:nvPr>
        </p:nvSpPr>
        <p:spPr/>
        <p:txBody>
          <a:bodyPr/>
          <a:lstStyle>
            <a:lvl1pPr>
              <a:defRPr>
                <a:solidFill>
                  <a:schemeClr val="bg1"/>
                </a:solidFill>
              </a:defRPr>
            </a:lvl1pPr>
          </a:lstStyle>
          <a:p>
            <a:fld id="{B7E7695C-FCF1-4AA0-9B93-7941FED13DC4}" type="slidenum">
              <a:rPr lang="en-US" smtClean="0"/>
              <a:pPr/>
              <a:t>‹#›</a:t>
            </a:fld>
            <a:endParaRPr lang="en-US"/>
          </a:p>
        </p:txBody>
      </p:sp>
      <p:grpSp>
        <p:nvGrpSpPr>
          <p:cNvPr id="9" name="Group 8">
            <a:extLst>
              <a:ext uri="{FF2B5EF4-FFF2-40B4-BE49-F238E27FC236}">
                <a16:creationId xmlns:a16="http://schemas.microsoft.com/office/drawing/2014/main" id="{9E6DF28F-2A06-6642-9430-7ACF8A062A4E}"/>
              </a:ext>
            </a:extLst>
          </p:cNvPr>
          <p:cNvGrpSpPr/>
          <p:nvPr userDrawn="1"/>
        </p:nvGrpSpPr>
        <p:grpSpPr>
          <a:xfrm>
            <a:off x="10762690" y="6377049"/>
            <a:ext cx="1021952" cy="278561"/>
            <a:chOff x="1233488" y="677863"/>
            <a:chExt cx="2882900" cy="785813"/>
          </a:xfrm>
          <a:solidFill>
            <a:srgbClr val="FCFCFC"/>
          </a:solidFill>
        </p:grpSpPr>
        <p:sp>
          <p:nvSpPr>
            <p:cNvPr id="10" name="Freeform 35">
              <a:extLst>
                <a:ext uri="{FF2B5EF4-FFF2-40B4-BE49-F238E27FC236}">
                  <a16:creationId xmlns:a16="http://schemas.microsoft.com/office/drawing/2014/main" id="{3B7F39D6-EC83-FB49-9EC3-56899DDF5A59}"/>
                </a:ext>
              </a:extLst>
            </p:cNvPr>
            <p:cNvSpPr>
              <a:spLocks/>
            </p:cNvSpPr>
            <p:nvPr/>
          </p:nvSpPr>
          <p:spPr bwMode="auto">
            <a:xfrm>
              <a:off x="2346326" y="944563"/>
              <a:ext cx="417513" cy="354013"/>
            </a:xfrm>
            <a:custGeom>
              <a:avLst/>
              <a:gdLst>
                <a:gd name="T0" fmla="*/ 310 w 525"/>
                <a:gd name="T1" fmla="*/ 445 h 445"/>
                <a:gd name="T2" fmla="*/ 250 w 525"/>
                <a:gd name="T3" fmla="*/ 440 h 445"/>
                <a:gd name="T4" fmla="*/ 193 w 525"/>
                <a:gd name="T5" fmla="*/ 428 h 445"/>
                <a:gd name="T6" fmla="*/ 140 w 525"/>
                <a:gd name="T7" fmla="*/ 409 h 445"/>
                <a:gd name="T8" fmla="*/ 94 w 525"/>
                <a:gd name="T9" fmla="*/ 383 h 445"/>
                <a:gd name="T10" fmla="*/ 55 w 525"/>
                <a:gd name="T11" fmla="*/ 350 h 445"/>
                <a:gd name="T12" fmla="*/ 25 w 525"/>
                <a:gd name="T13" fmla="*/ 313 h 445"/>
                <a:gd name="T14" fmla="*/ 14 w 525"/>
                <a:gd name="T15" fmla="*/ 291 h 445"/>
                <a:gd name="T16" fmla="*/ 7 w 525"/>
                <a:gd name="T17" fmla="*/ 269 h 445"/>
                <a:gd name="T18" fmla="*/ 1 w 525"/>
                <a:gd name="T19" fmla="*/ 246 h 445"/>
                <a:gd name="T20" fmla="*/ 0 w 525"/>
                <a:gd name="T21" fmla="*/ 222 h 445"/>
                <a:gd name="T22" fmla="*/ 0 w 525"/>
                <a:gd name="T23" fmla="*/ 210 h 445"/>
                <a:gd name="T24" fmla="*/ 3 w 525"/>
                <a:gd name="T25" fmla="*/ 187 h 445"/>
                <a:gd name="T26" fmla="*/ 11 w 525"/>
                <a:gd name="T27" fmla="*/ 164 h 445"/>
                <a:gd name="T28" fmla="*/ 19 w 525"/>
                <a:gd name="T29" fmla="*/ 143 h 445"/>
                <a:gd name="T30" fmla="*/ 38 w 525"/>
                <a:gd name="T31" fmla="*/ 113 h 445"/>
                <a:gd name="T32" fmla="*/ 73 w 525"/>
                <a:gd name="T33" fmla="*/ 78 h 445"/>
                <a:gd name="T34" fmla="*/ 116 w 525"/>
                <a:gd name="T35" fmla="*/ 48 h 445"/>
                <a:gd name="T36" fmla="*/ 166 w 525"/>
                <a:gd name="T37" fmla="*/ 25 h 445"/>
                <a:gd name="T38" fmla="*/ 221 w 525"/>
                <a:gd name="T39" fmla="*/ 9 h 445"/>
                <a:gd name="T40" fmla="*/ 281 w 525"/>
                <a:gd name="T41" fmla="*/ 1 h 445"/>
                <a:gd name="T42" fmla="*/ 311 w 525"/>
                <a:gd name="T43" fmla="*/ 0 h 445"/>
                <a:gd name="T44" fmla="*/ 364 w 525"/>
                <a:gd name="T45" fmla="*/ 3 h 445"/>
                <a:gd name="T46" fmla="*/ 416 w 525"/>
                <a:gd name="T47" fmla="*/ 14 h 445"/>
                <a:gd name="T48" fmla="*/ 468 w 525"/>
                <a:gd name="T49" fmla="*/ 32 h 445"/>
                <a:gd name="T50" fmla="*/ 523 w 525"/>
                <a:gd name="T51" fmla="*/ 58 h 445"/>
                <a:gd name="T52" fmla="*/ 471 w 525"/>
                <a:gd name="T53" fmla="*/ 124 h 445"/>
                <a:gd name="T54" fmla="*/ 434 w 525"/>
                <a:gd name="T55" fmla="*/ 108 h 445"/>
                <a:gd name="T56" fmla="*/ 396 w 525"/>
                <a:gd name="T57" fmla="*/ 98 h 445"/>
                <a:gd name="T58" fmla="*/ 355 w 525"/>
                <a:gd name="T59" fmla="*/ 90 h 445"/>
                <a:gd name="T60" fmla="*/ 311 w 525"/>
                <a:gd name="T61" fmla="*/ 88 h 445"/>
                <a:gd name="T62" fmla="*/ 298 w 525"/>
                <a:gd name="T63" fmla="*/ 89 h 445"/>
                <a:gd name="T64" fmla="*/ 271 w 525"/>
                <a:gd name="T65" fmla="*/ 93 h 445"/>
                <a:gd name="T66" fmla="*/ 246 w 525"/>
                <a:gd name="T67" fmla="*/ 100 h 445"/>
                <a:gd name="T68" fmla="*/ 222 w 525"/>
                <a:gd name="T69" fmla="*/ 112 h 445"/>
                <a:gd name="T70" fmla="*/ 200 w 525"/>
                <a:gd name="T71" fmla="*/ 128 h 445"/>
                <a:gd name="T72" fmla="*/ 182 w 525"/>
                <a:gd name="T73" fmla="*/ 150 h 445"/>
                <a:gd name="T74" fmla="*/ 170 w 525"/>
                <a:gd name="T75" fmla="*/ 175 h 445"/>
                <a:gd name="T76" fmla="*/ 163 w 525"/>
                <a:gd name="T77" fmla="*/ 205 h 445"/>
                <a:gd name="T78" fmla="*/ 162 w 525"/>
                <a:gd name="T79" fmla="*/ 222 h 445"/>
                <a:gd name="T80" fmla="*/ 165 w 525"/>
                <a:gd name="T81" fmla="*/ 256 h 445"/>
                <a:gd name="T82" fmla="*/ 175 w 525"/>
                <a:gd name="T83" fmla="*/ 284 h 445"/>
                <a:gd name="T84" fmla="*/ 191 w 525"/>
                <a:gd name="T85" fmla="*/ 306 h 445"/>
                <a:gd name="T86" fmla="*/ 210 w 525"/>
                <a:gd name="T87" fmla="*/ 326 h 445"/>
                <a:gd name="T88" fmla="*/ 233 w 525"/>
                <a:gd name="T89" fmla="*/ 339 h 445"/>
                <a:gd name="T90" fmla="*/ 258 w 525"/>
                <a:gd name="T91" fmla="*/ 349 h 445"/>
                <a:gd name="T92" fmla="*/ 285 w 525"/>
                <a:gd name="T93" fmla="*/ 355 h 445"/>
                <a:gd name="T94" fmla="*/ 311 w 525"/>
                <a:gd name="T95" fmla="*/ 357 h 445"/>
                <a:gd name="T96" fmla="*/ 333 w 525"/>
                <a:gd name="T97" fmla="*/ 356 h 445"/>
                <a:gd name="T98" fmla="*/ 375 w 525"/>
                <a:gd name="T99" fmla="*/ 352 h 445"/>
                <a:gd name="T100" fmla="*/ 416 w 525"/>
                <a:gd name="T101" fmla="*/ 344 h 445"/>
                <a:gd name="T102" fmla="*/ 455 w 525"/>
                <a:gd name="T103" fmla="*/ 332 h 445"/>
                <a:gd name="T104" fmla="*/ 525 w 525"/>
                <a:gd name="T105" fmla="*/ 393 h 445"/>
                <a:gd name="T106" fmla="*/ 501 w 525"/>
                <a:gd name="T107" fmla="*/ 405 h 445"/>
                <a:gd name="T108" fmla="*/ 451 w 525"/>
                <a:gd name="T109" fmla="*/ 425 h 445"/>
                <a:gd name="T110" fmla="*/ 397 w 525"/>
                <a:gd name="T111" fmla="*/ 438 h 445"/>
                <a:gd name="T112" fmla="*/ 340 w 525"/>
                <a:gd name="T113" fmla="*/ 444 h 445"/>
                <a:gd name="T114" fmla="*/ 310 w 525"/>
                <a:gd name="T11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 h="445">
                  <a:moveTo>
                    <a:pt x="310" y="445"/>
                  </a:moveTo>
                  <a:lnTo>
                    <a:pt x="310" y="445"/>
                  </a:lnTo>
                  <a:lnTo>
                    <a:pt x="280" y="444"/>
                  </a:lnTo>
                  <a:lnTo>
                    <a:pt x="250" y="440"/>
                  </a:lnTo>
                  <a:lnTo>
                    <a:pt x="221" y="436"/>
                  </a:lnTo>
                  <a:lnTo>
                    <a:pt x="193" y="428"/>
                  </a:lnTo>
                  <a:lnTo>
                    <a:pt x="165" y="420"/>
                  </a:lnTo>
                  <a:lnTo>
                    <a:pt x="140" y="409"/>
                  </a:lnTo>
                  <a:lnTo>
                    <a:pt x="116" y="397"/>
                  </a:lnTo>
                  <a:lnTo>
                    <a:pt x="94" y="383"/>
                  </a:lnTo>
                  <a:lnTo>
                    <a:pt x="73" y="367"/>
                  </a:lnTo>
                  <a:lnTo>
                    <a:pt x="55" y="350"/>
                  </a:lnTo>
                  <a:lnTo>
                    <a:pt x="38" y="332"/>
                  </a:lnTo>
                  <a:lnTo>
                    <a:pt x="25" y="313"/>
                  </a:lnTo>
                  <a:lnTo>
                    <a:pt x="19" y="302"/>
                  </a:lnTo>
                  <a:lnTo>
                    <a:pt x="14" y="291"/>
                  </a:lnTo>
                  <a:lnTo>
                    <a:pt x="11" y="280"/>
                  </a:lnTo>
                  <a:lnTo>
                    <a:pt x="7" y="269"/>
                  </a:lnTo>
                  <a:lnTo>
                    <a:pt x="3" y="258"/>
                  </a:lnTo>
                  <a:lnTo>
                    <a:pt x="1" y="246"/>
                  </a:lnTo>
                  <a:lnTo>
                    <a:pt x="0" y="234"/>
                  </a:lnTo>
                  <a:lnTo>
                    <a:pt x="0" y="222"/>
                  </a:lnTo>
                  <a:lnTo>
                    <a:pt x="0" y="222"/>
                  </a:lnTo>
                  <a:lnTo>
                    <a:pt x="0" y="210"/>
                  </a:lnTo>
                  <a:lnTo>
                    <a:pt x="1" y="199"/>
                  </a:lnTo>
                  <a:lnTo>
                    <a:pt x="3" y="187"/>
                  </a:lnTo>
                  <a:lnTo>
                    <a:pt x="7" y="176"/>
                  </a:lnTo>
                  <a:lnTo>
                    <a:pt x="11" y="164"/>
                  </a:lnTo>
                  <a:lnTo>
                    <a:pt x="14" y="153"/>
                  </a:lnTo>
                  <a:lnTo>
                    <a:pt x="19" y="143"/>
                  </a:lnTo>
                  <a:lnTo>
                    <a:pt x="25" y="133"/>
                  </a:lnTo>
                  <a:lnTo>
                    <a:pt x="38" y="113"/>
                  </a:lnTo>
                  <a:lnTo>
                    <a:pt x="55" y="95"/>
                  </a:lnTo>
                  <a:lnTo>
                    <a:pt x="73" y="78"/>
                  </a:lnTo>
                  <a:lnTo>
                    <a:pt x="94" y="63"/>
                  </a:lnTo>
                  <a:lnTo>
                    <a:pt x="116" y="48"/>
                  </a:lnTo>
                  <a:lnTo>
                    <a:pt x="140" y="36"/>
                  </a:lnTo>
                  <a:lnTo>
                    <a:pt x="166" y="25"/>
                  </a:lnTo>
                  <a:lnTo>
                    <a:pt x="193" y="17"/>
                  </a:lnTo>
                  <a:lnTo>
                    <a:pt x="221" y="9"/>
                  </a:lnTo>
                  <a:lnTo>
                    <a:pt x="251" y="3"/>
                  </a:lnTo>
                  <a:lnTo>
                    <a:pt x="281" y="1"/>
                  </a:lnTo>
                  <a:lnTo>
                    <a:pt x="311" y="0"/>
                  </a:lnTo>
                  <a:lnTo>
                    <a:pt x="311" y="0"/>
                  </a:lnTo>
                  <a:lnTo>
                    <a:pt x="338" y="1"/>
                  </a:lnTo>
                  <a:lnTo>
                    <a:pt x="364" y="3"/>
                  </a:lnTo>
                  <a:lnTo>
                    <a:pt x="390" y="7"/>
                  </a:lnTo>
                  <a:lnTo>
                    <a:pt x="416" y="14"/>
                  </a:lnTo>
                  <a:lnTo>
                    <a:pt x="443" y="22"/>
                  </a:lnTo>
                  <a:lnTo>
                    <a:pt x="468" y="32"/>
                  </a:lnTo>
                  <a:lnTo>
                    <a:pt x="495" y="44"/>
                  </a:lnTo>
                  <a:lnTo>
                    <a:pt x="523" y="58"/>
                  </a:lnTo>
                  <a:lnTo>
                    <a:pt x="471" y="124"/>
                  </a:lnTo>
                  <a:lnTo>
                    <a:pt x="471" y="124"/>
                  </a:lnTo>
                  <a:lnTo>
                    <a:pt x="454" y="116"/>
                  </a:lnTo>
                  <a:lnTo>
                    <a:pt x="434" y="108"/>
                  </a:lnTo>
                  <a:lnTo>
                    <a:pt x="415" y="102"/>
                  </a:lnTo>
                  <a:lnTo>
                    <a:pt x="396" y="98"/>
                  </a:lnTo>
                  <a:lnTo>
                    <a:pt x="375" y="94"/>
                  </a:lnTo>
                  <a:lnTo>
                    <a:pt x="355" y="90"/>
                  </a:lnTo>
                  <a:lnTo>
                    <a:pt x="333" y="89"/>
                  </a:lnTo>
                  <a:lnTo>
                    <a:pt x="311" y="88"/>
                  </a:lnTo>
                  <a:lnTo>
                    <a:pt x="311" y="88"/>
                  </a:lnTo>
                  <a:lnTo>
                    <a:pt x="298" y="89"/>
                  </a:lnTo>
                  <a:lnTo>
                    <a:pt x="285" y="90"/>
                  </a:lnTo>
                  <a:lnTo>
                    <a:pt x="271" y="93"/>
                  </a:lnTo>
                  <a:lnTo>
                    <a:pt x="258" y="95"/>
                  </a:lnTo>
                  <a:lnTo>
                    <a:pt x="246" y="100"/>
                  </a:lnTo>
                  <a:lnTo>
                    <a:pt x="234" y="105"/>
                  </a:lnTo>
                  <a:lnTo>
                    <a:pt x="222" y="112"/>
                  </a:lnTo>
                  <a:lnTo>
                    <a:pt x="211" y="119"/>
                  </a:lnTo>
                  <a:lnTo>
                    <a:pt x="200" y="128"/>
                  </a:lnTo>
                  <a:lnTo>
                    <a:pt x="191" y="137"/>
                  </a:lnTo>
                  <a:lnTo>
                    <a:pt x="182" y="150"/>
                  </a:lnTo>
                  <a:lnTo>
                    <a:pt x="176" y="162"/>
                  </a:lnTo>
                  <a:lnTo>
                    <a:pt x="170" y="175"/>
                  </a:lnTo>
                  <a:lnTo>
                    <a:pt x="165" y="189"/>
                  </a:lnTo>
                  <a:lnTo>
                    <a:pt x="163" y="205"/>
                  </a:lnTo>
                  <a:lnTo>
                    <a:pt x="162" y="222"/>
                  </a:lnTo>
                  <a:lnTo>
                    <a:pt x="162" y="222"/>
                  </a:lnTo>
                  <a:lnTo>
                    <a:pt x="163" y="240"/>
                  </a:lnTo>
                  <a:lnTo>
                    <a:pt x="165" y="256"/>
                  </a:lnTo>
                  <a:lnTo>
                    <a:pt x="170" y="270"/>
                  </a:lnTo>
                  <a:lnTo>
                    <a:pt x="175" y="284"/>
                  </a:lnTo>
                  <a:lnTo>
                    <a:pt x="182" y="296"/>
                  </a:lnTo>
                  <a:lnTo>
                    <a:pt x="191" y="306"/>
                  </a:lnTo>
                  <a:lnTo>
                    <a:pt x="200" y="317"/>
                  </a:lnTo>
                  <a:lnTo>
                    <a:pt x="210" y="326"/>
                  </a:lnTo>
                  <a:lnTo>
                    <a:pt x="221" y="333"/>
                  </a:lnTo>
                  <a:lnTo>
                    <a:pt x="233" y="339"/>
                  </a:lnTo>
                  <a:lnTo>
                    <a:pt x="245" y="345"/>
                  </a:lnTo>
                  <a:lnTo>
                    <a:pt x="258" y="349"/>
                  </a:lnTo>
                  <a:lnTo>
                    <a:pt x="271" y="352"/>
                  </a:lnTo>
                  <a:lnTo>
                    <a:pt x="285" y="355"/>
                  </a:lnTo>
                  <a:lnTo>
                    <a:pt x="298" y="356"/>
                  </a:lnTo>
                  <a:lnTo>
                    <a:pt x="311" y="357"/>
                  </a:lnTo>
                  <a:lnTo>
                    <a:pt x="311" y="357"/>
                  </a:lnTo>
                  <a:lnTo>
                    <a:pt x="333" y="356"/>
                  </a:lnTo>
                  <a:lnTo>
                    <a:pt x="355" y="355"/>
                  </a:lnTo>
                  <a:lnTo>
                    <a:pt x="375" y="352"/>
                  </a:lnTo>
                  <a:lnTo>
                    <a:pt x="396" y="349"/>
                  </a:lnTo>
                  <a:lnTo>
                    <a:pt x="416" y="344"/>
                  </a:lnTo>
                  <a:lnTo>
                    <a:pt x="436" y="338"/>
                  </a:lnTo>
                  <a:lnTo>
                    <a:pt x="455" y="332"/>
                  </a:lnTo>
                  <a:lnTo>
                    <a:pt x="473" y="325"/>
                  </a:lnTo>
                  <a:lnTo>
                    <a:pt x="525" y="393"/>
                  </a:lnTo>
                  <a:lnTo>
                    <a:pt x="525" y="393"/>
                  </a:lnTo>
                  <a:lnTo>
                    <a:pt x="501" y="405"/>
                  </a:lnTo>
                  <a:lnTo>
                    <a:pt x="477" y="415"/>
                  </a:lnTo>
                  <a:lnTo>
                    <a:pt x="451" y="425"/>
                  </a:lnTo>
                  <a:lnTo>
                    <a:pt x="425" y="432"/>
                  </a:lnTo>
                  <a:lnTo>
                    <a:pt x="397" y="438"/>
                  </a:lnTo>
                  <a:lnTo>
                    <a:pt x="369" y="442"/>
                  </a:lnTo>
                  <a:lnTo>
                    <a:pt x="340" y="444"/>
                  </a:lnTo>
                  <a:lnTo>
                    <a:pt x="310" y="445"/>
                  </a:lnTo>
                  <a:lnTo>
                    <a:pt x="310"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11" name="Freeform 36">
              <a:extLst>
                <a:ext uri="{FF2B5EF4-FFF2-40B4-BE49-F238E27FC236}">
                  <a16:creationId xmlns:a16="http://schemas.microsoft.com/office/drawing/2014/main" id="{2903361A-A9D3-8047-BA43-DB360AEBCF65}"/>
                </a:ext>
              </a:extLst>
            </p:cNvPr>
            <p:cNvSpPr>
              <a:spLocks noEditPoints="1"/>
            </p:cNvSpPr>
            <p:nvPr/>
          </p:nvSpPr>
          <p:spPr bwMode="auto">
            <a:xfrm>
              <a:off x="3087688" y="942976"/>
              <a:ext cx="493713" cy="355600"/>
            </a:xfrm>
            <a:custGeom>
              <a:avLst/>
              <a:gdLst>
                <a:gd name="T0" fmla="*/ 459 w 622"/>
                <a:gd name="T1" fmla="*/ 241 h 447"/>
                <a:gd name="T2" fmla="*/ 447 w 622"/>
                <a:gd name="T3" fmla="*/ 285 h 447"/>
                <a:gd name="T4" fmla="*/ 421 w 622"/>
                <a:gd name="T5" fmla="*/ 318 h 447"/>
                <a:gd name="T6" fmla="*/ 389 w 622"/>
                <a:gd name="T7" fmla="*/ 341 h 447"/>
                <a:gd name="T8" fmla="*/ 350 w 622"/>
                <a:gd name="T9" fmla="*/ 354 h 447"/>
                <a:gd name="T10" fmla="*/ 310 w 622"/>
                <a:gd name="T11" fmla="*/ 358 h 447"/>
                <a:gd name="T12" fmla="*/ 285 w 622"/>
                <a:gd name="T13" fmla="*/ 357 h 447"/>
                <a:gd name="T14" fmla="*/ 245 w 622"/>
                <a:gd name="T15" fmla="*/ 346 h 447"/>
                <a:gd name="T16" fmla="*/ 210 w 622"/>
                <a:gd name="T17" fmla="*/ 326 h 447"/>
                <a:gd name="T18" fmla="*/ 182 w 622"/>
                <a:gd name="T19" fmla="*/ 297 h 447"/>
                <a:gd name="T20" fmla="*/ 165 w 622"/>
                <a:gd name="T21" fmla="*/ 258 h 447"/>
                <a:gd name="T22" fmla="*/ 162 w 622"/>
                <a:gd name="T23" fmla="*/ 224 h 447"/>
                <a:gd name="T24" fmla="*/ 169 w 622"/>
                <a:gd name="T25" fmla="*/ 175 h 447"/>
                <a:gd name="T26" fmla="*/ 191 w 622"/>
                <a:gd name="T27" fmla="*/ 139 h 447"/>
                <a:gd name="T28" fmla="*/ 221 w 622"/>
                <a:gd name="T29" fmla="*/ 113 h 447"/>
                <a:gd name="T30" fmla="*/ 258 w 622"/>
                <a:gd name="T31" fmla="*/ 97 h 447"/>
                <a:gd name="T32" fmla="*/ 298 w 622"/>
                <a:gd name="T33" fmla="*/ 90 h 447"/>
                <a:gd name="T34" fmla="*/ 323 w 622"/>
                <a:gd name="T35" fmla="*/ 90 h 447"/>
                <a:gd name="T36" fmla="*/ 363 w 622"/>
                <a:gd name="T37" fmla="*/ 97 h 447"/>
                <a:gd name="T38" fmla="*/ 400 w 622"/>
                <a:gd name="T39" fmla="*/ 113 h 447"/>
                <a:gd name="T40" fmla="*/ 431 w 622"/>
                <a:gd name="T41" fmla="*/ 139 h 447"/>
                <a:gd name="T42" fmla="*/ 451 w 622"/>
                <a:gd name="T43" fmla="*/ 175 h 447"/>
                <a:gd name="T44" fmla="*/ 460 w 622"/>
                <a:gd name="T45" fmla="*/ 224 h 447"/>
                <a:gd name="T46" fmla="*/ 310 w 622"/>
                <a:gd name="T47" fmla="*/ 447 h 447"/>
                <a:gd name="T48" fmla="*/ 401 w 622"/>
                <a:gd name="T49" fmla="*/ 437 h 447"/>
                <a:gd name="T50" fmla="*/ 482 w 622"/>
                <a:gd name="T51" fmla="*/ 411 h 447"/>
                <a:gd name="T52" fmla="*/ 548 w 622"/>
                <a:gd name="T53" fmla="*/ 369 h 447"/>
                <a:gd name="T54" fmla="*/ 596 w 622"/>
                <a:gd name="T55" fmla="*/ 313 h 447"/>
                <a:gd name="T56" fmla="*/ 612 w 622"/>
                <a:gd name="T57" fmla="*/ 282 h 447"/>
                <a:gd name="T58" fmla="*/ 620 w 622"/>
                <a:gd name="T59" fmla="*/ 248 h 447"/>
                <a:gd name="T60" fmla="*/ 622 w 622"/>
                <a:gd name="T61" fmla="*/ 224 h 447"/>
                <a:gd name="T62" fmla="*/ 618 w 622"/>
                <a:gd name="T63" fmla="*/ 189 h 447"/>
                <a:gd name="T64" fmla="*/ 607 w 622"/>
                <a:gd name="T65" fmla="*/ 155 h 447"/>
                <a:gd name="T66" fmla="*/ 583 w 622"/>
                <a:gd name="T67" fmla="*/ 115 h 447"/>
                <a:gd name="T68" fmla="*/ 529 w 622"/>
                <a:gd name="T69" fmla="*/ 63 h 447"/>
                <a:gd name="T70" fmla="*/ 456 w 622"/>
                <a:gd name="T71" fmla="*/ 27 h 447"/>
                <a:gd name="T72" fmla="*/ 372 w 622"/>
                <a:gd name="T73" fmla="*/ 5 h 447"/>
                <a:gd name="T74" fmla="*/ 310 w 622"/>
                <a:gd name="T75" fmla="*/ 0 h 447"/>
                <a:gd name="T76" fmla="*/ 221 w 622"/>
                <a:gd name="T77" fmla="*/ 10 h 447"/>
                <a:gd name="T78" fmla="*/ 140 w 622"/>
                <a:gd name="T79" fmla="*/ 38 h 447"/>
                <a:gd name="T80" fmla="*/ 72 w 622"/>
                <a:gd name="T81" fmla="*/ 79 h 447"/>
                <a:gd name="T82" fmla="*/ 25 w 622"/>
                <a:gd name="T83" fmla="*/ 134 h 447"/>
                <a:gd name="T84" fmla="*/ 10 w 622"/>
                <a:gd name="T85" fmla="*/ 166 h 447"/>
                <a:gd name="T86" fmla="*/ 1 w 622"/>
                <a:gd name="T87" fmla="*/ 200 h 447"/>
                <a:gd name="T88" fmla="*/ 0 w 622"/>
                <a:gd name="T89" fmla="*/ 224 h 447"/>
                <a:gd name="T90" fmla="*/ 4 w 622"/>
                <a:gd name="T91" fmla="*/ 259 h 447"/>
                <a:gd name="T92" fmla="*/ 14 w 622"/>
                <a:gd name="T93" fmla="*/ 293 h 447"/>
                <a:gd name="T94" fmla="*/ 39 w 622"/>
                <a:gd name="T95" fmla="*/ 332 h 447"/>
                <a:gd name="T96" fmla="*/ 93 w 622"/>
                <a:gd name="T97" fmla="*/ 384 h 447"/>
                <a:gd name="T98" fmla="*/ 165 w 622"/>
                <a:gd name="T99" fmla="*/ 421 h 447"/>
                <a:gd name="T100" fmla="*/ 250 w 622"/>
                <a:gd name="T101" fmla="*/ 442 h 447"/>
                <a:gd name="T102" fmla="*/ 310 w 622"/>
                <a:gd name="T103"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2" h="447">
                  <a:moveTo>
                    <a:pt x="460" y="224"/>
                  </a:moveTo>
                  <a:lnTo>
                    <a:pt x="460" y="224"/>
                  </a:lnTo>
                  <a:lnTo>
                    <a:pt x="459" y="241"/>
                  </a:lnTo>
                  <a:lnTo>
                    <a:pt x="456" y="258"/>
                  </a:lnTo>
                  <a:lnTo>
                    <a:pt x="451" y="272"/>
                  </a:lnTo>
                  <a:lnTo>
                    <a:pt x="447" y="285"/>
                  </a:lnTo>
                  <a:lnTo>
                    <a:pt x="439" y="297"/>
                  </a:lnTo>
                  <a:lnTo>
                    <a:pt x="431" y="308"/>
                  </a:lnTo>
                  <a:lnTo>
                    <a:pt x="421" y="318"/>
                  </a:lnTo>
                  <a:lnTo>
                    <a:pt x="412" y="326"/>
                  </a:lnTo>
                  <a:lnTo>
                    <a:pt x="400" y="335"/>
                  </a:lnTo>
                  <a:lnTo>
                    <a:pt x="389" y="341"/>
                  </a:lnTo>
                  <a:lnTo>
                    <a:pt x="375" y="346"/>
                  </a:lnTo>
                  <a:lnTo>
                    <a:pt x="363" y="351"/>
                  </a:lnTo>
                  <a:lnTo>
                    <a:pt x="350" y="354"/>
                  </a:lnTo>
                  <a:lnTo>
                    <a:pt x="337" y="357"/>
                  </a:lnTo>
                  <a:lnTo>
                    <a:pt x="323" y="358"/>
                  </a:lnTo>
                  <a:lnTo>
                    <a:pt x="310" y="358"/>
                  </a:lnTo>
                  <a:lnTo>
                    <a:pt x="310" y="358"/>
                  </a:lnTo>
                  <a:lnTo>
                    <a:pt x="298" y="358"/>
                  </a:lnTo>
                  <a:lnTo>
                    <a:pt x="285" y="357"/>
                  </a:lnTo>
                  <a:lnTo>
                    <a:pt x="272" y="354"/>
                  </a:lnTo>
                  <a:lnTo>
                    <a:pt x="258" y="351"/>
                  </a:lnTo>
                  <a:lnTo>
                    <a:pt x="245" y="346"/>
                  </a:lnTo>
                  <a:lnTo>
                    <a:pt x="233" y="341"/>
                  </a:lnTo>
                  <a:lnTo>
                    <a:pt x="221" y="335"/>
                  </a:lnTo>
                  <a:lnTo>
                    <a:pt x="210" y="326"/>
                  </a:lnTo>
                  <a:lnTo>
                    <a:pt x="200" y="318"/>
                  </a:lnTo>
                  <a:lnTo>
                    <a:pt x="191" y="308"/>
                  </a:lnTo>
                  <a:lnTo>
                    <a:pt x="182" y="297"/>
                  </a:lnTo>
                  <a:lnTo>
                    <a:pt x="175" y="285"/>
                  </a:lnTo>
                  <a:lnTo>
                    <a:pt x="169" y="272"/>
                  </a:lnTo>
                  <a:lnTo>
                    <a:pt x="165" y="258"/>
                  </a:lnTo>
                  <a:lnTo>
                    <a:pt x="163" y="241"/>
                  </a:lnTo>
                  <a:lnTo>
                    <a:pt x="162" y="224"/>
                  </a:lnTo>
                  <a:lnTo>
                    <a:pt x="162" y="224"/>
                  </a:lnTo>
                  <a:lnTo>
                    <a:pt x="163" y="207"/>
                  </a:lnTo>
                  <a:lnTo>
                    <a:pt x="165" y="191"/>
                  </a:lnTo>
                  <a:lnTo>
                    <a:pt x="169" y="175"/>
                  </a:lnTo>
                  <a:lnTo>
                    <a:pt x="175" y="162"/>
                  </a:lnTo>
                  <a:lnTo>
                    <a:pt x="182" y="150"/>
                  </a:lnTo>
                  <a:lnTo>
                    <a:pt x="191" y="139"/>
                  </a:lnTo>
                  <a:lnTo>
                    <a:pt x="200" y="130"/>
                  </a:lnTo>
                  <a:lnTo>
                    <a:pt x="210" y="121"/>
                  </a:lnTo>
                  <a:lnTo>
                    <a:pt x="221" y="113"/>
                  </a:lnTo>
                  <a:lnTo>
                    <a:pt x="233" y="107"/>
                  </a:lnTo>
                  <a:lnTo>
                    <a:pt x="245" y="102"/>
                  </a:lnTo>
                  <a:lnTo>
                    <a:pt x="258" y="97"/>
                  </a:lnTo>
                  <a:lnTo>
                    <a:pt x="272" y="93"/>
                  </a:lnTo>
                  <a:lnTo>
                    <a:pt x="285" y="91"/>
                  </a:lnTo>
                  <a:lnTo>
                    <a:pt x="298" y="90"/>
                  </a:lnTo>
                  <a:lnTo>
                    <a:pt x="310" y="90"/>
                  </a:lnTo>
                  <a:lnTo>
                    <a:pt x="310" y="90"/>
                  </a:lnTo>
                  <a:lnTo>
                    <a:pt x="323" y="90"/>
                  </a:lnTo>
                  <a:lnTo>
                    <a:pt x="337" y="91"/>
                  </a:lnTo>
                  <a:lnTo>
                    <a:pt x="350" y="93"/>
                  </a:lnTo>
                  <a:lnTo>
                    <a:pt x="363" y="97"/>
                  </a:lnTo>
                  <a:lnTo>
                    <a:pt x="375" y="102"/>
                  </a:lnTo>
                  <a:lnTo>
                    <a:pt x="389" y="107"/>
                  </a:lnTo>
                  <a:lnTo>
                    <a:pt x="400" y="113"/>
                  </a:lnTo>
                  <a:lnTo>
                    <a:pt x="412" y="121"/>
                  </a:lnTo>
                  <a:lnTo>
                    <a:pt x="421" y="130"/>
                  </a:lnTo>
                  <a:lnTo>
                    <a:pt x="431" y="139"/>
                  </a:lnTo>
                  <a:lnTo>
                    <a:pt x="439" y="150"/>
                  </a:lnTo>
                  <a:lnTo>
                    <a:pt x="447" y="162"/>
                  </a:lnTo>
                  <a:lnTo>
                    <a:pt x="451" y="175"/>
                  </a:lnTo>
                  <a:lnTo>
                    <a:pt x="456" y="191"/>
                  </a:lnTo>
                  <a:lnTo>
                    <a:pt x="459" y="207"/>
                  </a:lnTo>
                  <a:lnTo>
                    <a:pt x="460" y="224"/>
                  </a:lnTo>
                  <a:lnTo>
                    <a:pt x="460" y="224"/>
                  </a:lnTo>
                  <a:close/>
                  <a:moveTo>
                    <a:pt x="310" y="447"/>
                  </a:moveTo>
                  <a:lnTo>
                    <a:pt x="310" y="447"/>
                  </a:lnTo>
                  <a:lnTo>
                    <a:pt x="342" y="446"/>
                  </a:lnTo>
                  <a:lnTo>
                    <a:pt x="372" y="442"/>
                  </a:lnTo>
                  <a:lnTo>
                    <a:pt x="401" y="437"/>
                  </a:lnTo>
                  <a:lnTo>
                    <a:pt x="429" y="430"/>
                  </a:lnTo>
                  <a:lnTo>
                    <a:pt x="456" y="421"/>
                  </a:lnTo>
                  <a:lnTo>
                    <a:pt x="482" y="411"/>
                  </a:lnTo>
                  <a:lnTo>
                    <a:pt x="506" y="398"/>
                  </a:lnTo>
                  <a:lnTo>
                    <a:pt x="529" y="384"/>
                  </a:lnTo>
                  <a:lnTo>
                    <a:pt x="548" y="369"/>
                  </a:lnTo>
                  <a:lnTo>
                    <a:pt x="567" y="352"/>
                  </a:lnTo>
                  <a:lnTo>
                    <a:pt x="583" y="332"/>
                  </a:lnTo>
                  <a:lnTo>
                    <a:pt x="596" y="313"/>
                  </a:lnTo>
                  <a:lnTo>
                    <a:pt x="602" y="303"/>
                  </a:lnTo>
                  <a:lnTo>
                    <a:pt x="607" y="293"/>
                  </a:lnTo>
                  <a:lnTo>
                    <a:pt x="612" y="282"/>
                  </a:lnTo>
                  <a:lnTo>
                    <a:pt x="616" y="271"/>
                  </a:lnTo>
                  <a:lnTo>
                    <a:pt x="618" y="259"/>
                  </a:lnTo>
                  <a:lnTo>
                    <a:pt x="620" y="248"/>
                  </a:lnTo>
                  <a:lnTo>
                    <a:pt x="622" y="236"/>
                  </a:lnTo>
                  <a:lnTo>
                    <a:pt x="622" y="224"/>
                  </a:lnTo>
                  <a:lnTo>
                    <a:pt x="622" y="224"/>
                  </a:lnTo>
                  <a:lnTo>
                    <a:pt x="622" y="212"/>
                  </a:lnTo>
                  <a:lnTo>
                    <a:pt x="620" y="200"/>
                  </a:lnTo>
                  <a:lnTo>
                    <a:pt x="618" y="189"/>
                  </a:lnTo>
                  <a:lnTo>
                    <a:pt x="616" y="177"/>
                  </a:lnTo>
                  <a:lnTo>
                    <a:pt x="612" y="166"/>
                  </a:lnTo>
                  <a:lnTo>
                    <a:pt x="607" y="155"/>
                  </a:lnTo>
                  <a:lnTo>
                    <a:pt x="602" y="144"/>
                  </a:lnTo>
                  <a:lnTo>
                    <a:pt x="596" y="134"/>
                  </a:lnTo>
                  <a:lnTo>
                    <a:pt x="583" y="115"/>
                  </a:lnTo>
                  <a:lnTo>
                    <a:pt x="567" y="96"/>
                  </a:lnTo>
                  <a:lnTo>
                    <a:pt x="548" y="79"/>
                  </a:lnTo>
                  <a:lnTo>
                    <a:pt x="529" y="63"/>
                  </a:lnTo>
                  <a:lnTo>
                    <a:pt x="506" y="50"/>
                  </a:lnTo>
                  <a:lnTo>
                    <a:pt x="482" y="38"/>
                  </a:lnTo>
                  <a:lnTo>
                    <a:pt x="456" y="27"/>
                  </a:lnTo>
                  <a:lnTo>
                    <a:pt x="429" y="17"/>
                  </a:lnTo>
                  <a:lnTo>
                    <a:pt x="401" y="10"/>
                  </a:lnTo>
                  <a:lnTo>
                    <a:pt x="372" y="5"/>
                  </a:lnTo>
                  <a:lnTo>
                    <a:pt x="342" y="2"/>
                  </a:lnTo>
                  <a:lnTo>
                    <a:pt x="310" y="0"/>
                  </a:lnTo>
                  <a:lnTo>
                    <a:pt x="310" y="0"/>
                  </a:lnTo>
                  <a:lnTo>
                    <a:pt x="280" y="2"/>
                  </a:lnTo>
                  <a:lnTo>
                    <a:pt x="250" y="5"/>
                  </a:lnTo>
                  <a:lnTo>
                    <a:pt x="221" y="10"/>
                  </a:lnTo>
                  <a:lnTo>
                    <a:pt x="193" y="17"/>
                  </a:lnTo>
                  <a:lnTo>
                    <a:pt x="165" y="27"/>
                  </a:lnTo>
                  <a:lnTo>
                    <a:pt x="140" y="38"/>
                  </a:lnTo>
                  <a:lnTo>
                    <a:pt x="116" y="50"/>
                  </a:lnTo>
                  <a:lnTo>
                    <a:pt x="93" y="63"/>
                  </a:lnTo>
                  <a:lnTo>
                    <a:pt x="72" y="79"/>
                  </a:lnTo>
                  <a:lnTo>
                    <a:pt x="54" y="96"/>
                  </a:lnTo>
                  <a:lnTo>
                    <a:pt x="39" y="115"/>
                  </a:lnTo>
                  <a:lnTo>
                    <a:pt x="25" y="134"/>
                  </a:lnTo>
                  <a:lnTo>
                    <a:pt x="19" y="144"/>
                  </a:lnTo>
                  <a:lnTo>
                    <a:pt x="14" y="155"/>
                  </a:lnTo>
                  <a:lnTo>
                    <a:pt x="10" y="166"/>
                  </a:lnTo>
                  <a:lnTo>
                    <a:pt x="6" y="177"/>
                  </a:lnTo>
                  <a:lnTo>
                    <a:pt x="4" y="189"/>
                  </a:lnTo>
                  <a:lnTo>
                    <a:pt x="1" y="200"/>
                  </a:lnTo>
                  <a:lnTo>
                    <a:pt x="0" y="212"/>
                  </a:lnTo>
                  <a:lnTo>
                    <a:pt x="0" y="224"/>
                  </a:lnTo>
                  <a:lnTo>
                    <a:pt x="0" y="224"/>
                  </a:lnTo>
                  <a:lnTo>
                    <a:pt x="0" y="236"/>
                  </a:lnTo>
                  <a:lnTo>
                    <a:pt x="1" y="248"/>
                  </a:lnTo>
                  <a:lnTo>
                    <a:pt x="4" y="259"/>
                  </a:lnTo>
                  <a:lnTo>
                    <a:pt x="6" y="271"/>
                  </a:lnTo>
                  <a:lnTo>
                    <a:pt x="10" y="282"/>
                  </a:lnTo>
                  <a:lnTo>
                    <a:pt x="14" y="293"/>
                  </a:lnTo>
                  <a:lnTo>
                    <a:pt x="19" y="303"/>
                  </a:lnTo>
                  <a:lnTo>
                    <a:pt x="25" y="313"/>
                  </a:lnTo>
                  <a:lnTo>
                    <a:pt x="39" y="332"/>
                  </a:lnTo>
                  <a:lnTo>
                    <a:pt x="54" y="352"/>
                  </a:lnTo>
                  <a:lnTo>
                    <a:pt x="72" y="369"/>
                  </a:lnTo>
                  <a:lnTo>
                    <a:pt x="93" y="384"/>
                  </a:lnTo>
                  <a:lnTo>
                    <a:pt x="116" y="398"/>
                  </a:lnTo>
                  <a:lnTo>
                    <a:pt x="140" y="411"/>
                  </a:lnTo>
                  <a:lnTo>
                    <a:pt x="165" y="421"/>
                  </a:lnTo>
                  <a:lnTo>
                    <a:pt x="193" y="430"/>
                  </a:lnTo>
                  <a:lnTo>
                    <a:pt x="221" y="437"/>
                  </a:lnTo>
                  <a:lnTo>
                    <a:pt x="250" y="442"/>
                  </a:lnTo>
                  <a:lnTo>
                    <a:pt x="280" y="446"/>
                  </a:lnTo>
                  <a:lnTo>
                    <a:pt x="310" y="447"/>
                  </a:lnTo>
                  <a:lnTo>
                    <a:pt x="31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12" name="Freeform 37">
              <a:extLst>
                <a:ext uri="{FF2B5EF4-FFF2-40B4-BE49-F238E27FC236}">
                  <a16:creationId xmlns:a16="http://schemas.microsoft.com/office/drawing/2014/main" id="{EF373816-808C-7D41-AD1B-96F32B803515}"/>
                </a:ext>
              </a:extLst>
            </p:cNvPr>
            <p:cNvSpPr>
              <a:spLocks/>
            </p:cNvSpPr>
            <p:nvPr/>
          </p:nvSpPr>
          <p:spPr bwMode="auto">
            <a:xfrm>
              <a:off x="3633788" y="938213"/>
              <a:ext cx="360363" cy="350838"/>
            </a:xfrm>
            <a:custGeom>
              <a:avLst/>
              <a:gdLst>
                <a:gd name="T0" fmla="*/ 155 w 454"/>
                <a:gd name="T1" fmla="*/ 442 h 442"/>
                <a:gd name="T2" fmla="*/ 155 w 454"/>
                <a:gd name="T3" fmla="*/ 177 h 442"/>
                <a:gd name="T4" fmla="*/ 159 w 454"/>
                <a:gd name="T5" fmla="*/ 149 h 442"/>
                <a:gd name="T6" fmla="*/ 174 w 454"/>
                <a:gd name="T7" fmla="*/ 125 h 442"/>
                <a:gd name="T8" fmla="*/ 185 w 454"/>
                <a:gd name="T9" fmla="*/ 114 h 442"/>
                <a:gd name="T10" fmla="*/ 198 w 454"/>
                <a:gd name="T11" fmla="*/ 105 h 442"/>
                <a:gd name="T12" fmla="*/ 214 w 454"/>
                <a:gd name="T13" fmla="*/ 101 h 442"/>
                <a:gd name="T14" fmla="*/ 232 w 454"/>
                <a:gd name="T15" fmla="*/ 98 h 442"/>
                <a:gd name="T16" fmla="*/ 245 w 454"/>
                <a:gd name="T17" fmla="*/ 99 h 442"/>
                <a:gd name="T18" fmla="*/ 268 w 454"/>
                <a:gd name="T19" fmla="*/ 108 h 442"/>
                <a:gd name="T20" fmla="*/ 287 w 454"/>
                <a:gd name="T21" fmla="*/ 122 h 442"/>
                <a:gd name="T22" fmla="*/ 298 w 454"/>
                <a:gd name="T23" fmla="*/ 142 h 442"/>
                <a:gd name="T24" fmla="*/ 299 w 454"/>
                <a:gd name="T25" fmla="*/ 152 h 442"/>
                <a:gd name="T26" fmla="*/ 454 w 454"/>
                <a:gd name="T27" fmla="*/ 442 h 442"/>
                <a:gd name="T28" fmla="*/ 454 w 454"/>
                <a:gd name="T29" fmla="*/ 144 h 442"/>
                <a:gd name="T30" fmla="*/ 450 w 454"/>
                <a:gd name="T31" fmla="*/ 116 h 442"/>
                <a:gd name="T32" fmla="*/ 439 w 454"/>
                <a:gd name="T33" fmla="*/ 89 h 442"/>
                <a:gd name="T34" fmla="*/ 421 w 454"/>
                <a:gd name="T35" fmla="*/ 64 h 442"/>
                <a:gd name="T36" fmla="*/ 400 w 454"/>
                <a:gd name="T37" fmla="*/ 43 h 442"/>
                <a:gd name="T38" fmla="*/ 372 w 454"/>
                <a:gd name="T39" fmla="*/ 26 h 442"/>
                <a:gd name="T40" fmla="*/ 341 w 454"/>
                <a:gd name="T41" fmla="*/ 12 h 442"/>
                <a:gd name="T42" fmla="*/ 307 w 454"/>
                <a:gd name="T43" fmla="*/ 4 h 442"/>
                <a:gd name="T44" fmla="*/ 269 w 454"/>
                <a:gd name="T45" fmla="*/ 0 h 442"/>
                <a:gd name="T46" fmla="*/ 267 w 454"/>
                <a:gd name="T47" fmla="*/ 0 h 442"/>
                <a:gd name="T48" fmla="*/ 263 w 454"/>
                <a:gd name="T49" fmla="*/ 0 h 442"/>
                <a:gd name="T50" fmla="*/ 249 w 454"/>
                <a:gd name="T51" fmla="*/ 2 h 442"/>
                <a:gd name="T52" fmla="*/ 219 w 454"/>
                <a:gd name="T53" fmla="*/ 5 h 442"/>
                <a:gd name="T54" fmla="*/ 190 w 454"/>
                <a:gd name="T55" fmla="*/ 14 h 442"/>
                <a:gd name="T56" fmla="*/ 163 w 454"/>
                <a:gd name="T57" fmla="*/ 26 h 442"/>
                <a:gd name="T58" fmla="*/ 151 w 454"/>
                <a:gd name="T59" fmla="*/ 33 h 442"/>
                <a:gd name="T60" fmla="*/ 147 w 454"/>
                <a:gd name="T61" fmla="*/ 28 h 442"/>
                <a:gd name="T62" fmla="*/ 129 w 454"/>
                <a:gd name="T63" fmla="*/ 17 h 442"/>
                <a:gd name="T64" fmla="*/ 83 w 454"/>
                <a:gd name="T65" fmla="*/ 8 h 442"/>
                <a:gd name="T66" fmla="*/ 0 w 454"/>
                <a:gd name="T67" fmla="*/ 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42">
                  <a:moveTo>
                    <a:pt x="0" y="442"/>
                  </a:moveTo>
                  <a:lnTo>
                    <a:pt x="155" y="442"/>
                  </a:lnTo>
                  <a:lnTo>
                    <a:pt x="155" y="177"/>
                  </a:lnTo>
                  <a:lnTo>
                    <a:pt x="155" y="177"/>
                  </a:lnTo>
                  <a:lnTo>
                    <a:pt x="156" y="163"/>
                  </a:lnTo>
                  <a:lnTo>
                    <a:pt x="159" y="149"/>
                  </a:lnTo>
                  <a:lnTo>
                    <a:pt x="165" y="136"/>
                  </a:lnTo>
                  <a:lnTo>
                    <a:pt x="174" y="125"/>
                  </a:lnTo>
                  <a:lnTo>
                    <a:pt x="180" y="119"/>
                  </a:lnTo>
                  <a:lnTo>
                    <a:pt x="185" y="114"/>
                  </a:lnTo>
                  <a:lnTo>
                    <a:pt x="192" y="109"/>
                  </a:lnTo>
                  <a:lnTo>
                    <a:pt x="198" y="105"/>
                  </a:lnTo>
                  <a:lnTo>
                    <a:pt x="207" y="103"/>
                  </a:lnTo>
                  <a:lnTo>
                    <a:pt x="214" y="101"/>
                  </a:lnTo>
                  <a:lnTo>
                    <a:pt x="222" y="99"/>
                  </a:lnTo>
                  <a:lnTo>
                    <a:pt x="232" y="98"/>
                  </a:lnTo>
                  <a:lnTo>
                    <a:pt x="232" y="98"/>
                  </a:lnTo>
                  <a:lnTo>
                    <a:pt x="245" y="99"/>
                  </a:lnTo>
                  <a:lnTo>
                    <a:pt x="257" y="103"/>
                  </a:lnTo>
                  <a:lnTo>
                    <a:pt x="268" y="108"/>
                  </a:lnTo>
                  <a:lnTo>
                    <a:pt x="279" y="114"/>
                  </a:lnTo>
                  <a:lnTo>
                    <a:pt x="287" y="122"/>
                  </a:lnTo>
                  <a:lnTo>
                    <a:pt x="295" y="132"/>
                  </a:lnTo>
                  <a:lnTo>
                    <a:pt x="298" y="142"/>
                  </a:lnTo>
                  <a:lnTo>
                    <a:pt x="299" y="146"/>
                  </a:lnTo>
                  <a:lnTo>
                    <a:pt x="299" y="152"/>
                  </a:lnTo>
                  <a:lnTo>
                    <a:pt x="299" y="442"/>
                  </a:lnTo>
                  <a:lnTo>
                    <a:pt x="454" y="442"/>
                  </a:lnTo>
                  <a:lnTo>
                    <a:pt x="454" y="144"/>
                  </a:lnTo>
                  <a:lnTo>
                    <a:pt x="454" y="144"/>
                  </a:lnTo>
                  <a:lnTo>
                    <a:pt x="453" y="130"/>
                  </a:lnTo>
                  <a:lnTo>
                    <a:pt x="450" y="116"/>
                  </a:lnTo>
                  <a:lnTo>
                    <a:pt x="446" y="102"/>
                  </a:lnTo>
                  <a:lnTo>
                    <a:pt x="439" y="89"/>
                  </a:lnTo>
                  <a:lnTo>
                    <a:pt x="431" y="76"/>
                  </a:lnTo>
                  <a:lnTo>
                    <a:pt x="421" y="64"/>
                  </a:lnTo>
                  <a:lnTo>
                    <a:pt x="411" y="53"/>
                  </a:lnTo>
                  <a:lnTo>
                    <a:pt x="400" y="43"/>
                  </a:lnTo>
                  <a:lnTo>
                    <a:pt x="386" y="34"/>
                  </a:lnTo>
                  <a:lnTo>
                    <a:pt x="372" y="26"/>
                  </a:lnTo>
                  <a:lnTo>
                    <a:pt x="356" y="18"/>
                  </a:lnTo>
                  <a:lnTo>
                    <a:pt x="341" y="12"/>
                  </a:lnTo>
                  <a:lnTo>
                    <a:pt x="324" y="8"/>
                  </a:lnTo>
                  <a:lnTo>
                    <a:pt x="307" y="4"/>
                  </a:lnTo>
                  <a:lnTo>
                    <a:pt x="289" y="2"/>
                  </a:lnTo>
                  <a:lnTo>
                    <a:pt x="269" y="0"/>
                  </a:lnTo>
                  <a:lnTo>
                    <a:pt x="269" y="0"/>
                  </a:lnTo>
                  <a:lnTo>
                    <a:pt x="267" y="0"/>
                  </a:lnTo>
                  <a:lnTo>
                    <a:pt x="267" y="0"/>
                  </a:lnTo>
                  <a:lnTo>
                    <a:pt x="263" y="0"/>
                  </a:lnTo>
                  <a:lnTo>
                    <a:pt x="263" y="0"/>
                  </a:lnTo>
                  <a:lnTo>
                    <a:pt x="249" y="2"/>
                  </a:lnTo>
                  <a:lnTo>
                    <a:pt x="233" y="3"/>
                  </a:lnTo>
                  <a:lnTo>
                    <a:pt x="219" y="5"/>
                  </a:lnTo>
                  <a:lnTo>
                    <a:pt x="204" y="9"/>
                  </a:lnTo>
                  <a:lnTo>
                    <a:pt x="190" y="14"/>
                  </a:lnTo>
                  <a:lnTo>
                    <a:pt x="176" y="20"/>
                  </a:lnTo>
                  <a:lnTo>
                    <a:pt x="163" y="26"/>
                  </a:lnTo>
                  <a:lnTo>
                    <a:pt x="151" y="33"/>
                  </a:lnTo>
                  <a:lnTo>
                    <a:pt x="151" y="33"/>
                  </a:lnTo>
                  <a:lnTo>
                    <a:pt x="150" y="32"/>
                  </a:lnTo>
                  <a:lnTo>
                    <a:pt x="147" y="28"/>
                  </a:lnTo>
                  <a:lnTo>
                    <a:pt x="140" y="23"/>
                  </a:lnTo>
                  <a:lnTo>
                    <a:pt x="129" y="17"/>
                  </a:lnTo>
                  <a:lnTo>
                    <a:pt x="110" y="12"/>
                  </a:lnTo>
                  <a:lnTo>
                    <a:pt x="83" y="8"/>
                  </a:lnTo>
                  <a:lnTo>
                    <a:pt x="47" y="5"/>
                  </a:lnTo>
                  <a:lnTo>
                    <a:pt x="0" y="4"/>
                  </a:lnTo>
                  <a:lnTo>
                    <a:pt x="0"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13" name="Rectangle 38">
              <a:extLst>
                <a:ext uri="{FF2B5EF4-FFF2-40B4-BE49-F238E27FC236}">
                  <a16:creationId xmlns:a16="http://schemas.microsoft.com/office/drawing/2014/main" id="{FE06FEA5-0407-6842-9D5D-D3EC808F57FA}"/>
                </a:ext>
              </a:extLst>
            </p:cNvPr>
            <p:cNvSpPr>
              <a:spLocks noChangeArrowheads="1"/>
            </p:cNvSpPr>
            <p:nvPr/>
          </p:nvSpPr>
          <p:spPr bwMode="auto">
            <a:xfrm>
              <a:off x="2168526" y="952501"/>
              <a:ext cx="120650"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14" name="Freeform 39">
              <a:extLst>
                <a:ext uri="{FF2B5EF4-FFF2-40B4-BE49-F238E27FC236}">
                  <a16:creationId xmlns:a16="http://schemas.microsoft.com/office/drawing/2014/main" id="{D7B2AD12-03D0-3C46-B9D9-D374DB497044}"/>
                </a:ext>
              </a:extLst>
            </p:cNvPr>
            <p:cNvSpPr>
              <a:spLocks/>
            </p:cNvSpPr>
            <p:nvPr/>
          </p:nvSpPr>
          <p:spPr bwMode="auto">
            <a:xfrm>
              <a:off x="2820988" y="946151"/>
              <a:ext cx="252413" cy="342900"/>
            </a:xfrm>
            <a:custGeom>
              <a:avLst/>
              <a:gdLst>
                <a:gd name="T0" fmla="*/ 0 w 319"/>
                <a:gd name="T1" fmla="*/ 432 h 432"/>
                <a:gd name="T2" fmla="*/ 151 w 319"/>
                <a:gd name="T3" fmla="*/ 432 h 432"/>
                <a:gd name="T4" fmla="*/ 151 w 319"/>
                <a:gd name="T5" fmla="*/ 175 h 432"/>
                <a:gd name="T6" fmla="*/ 151 w 319"/>
                <a:gd name="T7" fmla="*/ 175 h 432"/>
                <a:gd name="T8" fmla="*/ 152 w 319"/>
                <a:gd name="T9" fmla="*/ 167 h 432"/>
                <a:gd name="T10" fmla="*/ 153 w 319"/>
                <a:gd name="T11" fmla="*/ 159 h 432"/>
                <a:gd name="T12" fmla="*/ 156 w 319"/>
                <a:gd name="T13" fmla="*/ 153 h 432"/>
                <a:gd name="T14" fmla="*/ 159 w 319"/>
                <a:gd name="T15" fmla="*/ 146 h 432"/>
                <a:gd name="T16" fmla="*/ 164 w 319"/>
                <a:gd name="T17" fmla="*/ 140 h 432"/>
                <a:gd name="T18" fmla="*/ 169 w 319"/>
                <a:gd name="T19" fmla="*/ 134 h 432"/>
                <a:gd name="T20" fmla="*/ 175 w 319"/>
                <a:gd name="T21" fmla="*/ 128 h 432"/>
                <a:gd name="T22" fmla="*/ 181 w 319"/>
                <a:gd name="T23" fmla="*/ 123 h 432"/>
                <a:gd name="T24" fmla="*/ 196 w 319"/>
                <a:gd name="T25" fmla="*/ 114 h 432"/>
                <a:gd name="T26" fmla="*/ 213 w 319"/>
                <a:gd name="T27" fmla="*/ 107 h 432"/>
                <a:gd name="T28" fmla="*/ 231 w 319"/>
                <a:gd name="T29" fmla="*/ 103 h 432"/>
                <a:gd name="T30" fmla="*/ 240 w 319"/>
                <a:gd name="T31" fmla="*/ 101 h 432"/>
                <a:gd name="T32" fmla="*/ 250 w 319"/>
                <a:gd name="T33" fmla="*/ 101 h 432"/>
                <a:gd name="T34" fmla="*/ 250 w 319"/>
                <a:gd name="T35" fmla="*/ 101 h 432"/>
                <a:gd name="T36" fmla="*/ 268 w 319"/>
                <a:gd name="T37" fmla="*/ 103 h 432"/>
                <a:gd name="T38" fmla="*/ 286 w 319"/>
                <a:gd name="T39" fmla="*/ 105 h 432"/>
                <a:gd name="T40" fmla="*/ 303 w 319"/>
                <a:gd name="T41" fmla="*/ 110 h 432"/>
                <a:gd name="T42" fmla="*/ 319 w 319"/>
                <a:gd name="T43" fmla="*/ 116 h 432"/>
                <a:gd name="T44" fmla="*/ 319 w 319"/>
                <a:gd name="T45" fmla="*/ 116 h 432"/>
                <a:gd name="T46" fmla="*/ 319 w 319"/>
                <a:gd name="T47" fmla="*/ 4 h 432"/>
                <a:gd name="T48" fmla="*/ 319 w 319"/>
                <a:gd name="T49" fmla="*/ 4 h 432"/>
                <a:gd name="T50" fmla="*/ 291 w 319"/>
                <a:gd name="T51" fmla="*/ 1 h 432"/>
                <a:gd name="T52" fmla="*/ 265 w 319"/>
                <a:gd name="T53" fmla="*/ 0 h 432"/>
                <a:gd name="T54" fmla="*/ 265 w 319"/>
                <a:gd name="T55" fmla="*/ 0 h 432"/>
                <a:gd name="T56" fmla="*/ 250 w 319"/>
                <a:gd name="T57" fmla="*/ 0 h 432"/>
                <a:gd name="T58" fmla="*/ 234 w 319"/>
                <a:gd name="T59" fmla="*/ 2 h 432"/>
                <a:gd name="T60" fmla="*/ 220 w 319"/>
                <a:gd name="T61" fmla="*/ 5 h 432"/>
                <a:gd name="T62" fmla="*/ 205 w 319"/>
                <a:gd name="T63" fmla="*/ 8 h 432"/>
                <a:gd name="T64" fmla="*/ 191 w 319"/>
                <a:gd name="T65" fmla="*/ 12 h 432"/>
                <a:gd name="T66" fmla="*/ 176 w 319"/>
                <a:gd name="T67" fmla="*/ 18 h 432"/>
                <a:gd name="T68" fmla="*/ 163 w 319"/>
                <a:gd name="T69" fmla="*/ 24 h 432"/>
                <a:gd name="T70" fmla="*/ 151 w 319"/>
                <a:gd name="T71" fmla="*/ 31 h 432"/>
                <a:gd name="T72" fmla="*/ 151 w 319"/>
                <a:gd name="T73" fmla="*/ 31 h 432"/>
                <a:gd name="T74" fmla="*/ 149 w 319"/>
                <a:gd name="T75" fmla="*/ 29 h 432"/>
                <a:gd name="T76" fmla="*/ 144 w 319"/>
                <a:gd name="T77" fmla="*/ 24 h 432"/>
                <a:gd name="T78" fmla="*/ 137 w 319"/>
                <a:gd name="T79" fmla="*/ 19 h 432"/>
                <a:gd name="T80" fmla="*/ 123 w 319"/>
                <a:gd name="T81" fmla="*/ 15 h 432"/>
                <a:gd name="T82" fmla="*/ 104 w 319"/>
                <a:gd name="T83" fmla="*/ 10 h 432"/>
                <a:gd name="T84" fmla="*/ 79 w 319"/>
                <a:gd name="T85" fmla="*/ 6 h 432"/>
                <a:gd name="T86" fmla="*/ 44 w 319"/>
                <a:gd name="T87" fmla="*/ 4 h 432"/>
                <a:gd name="T88" fmla="*/ 0 w 319"/>
                <a:gd name="T89" fmla="*/ 2 h 432"/>
                <a:gd name="T90" fmla="*/ 0 w 319"/>
                <a:gd name="T9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432">
                  <a:moveTo>
                    <a:pt x="0" y="432"/>
                  </a:moveTo>
                  <a:lnTo>
                    <a:pt x="151" y="432"/>
                  </a:lnTo>
                  <a:lnTo>
                    <a:pt x="151" y="175"/>
                  </a:lnTo>
                  <a:lnTo>
                    <a:pt x="151" y="175"/>
                  </a:lnTo>
                  <a:lnTo>
                    <a:pt x="152" y="167"/>
                  </a:lnTo>
                  <a:lnTo>
                    <a:pt x="153" y="159"/>
                  </a:lnTo>
                  <a:lnTo>
                    <a:pt x="156" y="153"/>
                  </a:lnTo>
                  <a:lnTo>
                    <a:pt x="159" y="146"/>
                  </a:lnTo>
                  <a:lnTo>
                    <a:pt x="164" y="140"/>
                  </a:lnTo>
                  <a:lnTo>
                    <a:pt x="169" y="134"/>
                  </a:lnTo>
                  <a:lnTo>
                    <a:pt x="175" y="128"/>
                  </a:lnTo>
                  <a:lnTo>
                    <a:pt x="181" y="123"/>
                  </a:lnTo>
                  <a:lnTo>
                    <a:pt x="196" y="114"/>
                  </a:lnTo>
                  <a:lnTo>
                    <a:pt x="213" y="107"/>
                  </a:lnTo>
                  <a:lnTo>
                    <a:pt x="231" y="103"/>
                  </a:lnTo>
                  <a:lnTo>
                    <a:pt x="240" y="101"/>
                  </a:lnTo>
                  <a:lnTo>
                    <a:pt x="250" y="101"/>
                  </a:lnTo>
                  <a:lnTo>
                    <a:pt x="250" y="101"/>
                  </a:lnTo>
                  <a:lnTo>
                    <a:pt x="268" y="103"/>
                  </a:lnTo>
                  <a:lnTo>
                    <a:pt x="286" y="105"/>
                  </a:lnTo>
                  <a:lnTo>
                    <a:pt x="303" y="110"/>
                  </a:lnTo>
                  <a:lnTo>
                    <a:pt x="319" y="116"/>
                  </a:lnTo>
                  <a:lnTo>
                    <a:pt x="319" y="116"/>
                  </a:lnTo>
                  <a:lnTo>
                    <a:pt x="319" y="4"/>
                  </a:lnTo>
                  <a:lnTo>
                    <a:pt x="319" y="4"/>
                  </a:lnTo>
                  <a:lnTo>
                    <a:pt x="291" y="1"/>
                  </a:lnTo>
                  <a:lnTo>
                    <a:pt x="265" y="0"/>
                  </a:lnTo>
                  <a:lnTo>
                    <a:pt x="265" y="0"/>
                  </a:lnTo>
                  <a:lnTo>
                    <a:pt x="250" y="0"/>
                  </a:lnTo>
                  <a:lnTo>
                    <a:pt x="234" y="2"/>
                  </a:lnTo>
                  <a:lnTo>
                    <a:pt x="220" y="5"/>
                  </a:lnTo>
                  <a:lnTo>
                    <a:pt x="205" y="8"/>
                  </a:lnTo>
                  <a:lnTo>
                    <a:pt x="191" y="12"/>
                  </a:lnTo>
                  <a:lnTo>
                    <a:pt x="176" y="18"/>
                  </a:lnTo>
                  <a:lnTo>
                    <a:pt x="163" y="24"/>
                  </a:lnTo>
                  <a:lnTo>
                    <a:pt x="151" y="31"/>
                  </a:lnTo>
                  <a:lnTo>
                    <a:pt x="151" y="31"/>
                  </a:lnTo>
                  <a:lnTo>
                    <a:pt x="149" y="29"/>
                  </a:lnTo>
                  <a:lnTo>
                    <a:pt x="144" y="24"/>
                  </a:lnTo>
                  <a:lnTo>
                    <a:pt x="137" y="19"/>
                  </a:lnTo>
                  <a:lnTo>
                    <a:pt x="123" y="15"/>
                  </a:lnTo>
                  <a:lnTo>
                    <a:pt x="104" y="10"/>
                  </a:lnTo>
                  <a:lnTo>
                    <a:pt x="79" y="6"/>
                  </a:lnTo>
                  <a:lnTo>
                    <a:pt x="44" y="4"/>
                  </a:lnTo>
                  <a:lnTo>
                    <a:pt x="0" y="2"/>
                  </a:lnTo>
                  <a:lnTo>
                    <a:pt x="0"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15" name="Freeform 40">
              <a:extLst>
                <a:ext uri="{FF2B5EF4-FFF2-40B4-BE49-F238E27FC236}">
                  <a16:creationId xmlns:a16="http://schemas.microsoft.com/office/drawing/2014/main" id="{623150FF-6651-A54E-A06A-6F239FE4737F}"/>
                </a:ext>
              </a:extLst>
            </p:cNvPr>
            <p:cNvSpPr>
              <a:spLocks/>
            </p:cNvSpPr>
            <p:nvPr/>
          </p:nvSpPr>
          <p:spPr bwMode="auto">
            <a:xfrm>
              <a:off x="1701801" y="677863"/>
              <a:ext cx="522288" cy="635000"/>
            </a:xfrm>
            <a:custGeom>
              <a:avLst/>
              <a:gdLst>
                <a:gd name="T0" fmla="*/ 635 w 658"/>
                <a:gd name="T1" fmla="*/ 37 h 800"/>
                <a:gd name="T2" fmla="*/ 614 w 658"/>
                <a:gd name="T3" fmla="*/ 19 h 800"/>
                <a:gd name="T4" fmla="*/ 587 w 658"/>
                <a:gd name="T5" fmla="*/ 7 h 800"/>
                <a:gd name="T6" fmla="*/ 529 w 658"/>
                <a:gd name="T7" fmla="*/ 0 h 800"/>
                <a:gd name="T8" fmla="*/ 442 w 658"/>
                <a:gd name="T9" fmla="*/ 11 h 800"/>
                <a:gd name="T10" fmla="*/ 337 w 658"/>
                <a:gd name="T11" fmla="*/ 43 h 800"/>
                <a:gd name="T12" fmla="*/ 218 w 658"/>
                <a:gd name="T13" fmla="*/ 95 h 800"/>
                <a:gd name="T14" fmla="*/ 161 w 658"/>
                <a:gd name="T15" fmla="*/ 126 h 800"/>
                <a:gd name="T16" fmla="*/ 146 w 658"/>
                <a:gd name="T17" fmla="*/ 135 h 800"/>
                <a:gd name="T18" fmla="*/ 144 w 658"/>
                <a:gd name="T19" fmla="*/ 142 h 800"/>
                <a:gd name="T20" fmla="*/ 152 w 658"/>
                <a:gd name="T21" fmla="*/ 142 h 800"/>
                <a:gd name="T22" fmla="*/ 181 w 658"/>
                <a:gd name="T23" fmla="*/ 132 h 800"/>
                <a:gd name="T24" fmla="*/ 244 w 658"/>
                <a:gd name="T25" fmla="*/ 104 h 800"/>
                <a:gd name="T26" fmla="*/ 331 w 658"/>
                <a:gd name="T27" fmla="*/ 74 h 800"/>
                <a:gd name="T28" fmla="*/ 407 w 658"/>
                <a:gd name="T29" fmla="*/ 59 h 800"/>
                <a:gd name="T30" fmla="*/ 470 w 658"/>
                <a:gd name="T31" fmla="*/ 59 h 800"/>
                <a:gd name="T32" fmla="*/ 518 w 658"/>
                <a:gd name="T33" fmla="*/ 74 h 800"/>
                <a:gd name="T34" fmla="*/ 541 w 658"/>
                <a:gd name="T35" fmla="*/ 92 h 800"/>
                <a:gd name="T36" fmla="*/ 558 w 658"/>
                <a:gd name="T37" fmla="*/ 121 h 800"/>
                <a:gd name="T38" fmla="*/ 562 w 658"/>
                <a:gd name="T39" fmla="*/ 159 h 800"/>
                <a:gd name="T40" fmla="*/ 554 w 658"/>
                <a:gd name="T41" fmla="*/ 206 h 800"/>
                <a:gd name="T42" fmla="*/ 535 w 658"/>
                <a:gd name="T43" fmla="*/ 258 h 800"/>
                <a:gd name="T44" fmla="*/ 506 w 658"/>
                <a:gd name="T45" fmla="*/ 316 h 800"/>
                <a:gd name="T46" fmla="*/ 436 w 658"/>
                <a:gd name="T47" fmla="*/ 420 h 800"/>
                <a:gd name="T48" fmla="*/ 320 w 658"/>
                <a:gd name="T49" fmla="*/ 551 h 800"/>
                <a:gd name="T50" fmla="*/ 225 w 658"/>
                <a:gd name="T51" fmla="*/ 634 h 800"/>
                <a:gd name="T52" fmla="*/ 173 w 658"/>
                <a:gd name="T53" fmla="*/ 675 h 800"/>
                <a:gd name="T54" fmla="*/ 39 w 658"/>
                <a:gd name="T55" fmla="*/ 767 h 800"/>
                <a:gd name="T56" fmla="*/ 31 w 658"/>
                <a:gd name="T57" fmla="*/ 771 h 800"/>
                <a:gd name="T58" fmla="*/ 2 w 658"/>
                <a:gd name="T59" fmla="*/ 794 h 800"/>
                <a:gd name="T60" fmla="*/ 3 w 658"/>
                <a:gd name="T61" fmla="*/ 799 h 800"/>
                <a:gd name="T62" fmla="*/ 11 w 658"/>
                <a:gd name="T63" fmla="*/ 798 h 800"/>
                <a:gd name="T64" fmla="*/ 38 w 658"/>
                <a:gd name="T65" fmla="*/ 785 h 800"/>
                <a:gd name="T66" fmla="*/ 45 w 658"/>
                <a:gd name="T67" fmla="*/ 780 h 800"/>
                <a:gd name="T68" fmla="*/ 195 w 658"/>
                <a:gd name="T69" fmla="*/ 680 h 800"/>
                <a:gd name="T70" fmla="*/ 301 w 658"/>
                <a:gd name="T71" fmla="*/ 601 h 800"/>
                <a:gd name="T72" fmla="*/ 455 w 658"/>
                <a:gd name="T73" fmla="*/ 461 h 800"/>
                <a:gd name="T74" fmla="*/ 515 w 658"/>
                <a:gd name="T75" fmla="*/ 396 h 800"/>
                <a:gd name="T76" fmla="*/ 585 w 658"/>
                <a:gd name="T77" fmla="*/ 303 h 800"/>
                <a:gd name="T78" fmla="*/ 632 w 658"/>
                <a:gd name="T79" fmla="*/ 216 h 800"/>
                <a:gd name="T80" fmla="*/ 656 w 658"/>
                <a:gd name="T81" fmla="*/ 141 h 800"/>
                <a:gd name="T82" fmla="*/ 657 w 658"/>
                <a:gd name="T83" fmla="*/ 87 h 800"/>
                <a:gd name="T84" fmla="*/ 650 w 658"/>
                <a:gd name="T85" fmla="*/ 60 h 800"/>
                <a:gd name="T86" fmla="*/ 640 w 658"/>
                <a:gd name="T87" fmla="*/ 4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800">
                  <a:moveTo>
                    <a:pt x="640" y="45"/>
                  </a:moveTo>
                  <a:lnTo>
                    <a:pt x="640" y="45"/>
                  </a:lnTo>
                  <a:lnTo>
                    <a:pt x="635" y="37"/>
                  </a:lnTo>
                  <a:lnTo>
                    <a:pt x="628" y="30"/>
                  </a:lnTo>
                  <a:lnTo>
                    <a:pt x="621" y="24"/>
                  </a:lnTo>
                  <a:lnTo>
                    <a:pt x="614" y="19"/>
                  </a:lnTo>
                  <a:lnTo>
                    <a:pt x="605" y="14"/>
                  </a:lnTo>
                  <a:lnTo>
                    <a:pt x="597" y="11"/>
                  </a:lnTo>
                  <a:lnTo>
                    <a:pt x="587" y="7"/>
                  </a:lnTo>
                  <a:lnTo>
                    <a:pt x="576" y="5"/>
                  </a:lnTo>
                  <a:lnTo>
                    <a:pt x="553" y="1"/>
                  </a:lnTo>
                  <a:lnTo>
                    <a:pt x="529" y="0"/>
                  </a:lnTo>
                  <a:lnTo>
                    <a:pt x="503" y="1"/>
                  </a:lnTo>
                  <a:lnTo>
                    <a:pt x="474" y="5"/>
                  </a:lnTo>
                  <a:lnTo>
                    <a:pt x="442" y="11"/>
                  </a:lnTo>
                  <a:lnTo>
                    <a:pt x="408" y="19"/>
                  </a:lnTo>
                  <a:lnTo>
                    <a:pt x="373" y="30"/>
                  </a:lnTo>
                  <a:lnTo>
                    <a:pt x="337" y="43"/>
                  </a:lnTo>
                  <a:lnTo>
                    <a:pt x="299" y="59"/>
                  </a:lnTo>
                  <a:lnTo>
                    <a:pt x="260" y="76"/>
                  </a:lnTo>
                  <a:lnTo>
                    <a:pt x="218" y="95"/>
                  </a:lnTo>
                  <a:lnTo>
                    <a:pt x="175" y="117"/>
                  </a:lnTo>
                  <a:lnTo>
                    <a:pt x="175" y="117"/>
                  </a:lnTo>
                  <a:lnTo>
                    <a:pt x="161" y="126"/>
                  </a:lnTo>
                  <a:lnTo>
                    <a:pt x="150" y="133"/>
                  </a:lnTo>
                  <a:lnTo>
                    <a:pt x="150" y="133"/>
                  </a:lnTo>
                  <a:lnTo>
                    <a:pt x="146" y="135"/>
                  </a:lnTo>
                  <a:lnTo>
                    <a:pt x="144" y="138"/>
                  </a:lnTo>
                  <a:lnTo>
                    <a:pt x="144" y="140"/>
                  </a:lnTo>
                  <a:lnTo>
                    <a:pt x="144" y="142"/>
                  </a:lnTo>
                  <a:lnTo>
                    <a:pt x="145" y="144"/>
                  </a:lnTo>
                  <a:lnTo>
                    <a:pt x="148" y="144"/>
                  </a:lnTo>
                  <a:lnTo>
                    <a:pt x="152" y="142"/>
                  </a:lnTo>
                  <a:lnTo>
                    <a:pt x="152" y="142"/>
                  </a:lnTo>
                  <a:lnTo>
                    <a:pt x="167" y="138"/>
                  </a:lnTo>
                  <a:lnTo>
                    <a:pt x="181" y="132"/>
                  </a:lnTo>
                  <a:lnTo>
                    <a:pt x="181" y="132"/>
                  </a:lnTo>
                  <a:lnTo>
                    <a:pt x="214" y="116"/>
                  </a:lnTo>
                  <a:lnTo>
                    <a:pt x="244" y="104"/>
                  </a:lnTo>
                  <a:lnTo>
                    <a:pt x="274" y="92"/>
                  </a:lnTo>
                  <a:lnTo>
                    <a:pt x="303" y="82"/>
                  </a:lnTo>
                  <a:lnTo>
                    <a:pt x="331" y="74"/>
                  </a:lnTo>
                  <a:lnTo>
                    <a:pt x="358" y="68"/>
                  </a:lnTo>
                  <a:lnTo>
                    <a:pt x="383" y="63"/>
                  </a:lnTo>
                  <a:lnTo>
                    <a:pt x="407" y="59"/>
                  </a:lnTo>
                  <a:lnTo>
                    <a:pt x="429" y="58"/>
                  </a:lnTo>
                  <a:lnTo>
                    <a:pt x="451" y="58"/>
                  </a:lnTo>
                  <a:lnTo>
                    <a:pt x="470" y="59"/>
                  </a:lnTo>
                  <a:lnTo>
                    <a:pt x="488" y="62"/>
                  </a:lnTo>
                  <a:lnTo>
                    <a:pt x="504" y="66"/>
                  </a:lnTo>
                  <a:lnTo>
                    <a:pt x="518" y="74"/>
                  </a:lnTo>
                  <a:lnTo>
                    <a:pt x="530" y="82"/>
                  </a:lnTo>
                  <a:lnTo>
                    <a:pt x="541" y="92"/>
                  </a:lnTo>
                  <a:lnTo>
                    <a:pt x="541" y="92"/>
                  </a:lnTo>
                  <a:lnTo>
                    <a:pt x="548" y="100"/>
                  </a:lnTo>
                  <a:lnTo>
                    <a:pt x="554" y="110"/>
                  </a:lnTo>
                  <a:lnTo>
                    <a:pt x="558" y="121"/>
                  </a:lnTo>
                  <a:lnTo>
                    <a:pt x="560" y="133"/>
                  </a:lnTo>
                  <a:lnTo>
                    <a:pt x="562" y="146"/>
                  </a:lnTo>
                  <a:lnTo>
                    <a:pt x="562" y="159"/>
                  </a:lnTo>
                  <a:lnTo>
                    <a:pt x="560" y="174"/>
                  </a:lnTo>
                  <a:lnTo>
                    <a:pt x="558" y="190"/>
                  </a:lnTo>
                  <a:lnTo>
                    <a:pt x="554" y="206"/>
                  </a:lnTo>
                  <a:lnTo>
                    <a:pt x="548" y="223"/>
                  </a:lnTo>
                  <a:lnTo>
                    <a:pt x="542" y="240"/>
                  </a:lnTo>
                  <a:lnTo>
                    <a:pt x="535" y="258"/>
                  </a:lnTo>
                  <a:lnTo>
                    <a:pt x="527" y="278"/>
                  </a:lnTo>
                  <a:lnTo>
                    <a:pt x="517" y="297"/>
                  </a:lnTo>
                  <a:lnTo>
                    <a:pt x="506" y="316"/>
                  </a:lnTo>
                  <a:lnTo>
                    <a:pt x="494" y="337"/>
                  </a:lnTo>
                  <a:lnTo>
                    <a:pt x="468" y="378"/>
                  </a:lnTo>
                  <a:lnTo>
                    <a:pt x="436" y="420"/>
                  </a:lnTo>
                  <a:lnTo>
                    <a:pt x="401" y="464"/>
                  </a:lnTo>
                  <a:lnTo>
                    <a:pt x="362" y="507"/>
                  </a:lnTo>
                  <a:lnTo>
                    <a:pt x="320" y="551"/>
                  </a:lnTo>
                  <a:lnTo>
                    <a:pt x="274" y="593"/>
                  </a:lnTo>
                  <a:lnTo>
                    <a:pt x="250" y="613"/>
                  </a:lnTo>
                  <a:lnTo>
                    <a:pt x="225" y="634"/>
                  </a:lnTo>
                  <a:lnTo>
                    <a:pt x="200" y="654"/>
                  </a:lnTo>
                  <a:lnTo>
                    <a:pt x="173" y="675"/>
                  </a:lnTo>
                  <a:lnTo>
                    <a:pt x="173" y="675"/>
                  </a:lnTo>
                  <a:lnTo>
                    <a:pt x="107" y="723"/>
                  </a:lnTo>
                  <a:lnTo>
                    <a:pt x="70" y="747"/>
                  </a:lnTo>
                  <a:lnTo>
                    <a:pt x="39" y="767"/>
                  </a:lnTo>
                  <a:lnTo>
                    <a:pt x="39" y="767"/>
                  </a:lnTo>
                  <a:lnTo>
                    <a:pt x="31" y="771"/>
                  </a:lnTo>
                  <a:lnTo>
                    <a:pt x="31" y="771"/>
                  </a:lnTo>
                  <a:lnTo>
                    <a:pt x="5" y="790"/>
                  </a:lnTo>
                  <a:lnTo>
                    <a:pt x="5" y="790"/>
                  </a:lnTo>
                  <a:lnTo>
                    <a:pt x="2" y="794"/>
                  </a:lnTo>
                  <a:lnTo>
                    <a:pt x="0" y="797"/>
                  </a:lnTo>
                  <a:lnTo>
                    <a:pt x="2" y="798"/>
                  </a:lnTo>
                  <a:lnTo>
                    <a:pt x="3" y="799"/>
                  </a:lnTo>
                  <a:lnTo>
                    <a:pt x="4" y="800"/>
                  </a:lnTo>
                  <a:lnTo>
                    <a:pt x="8" y="800"/>
                  </a:lnTo>
                  <a:lnTo>
                    <a:pt x="11" y="798"/>
                  </a:lnTo>
                  <a:lnTo>
                    <a:pt x="11" y="798"/>
                  </a:lnTo>
                  <a:lnTo>
                    <a:pt x="24" y="792"/>
                  </a:lnTo>
                  <a:lnTo>
                    <a:pt x="38" y="785"/>
                  </a:lnTo>
                  <a:lnTo>
                    <a:pt x="38" y="785"/>
                  </a:lnTo>
                  <a:lnTo>
                    <a:pt x="45" y="780"/>
                  </a:lnTo>
                  <a:lnTo>
                    <a:pt x="45" y="780"/>
                  </a:lnTo>
                  <a:lnTo>
                    <a:pt x="80" y="758"/>
                  </a:lnTo>
                  <a:lnTo>
                    <a:pt x="120" y="732"/>
                  </a:lnTo>
                  <a:lnTo>
                    <a:pt x="195" y="680"/>
                  </a:lnTo>
                  <a:lnTo>
                    <a:pt x="195" y="680"/>
                  </a:lnTo>
                  <a:lnTo>
                    <a:pt x="249" y="641"/>
                  </a:lnTo>
                  <a:lnTo>
                    <a:pt x="301" y="601"/>
                  </a:lnTo>
                  <a:lnTo>
                    <a:pt x="301" y="770"/>
                  </a:lnTo>
                  <a:lnTo>
                    <a:pt x="455" y="770"/>
                  </a:lnTo>
                  <a:lnTo>
                    <a:pt x="455" y="461"/>
                  </a:lnTo>
                  <a:lnTo>
                    <a:pt x="455" y="461"/>
                  </a:lnTo>
                  <a:lnTo>
                    <a:pt x="486" y="429"/>
                  </a:lnTo>
                  <a:lnTo>
                    <a:pt x="515" y="396"/>
                  </a:lnTo>
                  <a:lnTo>
                    <a:pt x="540" y="365"/>
                  </a:lnTo>
                  <a:lnTo>
                    <a:pt x="563" y="333"/>
                  </a:lnTo>
                  <a:lnTo>
                    <a:pt x="585" y="303"/>
                  </a:lnTo>
                  <a:lnTo>
                    <a:pt x="603" y="273"/>
                  </a:lnTo>
                  <a:lnTo>
                    <a:pt x="618" y="244"/>
                  </a:lnTo>
                  <a:lnTo>
                    <a:pt x="632" y="216"/>
                  </a:lnTo>
                  <a:lnTo>
                    <a:pt x="643" y="190"/>
                  </a:lnTo>
                  <a:lnTo>
                    <a:pt x="651" y="164"/>
                  </a:lnTo>
                  <a:lnTo>
                    <a:pt x="656" y="141"/>
                  </a:lnTo>
                  <a:lnTo>
                    <a:pt x="658" y="118"/>
                  </a:lnTo>
                  <a:lnTo>
                    <a:pt x="658" y="98"/>
                  </a:lnTo>
                  <a:lnTo>
                    <a:pt x="657" y="87"/>
                  </a:lnTo>
                  <a:lnTo>
                    <a:pt x="656" y="78"/>
                  </a:lnTo>
                  <a:lnTo>
                    <a:pt x="652" y="69"/>
                  </a:lnTo>
                  <a:lnTo>
                    <a:pt x="650" y="60"/>
                  </a:lnTo>
                  <a:lnTo>
                    <a:pt x="645" y="52"/>
                  </a:lnTo>
                  <a:lnTo>
                    <a:pt x="640" y="45"/>
                  </a:lnTo>
                  <a:lnTo>
                    <a:pt x="64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16" name="Freeform 41">
              <a:extLst>
                <a:ext uri="{FF2B5EF4-FFF2-40B4-BE49-F238E27FC236}">
                  <a16:creationId xmlns:a16="http://schemas.microsoft.com/office/drawing/2014/main" id="{1DBF7E65-CB50-3143-B17A-1F1279046DF3}"/>
                </a:ext>
              </a:extLst>
            </p:cNvPr>
            <p:cNvSpPr>
              <a:spLocks/>
            </p:cNvSpPr>
            <p:nvPr/>
          </p:nvSpPr>
          <p:spPr bwMode="auto">
            <a:xfrm>
              <a:off x="1233488" y="814388"/>
              <a:ext cx="819150" cy="649288"/>
            </a:xfrm>
            <a:custGeom>
              <a:avLst/>
              <a:gdLst>
                <a:gd name="T0" fmla="*/ 442 w 1032"/>
                <a:gd name="T1" fmla="*/ 660 h 819"/>
                <a:gd name="T2" fmla="*/ 582 w 1032"/>
                <a:gd name="T3" fmla="*/ 569 h 819"/>
                <a:gd name="T4" fmla="*/ 598 w 1032"/>
                <a:gd name="T5" fmla="*/ 553 h 819"/>
                <a:gd name="T6" fmla="*/ 594 w 1032"/>
                <a:gd name="T7" fmla="*/ 549 h 819"/>
                <a:gd name="T8" fmla="*/ 560 w 1032"/>
                <a:gd name="T9" fmla="*/ 567 h 819"/>
                <a:gd name="T10" fmla="*/ 397 w 1032"/>
                <a:gd name="T11" fmla="*/ 661 h 819"/>
                <a:gd name="T12" fmla="*/ 264 w 1032"/>
                <a:gd name="T13" fmla="*/ 713 h 819"/>
                <a:gd name="T14" fmla="*/ 175 w 1032"/>
                <a:gd name="T15" fmla="*/ 722 h 819"/>
                <a:gd name="T16" fmla="*/ 138 w 1032"/>
                <a:gd name="T17" fmla="*/ 713 h 819"/>
                <a:gd name="T18" fmla="*/ 107 w 1032"/>
                <a:gd name="T19" fmla="*/ 692 h 819"/>
                <a:gd name="T20" fmla="*/ 94 w 1032"/>
                <a:gd name="T21" fmla="*/ 670 h 819"/>
                <a:gd name="T22" fmla="*/ 87 w 1032"/>
                <a:gd name="T23" fmla="*/ 639 h 819"/>
                <a:gd name="T24" fmla="*/ 106 w 1032"/>
                <a:gd name="T25" fmla="*/ 559 h 819"/>
                <a:gd name="T26" fmla="*/ 167 w 1032"/>
                <a:gd name="T27" fmla="*/ 463 h 819"/>
                <a:gd name="T28" fmla="*/ 260 w 1032"/>
                <a:gd name="T29" fmla="*/ 354 h 819"/>
                <a:gd name="T30" fmla="*/ 322 w 1032"/>
                <a:gd name="T31" fmla="*/ 668 h 819"/>
                <a:gd name="T32" fmla="*/ 442 w 1032"/>
                <a:gd name="T33" fmla="*/ 281 h 819"/>
                <a:gd name="T34" fmla="*/ 491 w 1032"/>
                <a:gd name="T35" fmla="*/ 381 h 819"/>
                <a:gd name="T36" fmla="*/ 530 w 1032"/>
                <a:gd name="T37" fmla="*/ 428 h 819"/>
                <a:gd name="T38" fmla="*/ 578 w 1032"/>
                <a:gd name="T39" fmla="*/ 460 h 819"/>
                <a:gd name="T40" fmla="*/ 635 w 1032"/>
                <a:gd name="T41" fmla="*/ 479 h 819"/>
                <a:gd name="T42" fmla="*/ 682 w 1032"/>
                <a:gd name="T43" fmla="*/ 480 h 819"/>
                <a:gd name="T44" fmla="*/ 741 w 1032"/>
                <a:gd name="T45" fmla="*/ 466 h 819"/>
                <a:gd name="T46" fmla="*/ 792 w 1032"/>
                <a:gd name="T47" fmla="*/ 437 h 819"/>
                <a:gd name="T48" fmla="*/ 833 w 1032"/>
                <a:gd name="T49" fmla="*/ 394 h 819"/>
                <a:gd name="T50" fmla="*/ 891 w 1032"/>
                <a:gd name="T51" fmla="*/ 281 h 819"/>
                <a:gd name="T52" fmla="*/ 967 w 1032"/>
                <a:gd name="T53" fmla="*/ 284 h 819"/>
                <a:gd name="T54" fmla="*/ 1029 w 1032"/>
                <a:gd name="T55" fmla="*/ 206 h 819"/>
                <a:gd name="T56" fmla="*/ 1031 w 1032"/>
                <a:gd name="T57" fmla="*/ 188 h 819"/>
                <a:gd name="T58" fmla="*/ 994 w 1032"/>
                <a:gd name="T59" fmla="*/ 139 h 819"/>
                <a:gd name="T60" fmla="*/ 939 w 1032"/>
                <a:gd name="T61" fmla="*/ 110 h 819"/>
                <a:gd name="T62" fmla="*/ 897 w 1032"/>
                <a:gd name="T63" fmla="*/ 104 h 819"/>
                <a:gd name="T64" fmla="*/ 866 w 1032"/>
                <a:gd name="T65" fmla="*/ 108 h 819"/>
                <a:gd name="T66" fmla="*/ 818 w 1032"/>
                <a:gd name="T67" fmla="*/ 127 h 819"/>
                <a:gd name="T68" fmla="*/ 764 w 1032"/>
                <a:gd name="T69" fmla="*/ 186 h 819"/>
                <a:gd name="T70" fmla="*/ 694 w 1032"/>
                <a:gd name="T71" fmla="*/ 332 h 819"/>
                <a:gd name="T72" fmla="*/ 666 w 1032"/>
                <a:gd name="T73" fmla="*/ 344 h 819"/>
                <a:gd name="T74" fmla="*/ 643 w 1032"/>
                <a:gd name="T75" fmla="*/ 336 h 819"/>
                <a:gd name="T76" fmla="*/ 569 w 1032"/>
                <a:gd name="T77" fmla="*/ 186 h 819"/>
                <a:gd name="T78" fmla="*/ 546 w 1032"/>
                <a:gd name="T79" fmla="*/ 153 h 819"/>
                <a:gd name="T80" fmla="*/ 549 w 1032"/>
                <a:gd name="T81" fmla="*/ 99 h 819"/>
                <a:gd name="T82" fmla="*/ 652 w 1032"/>
                <a:gd name="T83" fmla="*/ 28 h 819"/>
                <a:gd name="T84" fmla="*/ 682 w 1032"/>
                <a:gd name="T85" fmla="*/ 6 h 819"/>
                <a:gd name="T86" fmla="*/ 678 w 1032"/>
                <a:gd name="T87" fmla="*/ 0 h 819"/>
                <a:gd name="T88" fmla="*/ 658 w 1032"/>
                <a:gd name="T89" fmla="*/ 8 h 819"/>
                <a:gd name="T90" fmla="*/ 540 w 1032"/>
                <a:gd name="T91" fmla="*/ 80 h 819"/>
                <a:gd name="T92" fmla="*/ 489 w 1032"/>
                <a:gd name="T93" fmla="*/ 114 h 819"/>
                <a:gd name="T94" fmla="*/ 436 w 1032"/>
                <a:gd name="T95" fmla="*/ 104 h 819"/>
                <a:gd name="T96" fmla="*/ 391 w 1032"/>
                <a:gd name="T97" fmla="*/ 111 h 819"/>
                <a:gd name="T98" fmla="*/ 342 w 1032"/>
                <a:gd name="T99" fmla="*/ 138 h 819"/>
                <a:gd name="T100" fmla="*/ 305 w 1032"/>
                <a:gd name="T101" fmla="*/ 182 h 819"/>
                <a:gd name="T102" fmla="*/ 289 w 1032"/>
                <a:gd name="T103" fmla="*/ 237 h 819"/>
                <a:gd name="T104" fmla="*/ 249 w 1032"/>
                <a:gd name="T105" fmla="*/ 308 h 819"/>
                <a:gd name="T106" fmla="*/ 116 w 1032"/>
                <a:gd name="T107" fmla="*/ 451 h 819"/>
                <a:gd name="T108" fmla="*/ 31 w 1032"/>
                <a:gd name="T109" fmla="*/ 580 h 819"/>
                <a:gd name="T110" fmla="*/ 2 w 1032"/>
                <a:gd name="T111" fmla="*/ 662 h 819"/>
                <a:gd name="T112" fmla="*/ 1 w 1032"/>
                <a:gd name="T113" fmla="*/ 708 h 819"/>
                <a:gd name="T114" fmla="*/ 16 w 1032"/>
                <a:gd name="T115" fmla="*/ 745 h 819"/>
                <a:gd name="T116" fmla="*/ 46 w 1032"/>
                <a:gd name="T117" fmla="*/ 772 h 819"/>
                <a:gd name="T118" fmla="*/ 104 w 1032"/>
                <a:gd name="T119" fmla="*/ 786 h 819"/>
                <a:gd name="T120" fmla="*/ 179 w 1032"/>
                <a:gd name="T121" fmla="*/ 777 h 819"/>
                <a:gd name="T122" fmla="*/ 289 w 1032"/>
                <a:gd name="T123" fmla="*/ 73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2" h="819">
                  <a:moveTo>
                    <a:pt x="289" y="819"/>
                  </a:moveTo>
                  <a:lnTo>
                    <a:pt x="442" y="819"/>
                  </a:lnTo>
                  <a:lnTo>
                    <a:pt x="442" y="660"/>
                  </a:lnTo>
                  <a:lnTo>
                    <a:pt x="442" y="660"/>
                  </a:lnTo>
                  <a:lnTo>
                    <a:pt x="506" y="620"/>
                  </a:lnTo>
                  <a:lnTo>
                    <a:pt x="569" y="579"/>
                  </a:lnTo>
                  <a:lnTo>
                    <a:pt x="569" y="579"/>
                  </a:lnTo>
                  <a:lnTo>
                    <a:pt x="582" y="569"/>
                  </a:lnTo>
                  <a:lnTo>
                    <a:pt x="593" y="559"/>
                  </a:lnTo>
                  <a:lnTo>
                    <a:pt x="593" y="559"/>
                  </a:lnTo>
                  <a:lnTo>
                    <a:pt x="596" y="557"/>
                  </a:lnTo>
                  <a:lnTo>
                    <a:pt x="598" y="553"/>
                  </a:lnTo>
                  <a:lnTo>
                    <a:pt x="598" y="551"/>
                  </a:lnTo>
                  <a:lnTo>
                    <a:pt x="598" y="550"/>
                  </a:lnTo>
                  <a:lnTo>
                    <a:pt x="595" y="549"/>
                  </a:lnTo>
                  <a:lnTo>
                    <a:pt x="594" y="549"/>
                  </a:lnTo>
                  <a:lnTo>
                    <a:pt x="588" y="550"/>
                  </a:lnTo>
                  <a:lnTo>
                    <a:pt x="588" y="550"/>
                  </a:lnTo>
                  <a:lnTo>
                    <a:pt x="560" y="567"/>
                  </a:lnTo>
                  <a:lnTo>
                    <a:pt x="560" y="567"/>
                  </a:lnTo>
                  <a:lnTo>
                    <a:pt x="517" y="593"/>
                  </a:lnTo>
                  <a:lnTo>
                    <a:pt x="474" y="619"/>
                  </a:lnTo>
                  <a:lnTo>
                    <a:pt x="435" y="640"/>
                  </a:lnTo>
                  <a:lnTo>
                    <a:pt x="397" y="661"/>
                  </a:lnTo>
                  <a:lnTo>
                    <a:pt x="361" y="678"/>
                  </a:lnTo>
                  <a:lnTo>
                    <a:pt x="326" y="692"/>
                  </a:lnTo>
                  <a:lnTo>
                    <a:pt x="295" y="703"/>
                  </a:lnTo>
                  <a:lnTo>
                    <a:pt x="264" y="713"/>
                  </a:lnTo>
                  <a:lnTo>
                    <a:pt x="237" y="719"/>
                  </a:lnTo>
                  <a:lnTo>
                    <a:pt x="210" y="722"/>
                  </a:lnTo>
                  <a:lnTo>
                    <a:pt x="187" y="724"/>
                  </a:lnTo>
                  <a:lnTo>
                    <a:pt x="175" y="722"/>
                  </a:lnTo>
                  <a:lnTo>
                    <a:pt x="165" y="721"/>
                  </a:lnTo>
                  <a:lnTo>
                    <a:pt x="156" y="720"/>
                  </a:lnTo>
                  <a:lnTo>
                    <a:pt x="146" y="716"/>
                  </a:lnTo>
                  <a:lnTo>
                    <a:pt x="138" y="713"/>
                  </a:lnTo>
                  <a:lnTo>
                    <a:pt x="129" y="709"/>
                  </a:lnTo>
                  <a:lnTo>
                    <a:pt x="121" y="704"/>
                  </a:lnTo>
                  <a:lnTo>
                    <a:pt x="115" y="698"/>
                  </a:lnTo>
                  <a:lnTo>
                    <a:pt x="107" y="692"/>
                  </a:lnTo>
                  <a:lnTo>
                    <a:pt x="101" y="685"/>
                  </a:lnTo>
                  <a:lnTo>
                    <a:pt x="101" y="685"/>
                  </a:lnTo>
                  <a:lnTo>
                    <a:pt x="98" y="678"/>
                  </a:lnTo>
                  <a:lnTo>
                    <a:pt x="94" y="670"/>
                  </a:lnTo>
                  <a:lnTo>
                    <a:pt x="91" y="663"/>
                  </a:lnTo>
                  <a:lnTo>
                    <a:pt x="89" y="655"/>
                  </a:lnTo>
                  <a:lnTo>
                    <a:pt x="87" y="648"/>
                  </a:lnTo>
                  <a:lnTo>
                    <a:pt x="87" y="639"/>
                  </a:lnTo>
                  <a:lnTo>
                    <a:pt x="88" y="621"/>
                  </a:lnTo>
                  <a:lnTo>
                    <a:pt x="92" y="602"/>
                  </a:lnTo>
                  <a:lnTo>
                    <a:pt x="98" y="581"/>
                  </a:lnTo>
                  <a:lnTo>
                    <a:pt x="106" y="559"/>
                  </a:lnTo>
                  <a:lnTo>
                    <a:pt x="118" y="536"/>
                  </a:lnTo>
                  <a:lnTo>
                    <a:pt x="132" y="512"/>
                  </a:lnTo>
                  <a:lnTo>
                    <a:pt x="148" y="488"/>
                  </a:lnTo>
                  <a:lnTo>
                    <a:pt x="167" y="463"/>
                  </a:lnTo>
                  <a:lnTo>
                    <a:pt x="187" y="436"/>
                  </a:lnTo>
                  <a:lnTo>
                    <a:pt x="210" y="410"/>
                  </a:lnTo>
                  <a:lnTo>
                    <a:pt x="234" y="383"/>
                  </a:lnTo>
                  <a:lnTo>
                    <a:pt x="260" y="354"/>
                  </a:lnTo>
                  <a:lnTo>
                    <a:pt x="289" y="326"/>
                  </a:lnTo>
                  <a:lnTo>
                    <a:pt x="289" y="681"/>
                  </a:lnTo>
                  <a:lnTo>
                    <a:pt x="289" y="681"/>
                  </a:lnTo>
                  <a:lnTo>
                    <a:pt x="322" y="668"/>
                  </a:lnTo>
                  <a:lnTo>
                    <a:pt x="359" y="652"/>
                  </a:lnTo>
                  <a:lnTo>
                    <a:pt x="400" y="633"/>
                  </a:lnTo>
                  <a:lnTo>
                    <a:pt x="442" y="610"/>
                  </a:lnTo>
                  <a:lnTo>
                    <a:pt x="442" y="281"/>
                  </a:lnTo>
                  <a:lnTo>
                    <a:pt x="476" y="353"/>
                  </a:lnTo>
                  <a:lnTo>
                    <a:pt x="476" y="353"/>
                  </a:lnTo>
                  <a:lnTo>
                    <a:pt x="483" y="367"/>
                  </a:lnTo>
                  <a:lnTo>
                    <a:pt x="491" y="381"/>
                  </a:lnTo>
                  <a:lnTo>
                    <a:pt x="500" y="394"/>
                  </a:lnTo>
                  <a:lnTo>
                    <a:pt x="509" y="406"/>
                  </a:lnTo>
                  <a:lnTo>
                    <a:pt x="519" y="418"/>
                  </a:lnTo>
                  <a:lnTo>
                    <a:pt x="530" y="428"/>
                  </a:lnTo>
                  <a:lnTo>
                    <a:pt x="541" y="437"/>
                  </a:lnTo>
                  <a:lnTo>
                    <a:pt x="553" y="446"/>
                  </a:lnTo>
                  <a:lnTo>
                    <a:pt x="565" y="454"/>
                  </a:lnTo>
                  <a:lnTo>
                    <a:pt x="578" y="460"/>
                  </a:lnTo>
                  <a:lnTo>
                    <a:pt x="592" y="466"/>
                  </a:lnTo>
                  <a:lnTo>
                    <a:pt x="606" y="471"/>
                  </a:lnTo>
                  <a:lnTo>
                    <a:pt x="621" y="475"/>
                  </a:lnTo>
                  <a:lnTo>
                    <a:pt x="635" y="479"/>
                  </a:lnTo>
                  <a:lnTo>
                    <a:pt x="651" y="480"/>
                  </a:lnTo>
                  <a:lnTo>
                    <a:pt x="666" y="480"/>
                  </a:lnTo>
                  <a:lnTo>
                    <a:pt x="666" y="480"/>
                  </a:lnTo>
                  <a:lnTo>
                    <a:pt x="682" y="480"/>
                  </a:lnTo>
                  <a:lnTo>
                    <a:pt x="698" y="479"/>
                  </a:lnTo>
                  <a:lnTo>
                    <a:pt x="712" y="475"/>
                  </a:lnTo>
                  <a:lnTo>
                    <a:pt x="727" y="471"/>
                  </a:lnTo>
                  <a:lnTo>
                    <a:pt x="741" y="466"/>
                  </a:lnTo>
                  <a:lnTo>
                    <a:pt x="755" y="460"/>
                  </a:lnTo>
                  <a:lnTo>
                    <a:pt x="768" y="454"/>
                  </a:lnTo>
                  <a:lnTo>
                    <a:pt x="780" y="446"/>
                  </a:lnTo>
                  <a:lnTo>
                    <a:pt x="792" y="437"/>
                  </a:lnTo>
                  <a:lnTo>
                    <a:pt x="803" y="428"/>
                  </a:lnTo>
                  <a:lnTo>
                    <a:pt x="814" y="418"/>
                  </a:lnTo>
                  <a:lnTo>
                    <a:pt x="823" y="406"/>
                  </a:lnTo>
                  <a:lnTo>
                    <a:pt x="833" y="394"/>
                  </a:lnTo>
                  <a:lnTo>
                    <a:pt x="841" y="381"/>
                  </a:lnTo>
                  <a:lnTo>
                    <a:pt x="850" y="367"/>
                  </a:lnTo>
                  <a:lnTo>
                    <a:pt x="857" y="353"/>
                  </a:lnTo>
                  <a:lnTo>
                    <a:pt x="891" y="281"/>
                  </a:lnTo>
                  <a:lnTo>
                    <a:pt x="891" y="365"/>
                  </a:lnTo>
                  <a:lnTo>
                    <a:pt x="891" y="365"/>
                  </a:lnTo>
                  <a:lnTo>
                    <a:pt x="931" y="324"/>
                  </a:lnTo>
                  <a:lnTo>
                    <a:pt x="967" y="284"/>
                  </a:lnTo>
                  <a:lnTo>
                    <a:pt x="1000" y="246"/>
                  </a:lnTo>
                  <a:lnTo>
                    <a:pt x="1015" y="225"/>
                  </a:lnTo>
                  <a:lnTo>
                    <a:pt x="1029" y="206"/>
                  </a:lnTo>
                  <a:lnTo>
                    <a:pt x="1029" y="206"/>
                  </a:lnTo>
                  <a:lnTo>
                    <a:pt x="1031" y="201"/>
                  </a:lnTo>
                  <a:lnTo>
                    <a:pt x="1032" y="197"/>
                  </a:lnTo>
                  <a:lnTo>
                    <a:pt x="1032" y="192"/>
                  </a:lnTo>
                  <a:lnTo>
                    <a:pt x="1031" y="188"/>
                  </a:lnTo>
                  <a:lnTo>
                    <a:pt x="1031" y="188"/>
                  </a:lnTo>
                  <a:lnTo>
                    <a:pt x="1020" y="171"/>
                  </a:lnTo>
                  <a:lnTo>
                    <a:pt x="1008" y="154"/>
                  </a:lnTo>
                  <a:lnTo>
                    <a:pt x="994" y="139"/>
                  </a:lnTo>
                  <a:lnTo>
                    <a:pt x="977" y="127"/>
                  </a:lnTo>
                  <a:lnTo>
                    <a:pt x="959" y="118"/>
                  </a:lnTo>
                  <a:lnTo>
                    <a:pt x="950" y="114"/>
                  </a:lnTo>
                  <a:lnTo>
                    <a:pt x="939" y="110"/>
                  </a:lnTo>
                  <a:lnTo>
                    <a:pt x="930" y="108"/>
                  </a:lnTo>
                  <a:lnTo>
                    <a:pt x="919" y="105"/>
                  </a:lnTo>
                  <a:lnTo>
                    <a:pt x="908" y="104"/>
                  </a:lnTo>
                  <a:lnTo>
                    <a:pt x="897" y="104"/>
                  </a:lnTo>
                  <a:lnTo>
                    <a:pt x="897" y="104"/>
                  </a:lnTo>
                  <a:lnTo>
                    <a:pt x="886" y="104"/>
                  </a:lnTo>
                  <a:lnTo>
                    <a:pt x="876" y="105"/>
                  </a:lnTo>
                  <a:lnTo>
                    <a:pt x="866" y="108"/>
                  </a:lnTo>
                  <a:lnTo>
                    <a:pt x="856" y="110"/>
                  </a:lnTo>
                  <a:lnTo>
                    <a:pt x="845" y="114"/>
                  </a:lnTo>
                  <a:lnTo>
                    <a:pt x="837" y="118"/>
                  </a:lnTo>
                  <a:lnTo>
                    <a:pt x="818" y="127"/>
                  </a:lnTo>
                  <a:lnTo>
                    <a:pt x="802" y="139"/>
                  </a:lnTo>
                  <a:lnTo>
                    <a:pt x="787" y="154"/>
                  </a:lnTo>
                  <a:lnTo>
                    <a:pt x="775" y="169"/>
                  </a:lnTo>
                  <a:lnTo>
                    <a:pt x="764" y="186"/>
                  </a:lnTo>
                  <a:lnTo>
                    <a:pt x="700" y="324"/>
                  </a:lnTo>
                  <a:lnTo>
                    <a:pt x="700" y="324"/>
                  </a:lnTo>
                  <a:lnTo>
                    <a:pt x="697" y="329"/>
                  </a:lnTo>
                  <a:lnTo>
                    <a:pt x="694" y="332"/>
                  </a:lnTo>
                  <a:lnTo>
                    <a:pt x="691" y="336"/>
                  </a:lnTo>
                  <a:lnTo>
                    <a:pt x="686" y="340"/>
                  </a:lnTo>
                  <a:lnTo>
                    <a:pt x="677" y="343"/>
                  </a:lnTo>
                  <a:lnTo>
                    <a:pt x="666" y="344"/>
                  </a:lnTo>
                  <a:lnTo>
                    <a:pt x="666" y="344"/>
                  </a:lnTo>
                  <a:lnTo>
                    <a:pt x="657" y="343"/>
                  </a:lnTo>
                  <a:lnTo>
                    <a:pt x="647" y="340"/>
                  </a:lnTo>
                  <a:lnTo>
                    <a:pt x="643" y="336"/>
                  </a:lnTo>
                  <a:lnTo>
                    <a:pt x="639" y="332"/>
                  </a:lnTo>
                  <a:lnTo>
                    <a:pt x="636" y="329"/>
                  </a:lnTo>
                  <a:lnTo>
                    <a:pt x="634" y="324"/>
                  </a:lnTo>
                  <a:lnTo>
                    <a:pt x="569" y="186"/>
                  </a:lnTo>
                  <a:lnTo>
                    <a:pt x="569" y="186"/>
                  </a:lnTo>
                  <a:lnTo>
                    <a:pt x="564" y="178"/>
                  </a:lnTo>
                  <a:lnTo>
                    <a:pt x="558" y="169"/>
                  </a:lnTo>
                  <a:lnTo>
                    <a:pt x="546" y="153"/>
                  </a:lnTo>
                  <a:lnTo>
                    <a:pt x="530" y="139"/>
                  </a:lnTo>
                  <a:lnTo>
                    <a:pt x="514" y="127"/>
                  </a:lnTo>
                  <a:lnTo>
                    <a:pt x="514" y="127"/>
                  </a:lnTo>
                  <a:lnTo>
                    <a:pt x="549" y="99"/>
                  </a:lnTo>
                  <a:lnTo>
                    <a:pt x="583" y="74"/>
                  </a:lnTo>
                  <a:lnTo>
                    <a:pt x="618" y="50"/>
                  </a:lnTo>
                  <a:lnTo>
                    <a:pt x="652" y="28"/>
                  </a:lnTo>
                  <a:lnTo>
                    <a:pt x="652" y="28"/>
                  </a:lnTo>
                  <a:lnTo>
                    <a:pt x="666" y="19"/>
                  </a:lnTo>
                  <a:lnTo>
                    <a:pt x="678" y="10"/>
                  </a:lnTo>
                  <a:lnTo>
                    <a:pt x="678" y="10"/>
                  </a:lnTo>
                  <a:lnTo>
                    <a:pt x="682" y="6"/>
                  </a:lnTo>
                  <a:lnTo>
                    <a:pt x="682" y="4"/>
                  </a:lnTo>
                  <a:lnTo>
                    <a:pt x="682" y="2"/>
                  </a:lnTo>
                  <a:lnTo>
                    <a:pt x="681" y="0"/>
                  </a:lnTo>
                  <a:lnTo>
                    <a:pt x="678" y="0"/>
                  </a:lnTo>
                  <a:lnTo>
                    <a:pt x="675" y="0"/>
                  </a:lnTo>
                  <a:lnTo>
                    <a:pt x="671" y="2"/>
                  </a:lnTo>
                  <a:lnTo>
                    <a:pt x="671" y="2"/>
                  </a:lnTo>
                  <a:lnTo>
                    <a:pt x="658" y="8"/>
                  </a:lnTo>
                  <a:lnTo>
                    <a:pt x="643" y="16"/>
                  </a:lnTo>
                  <a:lnTo>
                    <a:pt x="643" y="16"/>
                  </a:lnTo>
                  <a:lnTo>
                    <a:pt x="575" y="58"/>
                  </a:lnTo>
                  <a:lnTo>
                    <a:pt x="540" y="80"/>
                  </a:lnTo>
                  <a:lnTo>
                    <a:pt x="506" y="103"/>
                  </a:lnTo>
                  <a:lnTo>
                    <a:pt x="506" y="103"/>
                  </a:lnTo>
                  <a:lnTo>
                    <a:pt x="489" y="114"/>
                  </a:lnTo>
                  <a:lnTo>
                    <a:pt x="489" y="114"/>
                  </a:lnTo>
                  <a:lnTo>
                    <a:pt x="477" y="110"/>
                  </a:lnTo>
                  <a:lnTo>
                    <a:pt x="464" y="107"/>
                  </a:lnTo>
                  <a:lnTo>
                    <a:pt x="450" y="105"/>
                  </a:lnTo>
                  <a:lnTo>
                    <a:pt x="436" y="104"/>
                  </a:lnTo>
                  <a:lnTo>
                    <a:pt x="436" y="104"/>
                  </a:lnTo>
                  <a:lnTo>
                    <a:pt x="420" y="105"/>
                  </a:lnTo>
                  <a:lnTo>
                    <a:pt x="406" y="108"/>
                  </a:lnTo>
                  <a:lnTo>
                    <a:pt x="391" y="111"/>
                  </a:lnTo>
                  <a:lnTo>
                    <a:pt x="378" y="116"/>
                  </a:lnTo>
                  <a:lnTo>
                    <a:pt x="366" y="122"/>
                  </a:lnTo>
                  <a:lnTo>
                    <a:pt x="353" y="130"/>
                  </a:lnTo>
                  <a:lnTo>
                    <a:pt x="342" y="138"/>
                  </a:lnTo>
                  <a:lnTo>
                    <a:pt x="331" y="148"/>
                  </a:lnTo>
                  <a:lnTo>
                    <a:pt x="321" y="159"/>
                  </a:lnTo>
                  <a:lnTo>
                    <a:pt x="313" y="169"/>
                  </a:lnTo>
                  <a:lnTo>
                    <a:pt x="305" y="182"/>
                  </a:lnTo>
                  <a:lnTo>
                    <a:pt x="299" y="195"/>
                  </a:lnTo>
                  <a:lnTo>
                    <a:pt x="295" y="208"/>
                  </a:lnTo>
                  <a:lnTo>
                    <a:pt x="291" y="223"/>
                  </a:lnTo>
                  <a:lnTo>
                    <a:pt x="289" y="237"/>
                  </a:lnTo>
                  <a:lnTo>
                    <a:pt x="289" y="252"/>
                  </a:lnTo>
                  <a:lnTo>
                    <a:pt x="289" y="272"/>
                  </a:lnTo>
                  <a:lnTo>
                    <a:pt x="289" y="272"/>
                  </a:lnTo>
                  <a:lnTo>
                    <a:pt x="249" y="308"/>
                  </a:lnTo>
                  <a:lnTo>
                    <a:pt x="211" y="344"/>
                  </a:lnTo>
                  <a:lnTo>
                    <a:pt x="176" y="381"/>
                  </a:lnTo>
                  <a:lnTo>
                    <a:pt x="145" y="416"/>
                  </a:lnTo>
                  <a:lnTo>
                    <a:pt x="116" y="451"/>
                  </a:lnTo>
                  <a:lnTo>
                    <a:pt x="91" y="485"/>
                  </a:lnTo>
                  <a:lnTo>
                    <a:pt x="68" y="517"/>
                  </a:lnTo>
                  <a:lnTo>
                    <a:pt x="47" y="550"/>
                  </a:lnTo>
                  <a:lnTo>
                    <a:pt x="31" y="580"/>
                  </a:lnTo>
                  <a:lnTo>
                    <a:pt x="18" y="609"/>
                  </a:lnTo>
                  <a:lnTo>
                    <a:pt x="8" y="637"/>
                  </a:lnTo>
                  <a:lnTo>
                    <a:pt x="5" y="650"/>
                  </a:lnTo>
                  <a:lnTo>
                    <a:pt x="2" y="662"/>
                  </a:lnTo>
                  <a:lnTo>
                    <a:pt x="0" y="674"/>
                  </a:lnTo>
                  <a:lnTo>
                    <a:pt x="0" y="686"/>
                  </a:lnTo>
                  <a:lnTo>
                    <a:pt x="0" y="697"/>
                  </a:lnTo>
                  <a:lnTo>
                    <a:pt x="1" y="708"/>
                  </a:lnTo>
                  <a:lnTo>
                    <a:pt x="4" y="718"/>
                  </a:lnTo>
                  <a:lnTo>
                    <a:pt x="6" y="727"/>
                  </a:lnTo>
                  <a:lnTo>
                    <a:pt x="11" y="737"/>
                  </a:lnTo>
                  <a:lnTo>
                    <a:pt x="16" y="745"/>
                  </a:lnTo>
                  <a:lnTo>
                    <a:pt x="16" y="745"/>
                  </a:lnTo>
                  <a:lnTo>
                    <a:pt x="24" y="756"/>
                  </a:lnTo>
                  <a:lnTo>
                    <a:pt x="35" y="765"/>
                  </a:lnTo>
                  <a:lnTo>
                    <a:pt x="46" y="772"/>
                  </a:lnTo>
                  <a:lnTo>
                    <a:pt x="59" y="778"/>
                  </a:lnTo>
                  <a:lnTo>
                    <a:pt x="72" y="783"/>
                  </a:lnTo>
                  <a:lnTo>
                    <a:pt x="88" y="785"/>
                  </a:lnTo>
                  <a:lnTo>
                    <a:pt x="104" y="786"/>
                  </a:lnTo>
                  <a:lnTo>
                    <a:pt x="122" y="786"/>
                  </a:lnTo>
                  <a:lnTo>
                    <a:pt x="140" y="784"/>
                  </a:lnTo>
                  <a:lnTo>
                    <a:pt x="158" y="782"/>
                  </a:lnTo>
                  <a:lnTo>
                    <a:pt x="179" y="777"/>
                  </a:lnTo>
                  <a:lnTo>
                    <a:pt x="199" y="772"/>
                  </a:lnTo>
                  <a:lnTo>
                    <a:pt x="220" y="765"/>
                  </a:lnTo>
                  <a:lnTo>
                    <a:pt x="243" y="757"/>
                  </a:lnTo>
                  <a:lnTo>
                    <a:pt x="289" y="739"/>
                  </a:lnTo>
                  <a:lnTo>
                    <a:pt x="289"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17" name="Freeform 42">
              <a:extLst>
                <a:ext uri="{FF2B5EF4-FFF2-40B4-BE49-F238E27FC236}">
                  <a16:creationId xmlns:a16="http://schemas.microsoft.com/office/drawing/2014/main" id="{F9963849-6A2D-774D-84C8-C89B69434BAF}"/>
                </a:ext>
              </a:extLst>
            </p:cNvPr>
            <p:cNvSpPr>
              <a:spLocks noEditPoints="1"/>
            </p:cNvSpPr>
            <p:nvPr/>
          </p:nvSpPr>
          <p:spPr bwMode="auto">
            <a:xfrm>
              <a:off x="4046538" y="938213"/>
              <a:ext cx="69850" cy="68263"/>
            </a:xfrm>
            <a:custGeom>
              <a:avLst/>
              <a:gdLst>
                <a:gd name="T0" fmla="*/ 0 w 87"/>
                <a:gd name="T1" fmla="*/ 44 h 87"/>
                <a:gd name="T2" fmla="*/ 4 w 87"/>
                <a:gd name="T3" fmla="*/ 27 h 87"/>
                <a:gd name="T4" fmla="*/ 14 w 87"/>
                <a:gd name="T5" fmla="*/ 12 h 87"/>
                <a:gd name="T6" fmla="*/ 27 w 87"/>
                <a:gd name="T7" fmla="*/ 4 h 87"/>
                <a:gd name="T8" fmla="*/ 44 w 87"/>
                <a:gd name="T9" fmla="*/ 0 h 87"/>
                <a:gd name="T10" fmla="*/ 52 w 87"/>
                <a:gd name="T11" fmla="*/ 0 h 87"/>
                <a:gd name="T12" fmla="*/ 68 w 87"/>
                <a:gd name="T13" fmla="*/ 7 h 87"/>
                <a:gd name="T14" fmla="*/ 80 w 87"/>
                <a:gd name="T15" fmla="*/ 19 h 87"/>
                <a:gd name="T16" fmla="*/ 86 w 87"/>
                <a:gd name="T17" fmla="*/ 35 h 87"/>
                <a:gd name="T18" fmla="*/ 87 w 87"/>
                <a:gd name="T19" fmla="*/ 44 h 87"/>
                <a:gd name="T20" fmla="*/ 84 w 87"/>
                <a:gd name="T21" fmla="*/ 61 h 87"/>
                <a:gd name="T22" fmla="*/ 75 w 87"/>
                <a:gd name="T23" fmla="*/ 74 h 87"/>
                <a:gd name="T24" fmla="*/ 61 w 87"/>
                <a:gd name="T25" fmla="*/ 83 h 87"/>
                <a:gd name="T26" fmla="*/ 44 w 87"/>
                <a:gd name="T27" fmla="*/ 87 h 87"/>
                <a:gd name="T28" fmla="*/ 35 w 87"/>
                <a:gd name="T29" fmla="*/ 86 h 87"/>
                <a:gd name="T30" fmla="*/ 20 w 87"/>
                <a:gd name="T31" fmla="*/ 80 h 87"/>
                <a:gd name="T32" fmla="*/ 8 w 87"/>
                <a:gd name="T33" fmla="*/ 68 h 87"/>
                <a:gd name="T34" fmla="*/ 2 w 87"/>
                <a:gd name="T35" fmla="*/ 52 h 87"/>
                <a:gd name="T36" fmla="*/ 0 w 87"/>
                <a:gd name="T37" fmla="*/ 44 h 87"/>
                <a:gd name="T38" fmla="*/ 76 w 87"/>
                <a:gd name="T39" fmla="*/ 44 h 87"/>
                <a:gd name="T40" fmla="*/ 74 w 87"/>
                <a:gd name="T41" fmla="*/ 29 h 87"/>
                <a:gd name="T42" fmla="*/ 67 w 87"/>
                <a:gd name="T43" fmla="*/ 18 h 87"/>
                <a:gd name="T44" fmla="*/ 57 w 87"/>
                <a:gd name="T45" fmla="*/ 11 h 87"/>
                <a:gd name="T46" fmla="*/ 44 w 87"/>
                <a:gd name="T47" fmla="*/ 9 h 87"/>
                <a:gd name="T48" fmla="*/ 38 w 87"/>
                <a:gd name="T49" fmla="*/ 9 h 87"/>
                <a:gd name="T50" fmla="*/ 26 w 87"/>
                <a:gd name="T51" fmla="*/ 13 h 87"/>
                <a:gd name="T52" fmla="*/ 16 w 87"/>
                <a:gd name="T53" fmla="*/ 23 h 87"/>
                <a:gd name="T54" fmla="*/ 11 w 87"/>
                <a:gd name="T55" fmla="*/ 36 h 87"/>
                <a:gd name="T56" fmla="*/ 11 w 87"/>
                <a:gd name="T57" fmla="*/ 44 h 87"/>
                <a:gd name="T58" fmla="*/ 14 w 87"/>
                <a:gd name="T59" fmla="*/ 57 h 87"/>
                <a:gd name="T60" fmla="*/ 21 w 87"/>
                <a:gd name="T61" fmla="*/ 69 h 87"/>
                <a:gd name="T62" fmla="*/ 31 w 87"/>
                <a:gd name="T63" fmla="*/ 76 h 87"/>
                <a:gd name="T64" fmla="*/ 44 w 87"/>
                <a:gd name="T65" fmla="*/ 79 h 87"/>
                <a:gd name="T66" fmla="*/ 51 w 87"/>
                <a:gd name="T67" fmla="*/ 77 h 87"/>
                <a:gd name="T68" fmla="*/ 62 w 87"/>
                <a:gd name="T69" fmla="*/ 73 h 87"/>
                <a:gd name="T70" fmla="*/ 72 w 87"/>
                <a:gd name="T71" fmla="*/ 63 h 87"/>
                <a:gd name="T72" fmla="*/ 76 w 87"/>
                <a:gd name="T73" fmla="*/ 51 h 87"/>
                <a:gd name="T74" fmla="*/ 76 w 87"/>
                <a:gd name="T75" fmla="*/ 44 h 87"/>
                <a:gd name="T76" fmla="*/ 45 w 87"/>
                <a:gd name="T77" fmla="*/ 18 h 87"/>
                <a:gd name="T78" fmla="*/ 53 w 87"/>
                <a:gd name="T79" fmla="*/ 19 h 87"/>
                <a:gd name="T80" fmla="*/ 61 w 87"/>
                <a:gd name="T81" fmla="*/ 24 h 87"/>
                <a:gd name="T82" fmla="*/ 63 w 87"/>
                <a:gd name="T83" fmla="*/ 33 h 87"/>
                <a:gd name="T84" fmla="*/ 63 w 87"/>
                <a:gd name="T85" fmla="*/ 39 h 87"/>
                <a:gd name="T86" fmla="*/ 56 w 87"/>
                <a:gd name="T87" fmla="*/ 45 h 87"/>
                <a:gd name="T88" fmla="*/ 64 w 87"/>
                <a:gd name="T89" fmla="*/ 68 h 87"/>
                <a:gd name="T90" fmla="*/ 41 w 87"/>
                <a:gd name="T91" fmla="*/ 47 h 87"/>
                <a:gd name="T92" fmla="*/ 37 w 87"/>
                <a:gd name="T93" fmla="*/ 68 h 87"/>
                <a:gd name="T94" fmla="*/ 27 w 87"/>
                <a:gd name="T95" fmla="*/ 18 h 87"/>
                <a:gd name="T96" fmla="*/ 44 w 87"/>
                <a:gd name="T97" fmla="*/ 40 h 87"/>
                <a:gd name="T98" fmla="*/ 49 w 87"/>
                <a:gd name="T99" fmla="*/ 40 h 87"/>
                <a:gd name="T100" fmla="*/ 53 w 87"/>
                <a:gd name="T101" fmla="*/ 36 h 87"/>
                <a:gd name="T102" fmla="*/ 55 w 87"/>
                <a:gd name="T103" fmla="*/ 33 h 87"/>
                <a:gd name="T104" fmla="*/ 51 w 87"/>
                <a:gd name="T105" fmla="*/ 27 h 87"/>
                <a:gd name="T106" fmla="*/ 45 w 87"/>
                <a:gd name="T107" fmla="*/ 26 h 87"/>
                <a:gd name="T108" fmla="*/ 37 w 87"/>
                <a:gd name="T10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87">
                  <a:moveTo>
                    <a:pt x="0" y="44"/>
                  </a:moveTo>
                  <a:lnTo>
                    <a:pt x="0" y="44"/>
                  </a:lnTo>
                  <a:lnTo>
                    <a:pt x="2" y="35"/>
                  </a:lnTo>
                  <a:lnTo>
                    <a:pt x="4" y="27"/>
                  </a:lnTo>
                  <a:lnTo>
                    <a:pt x="8" y="19"/>
                  </a:lnTo>
                  <a:lnTo>
                    <a:pt x="14" y="12"/>
                  </a:lnTo>
                  <a:lnTo>
                    <a:pt x="20" y="7"/>
                  </a:lnTo>
                  <a:lnTo>
                    <a:pt x="27" y="4"/>
                  </a:lnTo>
                  <a:lnTo>
                    <a:pt x="35" y="0"/>
                  </a:lnTo>
                  <a:lnTo>
                    <a:pt x="44" y="0"/>
                  </a:lnTo>
                  <a:lnTo>
                    <a:pt x="44" y="0"/>
                  </a:lnTo>
                  <a:lnTo>
                    <a:pt x="52" y="0"/>
                  </a:lnTo>
                  <a:lnTo>
                    <a:pt x="61" y="4"/>
                  </a:lnTo>
                  <a:lnTo>
                    <a:pt x="68" y="7"/>
                  </a:lnTo>
                  <a:lnTo>
                    <a:pt x="75" y="12"/>
                  </a:lnTo>
                  <a:lnTo>
                    <a:pt x="80" y="19"/>
                  </a:lnTo>
                  <a:lnTo>
                    <a:pt x="84" y="27"/>
                  </a:lnTo>
                  <a:lnTo>
                    <a:pt x="86" y="35"/>
                  </a:lnTo>
                  <a:lnTo>
                    <a:pt x="87" y="44"/>
                  </a:lnTo>
                  <a:lnTo>
                    <a:pt x="87" y="44"/>
                  </a:lnTo>
                  <a:lnTo>
                    <a:pt x="86" y="52"/>
                  </a:lnTo>
                  <a:lnTo>
                    <a:pt x="84" y="61"/>
                  </a:lnTo>
                  <a:lnTo>
                    <a:pt x="80" y="68"/>
                  </a:lnTo>
                  <a:lnTo>
                    <a:pt x="75" y="74"/>
                  </a:lnTo>
                  <a:lnTo>
                    <a:pt x="68" y="80"/>
                  </a:lnTo>
                  <a:lnTo>
                    <a:pt x="61" y="83"/>
                  </a:lnTo>
                  <a:lnTo>
                    <a:pt x="52" y="86"/>
                  </a:lnTo>
                  <a:lnTo>
                    <a:pt x="44" y="87"/>
                  </a:lnTo>
                  <a:lnTo>
                    <a:pt x="44" y="87"/>
                  </a:lnTo>
                  <a:lnTo>
                    <a:pt x="35" y="86"/>
                  </a:lnTo>
                  <a:lnTo>
                    <a:pt x="27" y="83"/>
                  </a:lnTo>
                  <a:lnTo>
                    <a:pt x="20" y="80"/>
                  </a:lnTo>
                  <a:lnTo>
                    <a:pt x="14" y="74"/>
                  </a:lnTo>
                  <a:lnTo>
                    <a:pt x="8" y="68"/>
                  </a:lnTo>
                  <a:lnTo>
                    <a:pt x="4" y="61"/>
                  </a:lnTo>
                  <a:lnTo>
                    <a:pt x="2" y="52"/>
                  </a:lnTo>
                  <a:lnTo>
                    <a:pt x="0" y="44"/>
                  </a:lnTo>
                  <a:lnTo>
                    <a:pt x="0" y="44"/>
                  </a:lnTo>
                  <a:close/>
                  <a:moveTo>
                    <a:pt x="76" y="44"/>
                  </a:moveTo>
                  <a:lnTo>
                    <a:pt x="76" y="44"/>
                  </a:lnTo>
                  <a:lnTo>
                    <a:pt x="76" y="36"/>
                  </a:lnTo>
                  <a:lnTo>
                    <a:pt x="74" y="29"/>
                  </a:lnTo>
                  <a:lnTo>
                    <a:pt x="72" y="23"/>
                  </a:lnTo>
                  <a:lnTo>
                    <a:pt x="67" y="18"/>
                  </a:lnTo>
                  <a:lnTo>
                    <a:pt x="62" y="13"/>
                  </a:lnTo>
                  <a:lnTo>
                    <a:pt x="57" y="11"/>
                  </a:lnTo>
                  <a:lnTo>
                    <a:pt x="51" y="9"/>
                  </a:lnTo>
                  <a:lnTo>
                    <a:pt x="44" y="9"/>
                  </a:lnTo>
                  <a:lnTo>
                    <a:pt x="44" y="9"/>
                  </a:lnTo>
                  <a:lnTo>
                    <a:pt x="38" y="9"/>
                  </a:lnTo>
                  <a:lnTo>
                    <a:pt x="31" y="11"/>
                  </a:lnTo>
                  <a:lnTo>
                    <a:pt x="26" y="13"/>
                  </a:lnTo>
                  <a:lnTo>
                    <a:pt x="21" y="18"/>
                  </a:lnTo>
                  <a:lnTo>
                    <a:pt x="16" y="23"/>
                  </a:lnTo>
                  <a:lnTo>
                    <a:pt x="14" y="29"/>
                  </a:lnTo>
                  <a:lnTo>
                    <a:pt x="11" y="36"/>
                  </a:lnTo>
                  <a:lnTo>
                    <a:pt x="11" y="44"/>
                  </a:lnTo>
                  <a:lnTo>
                    <a:pt x="11" y="44"/>
                  </a:lnTo>
                  <a:lnTo>
                    <a:pt x="11" y="51"/>
                  </a:lnTo>
                  <a:lnTo>
                    <a:pt x="14" y="57"/>
                  </a:lnTo>
                  <a:lnTo>
                    <a:pt x="16" y="63"/>
                  </a:lnTo>
                  <a:lnTo>
                    <a:pt x="21" y="69"/>
                  </a:lnTo>
                  <a:lnTo>
                    <a:pt x="26" y="73"/>
                  </a:lnTo>
                  <a:lnTo>
                    <a:pt x="31" y="76"/>
                  </a:lnTo>
                  <a:lnTo>
                    <a:pt x="38" y="77"/>
                  </a:lnTo>
                  <a:lnTo>
                    <a:pt x="44" y="79"/>
                  </a:lnTo>
                  <a:lnTo>
                    <a:pt x="44" y="79"/>
                  </a:lnTo>
                  <a:lnTo>
                    <a:pt x="51" y="77"/>
                  </a:lnTo>
                  <a:lnTo>
                    <a:pt x="57" y="76"/>
                  </a:lnTo>
                  <a:lnTo>
                    <a:pt x="62" y="73"/>
                  </a:lnTo>
                  <a:lnTo>
                    <a:pt x="67" y="69"/>
                  </a:lnTo>
                  <a:lnTo>
                    <a:pt x="72" y="63"/>
                  </a:lnTo>
                  <a:lnTo>
                    <a:pt x="74" y="57"/>
                  </a:lnTo>
                  <a:lnTo>
                    <a:pt x="76" y="51"/>
                  </a:lnTo>
                  <a:lnTo>
                    <a:pt x="76" y="44"/>
                  </a:lnTo>
                  <a:lnTo>
                    <a:pt x="76" y="44"/>
                  </a:lnTo>
                  <a:close/>
                  <a:moveTo>
                    <a:pt x="27" y="18"/>
                  </a:moveTo>
                  <a:lnTo>
                    <a:pt x="45" y="18"/>
                  </a:lnTo>
                  <a:lnTo>
                    <a:pt x="45" y="18"/>
                  </a:lnTo>
                  <a:lnTo>
                    <a:pt x="53" y="19"/>
                  </a:lnTo>
                  <a:lnTo>
                    <a:pt x="60" y="22"/>
                  </a:lnTo>
                  <a:lnTo>
                    <a:pt x="61" y="24"/>
                  </a:lnTo>
                  <a:lnTo>
                    <a:pt x="62" y="27"/>
                  </a:lnTo>
                  <a:lnTo>
                    <a:pt x="63" y="33"/>
                  </a:lnTo>
                  <a:lnTo>
                    <a:pt x="63" y="33"/>
                  </a:lnTo>
                  <a:lnTo>
                    <a:pt x="63" y="39"/>
                  </a:lnTo>
                  <a:lnTo>
                    <a:pt x="61" y="42"/>
                  </a:lnTo>
                  <a:lnTo>
                    <a:pt x="56" y="45"/>
                  </a:lnTo>
                  <a:lnTo>
                    <a:pt x="51" y="46"/>
                  </a:lnTo>
                  <a:lnTo>
                    <a:pt x="64" y="68"/>
                  </a:lnTo>
                  <a:lnTo>
                    <a:pt x="55" y="68"/>
                  </a:lnTo>
                  <a:lnTo>
                    <a:pt x="41" y="47"/>
                  </a:lnTo>
                  <a:lnTo>
                    <a:pt x="37" y="47"/>
                  </a:lnTo>
                  <a:lnTo>
                    <a:pt x="37" y="68"/>
                  </a:lnTo>
                  <a:lnTo>
                    <a:pt x="27" y="68"/>
                  </a:lnTo>
                  <a:lnTo>
                    <a:pt x="27" y="18"/>
                  </a:lnTo>
                  <a:close/>
                  <a:moveTo>
                    <a:pt x="37" y="40"/>
                  </a:moveTo>
                  <a:lnTo>
                    <a:pt x="44" y="40"/>
                  </a:lnTo>
                  <a:lnTo>
                    <a:pt x="44" y="40"/>
                  </a:lnTo>
                  <a:lnTo>
                    <a:pt x="49" y="40"/>
                  </a:lnTo>
                  <a:lnTo>
                    <a:pt x="51" y="39"/>
                  </a:lnTo>
                  <a:lnTo>
                    <a:pt x="53" y="36"/>
                  </a:lnTo>
                  <a:lnTo>
                    <a:pt x="55" y="33"/>
                  </a:lnTo>
                  <a:lnTo>
                    <a:pt x="55" y="33"/>
                  </a:lnTo>
                  <a:lnTo>
                    <a:pt x="53" y="29"/>
                  </a:lnTo>
                  <a:lnTo>
                    <a:pt x="51" y="27"/>
                  </a:lnTo>
                  <a:lnTo>
                    <a:pt x="49" y="26"/>
                  </a:lnTo>
                  <a:lnTo>
                    <a:pt x="45" y="26"/>
                  </a:lnTo>
                  <a:lnTo>
                    <a:pt x="37" y="26"/>
                  </a:ln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sp>
        <p:nvSpPr>
          <p:cNvPr id="18" name="Title 1">
            <a:extLst>
              <a:ext uri="{FF2B5EF4-FFF2-40B4-BE49-F238E27FC236}">
                <a16:creationId xmlns:a16="http://schemas.microsoft.com/office/drawing/2014/main" id="{4EC4337D-3305-3847-B565-1F786E324076}"/>
              </a:ext>
            </a:extLst>
          </p:cNvPr>
          <p:cNvSpPr>
            <a:spLocks noGrp="1"/>
          </p:cNvSpPr>
          <p:nvPr>
            <p:ph type="title"/>
          </p:nvPr>
        </p:nvSpPr>
        <p:spPr>
          <a:xfrm>
            <a:off x="457200" y="342900"/>
            <a:ext cx="11277600" cy="5905500"/>
          </a:xfrm>
        </p:spPr>
        <p:txBody>
          <a:bodyPr anchor="ctr"/>
          <a:lstStyle>
            <a:lvl1pPr algn="ctr">
              <a:lnSpc>
                <a:spcPct val="80000"/>
              </a:lnSpc>
              <a:defRPr sz="6600" spc="-200" baseline="0">
                <a:solidFill>
                  <a:schemeClr val="bg1"/>
                </a:solidFill>
                <a:effectLst>
                  <a:outerShdw blurRad="38100" dist="12700" dir="5400000" algn="tl" rotWithShape="0">
                    <a:prstClr val="black">
                      <a:alpha val="10000"/>
                    </a:prstClr>
                  </a:outerShdw>
                </a:effectLst>
              </a:defRPr>
            </a:lvl1pPr>
          </a:lstStyle>
          <a:p>
            <a:r>
              <a:rPr lang="en-US"/>
              <a:t>Click to edit Master title style</a:t>
            </a:r>
          </a:p>
        </p:txBody>
      </p:sp>
    </p:spTree>
    <p:extLst>
      <p:ext uri="{BB962C8B-B14F-4D97-AF65-F5344CB8AC3E}">
        <p14:creationId xmlns:p14="http://schemas.microsoft.com/office/powerpoint/2010/main" val="18056668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ingle Photo with Content">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C87EABDE-6C6A-6C44-8C7B-95D0FCCE948D}"/>
              </a:ext>
            </a:extLst>
          </p:cNvPr>
          <p:cNvSpPr>
            <a:spLocks noGrp="1"/>
          </p:cNvSpPr>
          <p:nvPr>
            <p:ph type="pic" sz="quarter" idx="15"/>
          </p:nvPr>
        </p:nvSpPr>
        <p:spPr>
          <a:xfrm>
            <a:off x="0" y="0"/>
            <a:ext cx="3081130" cy="6858000"/>
          </a:xfrm>
          <a:prstGeom prst="rect">
            <a:avLst/>
          </a:prstGeom>
          <a:noFill/>
          <a:effectLst>
            <a:outerShdw blurRad="38100" dist="12700" dir="5400000" algn="ctr" rotWithShape="0">
              <a:srgbClr val="000000">
                <a:alpha val="10000"/>
              </a:srgbClr>
            </a:outerShdw>
          </a:effectLst>
        </p:spPr>
        <p:txBody>
          <a:bodyPr/>
          <a:lstStyle>
            <a:lvl1pPr marL="0" indent="0">
              <a:buNone/>
              <a:defRPr sz="2800" b="1" spc="-150"/>
            </a:lvl1pPr>
          </a:lstStyle>
          <a:p>
            <a:r>
              <a:rPr lang="en-US"/>
              <a:t>Click icon to add picture</a:t>
            </a:r>
          </a:p>
        </p:txBody>
      </p:sp>
      <p:sp>
        <p:nvSpPr>
          <p:cNvPr id="2" name="Title 1">
            <a:extLst>
              <a:ext uri="{FF2B5EF4-FFF2-40B4-BE49-F238E27FC236}">
                <a16:creationId xmlns:a16="http://schemas.microsoft.com/office/drawing/2014/main" id="{88D5E443-06CA-BD47-A9B7-C635725C2740}"/>
              </a:ext>
            </a:extLst>
          </p:cNvPr>
          <p:cNvSpPr>
            <a:spLocks noGrp="1"/>
          </p:cNvSpPr>
          <p:nvPr>
            <p:ph type="title"/>
          </p:nvPr>
        </p:nvSpPr>
        <p:spPr>
          <a:xfrm>
            <a:off x="3429000" y="342900"/>
            <a:ext cx="8305800" cy="676656"/>
          </a:xfrm>
        </p:spPr>
        <p:txBody>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id="{D929719D-C781-9A4E-8299-FF8C4B04A608}"/>
              </a:ext>
            </a:extLst>
          </p:cNvPr>
          <p:cNvSpPr>
            <a:spLocks noGrp="1"/>
          </p:cNvSpPr>
          <p:nvPr>
            <p:ph type="dt" sz="half" idx="10"/>
          </p:nvPr>
        </p:nvSpPr>
        <p:spPr/>
        <p:txBody>
          <a:bodyPr/>
          <a:lstStyle/>
          <a:p>
            <a:fld id="{83D3E3D7-39F5-C748-AB6B-9CFCF200CA2D}" type="datetime4">
              <a:rPr lang="en-US" smtClean="0"/>
              <a:t>March 28, 2024</a:t>
            </a:fld>
            <a:endParaRPr lang="en-US"/>
          </a:p>
        </p:txBody>
      </p:sp>
      <p:sp>
        <p:nvSpPr>
          <p:cNvPr id="4" name="Footer Placeholder 3">
            <a:extLst>
              <a:ext uri="{FF2B5EF4-FFF2-40B4-BE49-F238E27FC236}">
                <a16:creationId xmlns:a16="http://schemas.microsoft.com/office/drawing/2014/main" id="{FFEC5E90-2BF2-2041-BFD8-A9DBDB200619}"/>
              </a:ext>
            </a:extLst>
          </p:cNvPr>
          <p:cNvSpPr>
            <a:spLocks noGrp="1"/>
          </p:cNvSpPr>
          <p:nvPr>
            <p:ph type="ftr" sz="quarter" idx="11"/>
          </p:nvPr>
        </p:nvSpPr>
        <p:spPr/>
        <p:txBody>
          <a:bodyPr/>
          <a:lstStyle>
            <a:lvl1pPr>
              <a:defRPr>
                <a:solidFill>
                  <a:schemeClr val="bg1"/>
                </a:solidFill>
              </a:defRPr>
            </a:lvl1pPr>
          </a:lstStyle>
          <a:p>
            <a:r>
              <a:rPr lang="en-US"/>
              <a:t>Micron Highly Confidential</a:t>
            </a:r>
          </a:p>
        </p:txBody>
      </p:sp>
      <p:sp>
        <p:nvSpPr>
          <p:cNvPr id="5" name="Slide Number Placeholder 4">
            <a:extLst>
              <a:ext uri="{FF2B5EF4-FFF2-40B4-BE49-F238E27FC236}">
                <a16:creationId xmlns:a16="http://schemas.microsoft.com/office/drawing/2014/main" id="{41A0E991-C550-C44F-9EDA-78744B8062BF}"/>
              </a:ext>
            </a:extLst>
          </p:cNvPr>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a:p>
        </p:txBody>
      </p:sp>
      <p:sp>
        <p:nvSpPr>
          <p:cNvPr id="10" name="Content Placeholder 9">
            <a:extLst>
              <a:ext uri="{FF2B5EF4-FFF2-40B4-BE49-F238E27FC236}">
                <a16:creationId xmlns:a16="http://schemas.microsoft.com/office/drawing/2014/main" id="{B818416C-8647-D54C-AFDE-DB05888176E5}"/>
              </a:ext>
            </a:extLst>
          </p:cNvPr>
          <p:cNvSpPr>
            <a:spLocks noGrp="1"/>
          </p:cNvSpPr>
          <p:nvPr>
            <p:ph sz="quarter" idx="25"/>
          </p:nvPr>
        </p:nvSpPr>
        <p:spPr>
          <a:xfrm>
            <a:off x="3429000" y="1091184"/>
            <a:ext cx="8305800" cy="515721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9182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ouble Photo with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5A1DAE0-24E8-B84D-9D1D-57D80088497B}"/>
              </a:ext>
            </a:extLst>
          </p:cNvPr>
          <p:cNvSpPr>
            <a:spLocks noGrp="1"/>
          </p:cNvSpPr>
          <p:nvPr>
            <p:ph type="pic" sz="quarter" idx="26"/>
          </p:nvPr>
        </p:nvSpPr>
        <p:spPr>
          <a:xfrm>
            <a:off x="0" y="3429000"/>
            <a:ext cx="3081130" cy="3429000"/>
          </a:xfrm>
          <a:prstGeom prst="rect">
            <a:avLst/>
          </a:prstGeom>
          <a:noFill/>
          <a:effectLst>
            <a:outerShdw blurRad="38100" dist="12700" dir="5400000" algn="ctr" rotWithShape="0">
              <a:srgbClr val="000000">
                <a:alpha val="10000"/>
              </a:srgbClr>
            </a:outerShdw>
          </a:effectLst>
        </p:spPr>
        <p:txBody>
          <a:bodyPr/>
          <a:lstStyle>
            <a:lvl1pPr marL="0" indent="0">
              <a:buNone/>
              <a:defRPr sz="2800" b="1" spc="-150"/>
            </a:lvl1pPr>
          </a:lstStyle>
          <a:p>
            <a:r>
              <a:rPr lang="en-US"/>
              <a:t>Click icon to add picture</a:t>
            </a:r>
          </a:p>
        </p:txBody>
      </p:sp>
      <p:sp>
        <p:nvSpPr>
          <p:cNvPr id="6" name="Picture Placeholder 7">
            <a:extLst>
              <a:ext uri="{FF2B5EF4-FFF2-40B4-BE49-F238E27FC236}">
                <a16:creationId xmlns:a16="http://schemas.microsoft.com/office/drawing/2014/main" id="{C87EABDE-6C6A-6C44-8C7B-95D0FCCE948D}"/>
              </a:ext>
            </a:extLst>
          </p:cNvPr>
          <p:cNvSpPr>
            <a:spLocks noGrp="1"/>
          </p:cNvSpPr>
          <p:nvPr>
            <p:ph type="pic" sz="quarter" idx="15"/>
          </p:nvPr>
        </p:nvSpPr>
        <p:spPr>
          <a:xfrm>
            <a:off x="0" y="0"/>
            <a:ext cx="3081130" cy="3429000"/>
          </a:xfrm>
          <a:prstGeom prst="rect">
            <a:avLst/>
          </a:prstGeom>
          <a:noFill/>
          <a:effectLst>
            <a:outerShdw blurRad="38100" dist="12700" dir="5400000" algn="ctr" rotWithShape="0">
              <a:srgbClr val="000000">
                <a:alpha val="10000"/>
              </a:srgbClr>
            </a:outerShdw>
          </a:effectLst>
        </p:spPr>
        <p:txBody>
          <a:bodyPr/>
          <a:lstStyle>
            <a:lvl1pPr marL="0" indent="0">
              <a:buNone/>
              <a:defRPr sz="2800" b="1" spc="-150"/>
            </a:lvl1pPr>
          </a:lstStyle>
          <a:p>
            <a:r>
              <a:rPr lang="en-US"/>
              <a:t>Click icon to add picture</a:t>
            </a:r>
          </a:p>
        </p:txBody>
      </p:sp>
      <p:sp>
        <p:nvSpPr>
          <p:cNvPr id="2" name="Title 1">
            <a:extLst>
              <a:ext uri="{FF2B5EF4-FFF2-40B4-BE49-F238E27FC236}">
                <a16:creationId xmlns:a16="http://schemas.microsoft.com/office/drawing/2014/main" id="{88D5E443-06CA-BD47-A9B7-C635725C2740}"/>
              </a:ext>
            </a:extLst>
          </p:cNvPr>
          <p:cNvSpPr>
            <a:spLocks noGrp="1"/>
          </p:cNvSpPr>
          <p:nvPr>
            <p:ph type="title"/>
          </p:nvPr>
        </p:nvSpPr>
        <p:spPr>
          <a:xfrm>
            <a:off x="3429000" y="342900"/>
            <a:ext cx="8305800" cy="6766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D929719D-C781-9A4E-8299-FF8C4B04A608}"/>
              </a:ext>
            </a:extLst>
          </p:cNvPr>
          <p:cNvSpPr>
            <a:spLocks noGrp="1"/>
          </p:cNvSpPr>
          <p:nvPr>
            <p:ph type="dt" sz="half" idx="10"/>
          </p:nvPr>
        </p:nvSpPr>
        <p:spPr/>
        <p:txBody>
          <a:bodyPr/>
          <a:lstStyle/>
          <a:p>
            <a:fld id="{7EE30160-8EAB-1345-AC81-50B203CA75EA}" type="datetime4">
              <a:rPr lang="en-US" smtClean="0"/>
              <a:t>March 28, 2024</a:t>
            </a:fld>
            <a:endParaRPr lang="en-US"/>
          </a:p>
        </p:txBody>
      </p:sp>
      <p:sp>
        <p:nvSpPr>
          <p:cNvPr id="4" name="Footer Placeholder 3">
            <a:extLst>
              <a:ext uri="{FF2B5EF4-FFF2-40B4-BE49-F238E27FC236}">
                <a16:creationId xmlns:a16="http://schemas.microsoft.com/office/drawing/2014/main" id="{FFEC5E90-2BF2-2041-BFD8-A9DBDB200619}"/>
              </a:ext>
            </a:extLst>
          </p:cNvPr>
          <p:cNvSpPr>
            <a:spLocks noGrp="1"/>
          </p:cNvSpPr>
          <p:nvPr>
            <p:ph type="ftr" sz="quarter" idx="11"/>
          </p:nvPr>
        </p:nvSpPr>
        <p:spPr/>
        <p:txBody>
          <a:bodyPr/>
          <a:lstStyle>
            <a:lvl1pPr>
              <a:defRPr>
                <a:solidFill>
                  <a:schemeClr val="bg1"/>
                </a:solidFill>
              </a:defRPr>
            </a:lvl1pPr>
          </a:lstStyle>
          <a:p>
            <a:r>
              <a:rPr lang="en-US"/>
              <a:t>Micron Highly Confidential</a:t>
            </a:r>
          </a:p>
        </p:txBody>
      </p:sp>
      <p:sp>
        <p:nvSpPr>
          <p:cNvPr id="5" name="Slide Number Placeholder 4">
            <a:extLst>
              <a:ext uri="{FF2B5EF4-FFF2-40B4-BE49-F238E27FC236}">
                <a16:creationId xmlns:a16="http://schemas.microsoft.com/office/drawing/2014/main" id="{41A0E991-C550-C44F-9EDA-78744B8062BF}"/>
              </a:ext>
            </a:extLst>
          </p:cNvPr>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a:p>
        </p:txBody>
      </p:sp>
      <p:sp>
        <p:nvSpPr>
          <p:cNvPr id="10" name="Content Placeholder 9">
            <a:extLst>
              <a:ext uri="{FF2B5EF4-FFF2-40B4-BE49-F238E27FC236}">
                <a16:creationId xmlns:a16="http://schemas.microsoft.com/office/drawing/2014/main" id="{B818416C-8647-D54C-AFDE-DB05888176E5}"/>
              </a:ext>
            </a:extLst>
          </p:cNvPr>
          <p:cNvSpPr>
            <a:spLocks noGrp="1"/>
          </p:cNvSpPr>
          <p:nvPr>
            <p:ph sz="quarter" idx="25"/>
          </p:nvPr>
        </p:nvSpPr>
        <p:spPr>
          <a:xfrm>
            <a:off x="3429000" y="1091184"/>
            <a:ext cx="8305800" cy="515721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98652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with 2 Column Content">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BBD2C4D-14D5-AB49-9F12-4A6B28B58443}"/>
              </a:ext>
            </a:extLst>
          </p:cNvPr>
          <p:cNvSpPr>
            <a:spLocks noGrp="1"/>
          </p:cNvSpPr>
          <p:nvPr>
            <p:ph sz="quarter" idx="31"/>
          </p:nvPr>
        </p:nvSpPr>
        <p:spPr>
          <a:xfrm>
            <a:off x="6248400" y="1091184"/>
            <a:ext cx="5486400" cy="515721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3E25C354-F857-D04A-ADB8-3E5FA2BBA553}"/>
              </a:ext>
            </a:extLst>
          </p:cNvPr>
          <p:cNvSpPr>
            <a:spLocks noGrp="1"/>
          </p:cNvSpPr>
          <p:nvPr>
            <p:ph sz="quarter" idx="30"/>
          </p:nvPr>
        </p:nvSpPr>
        <p:spPr>
          <a:xfrm>
            <a:off x="457200" y="1091184"/>
            <a:ext cx="5486400" cy="515721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8B43BB9F-C74B-4EF2-9658-AB89B7DF65F7}"/>
              </a:ext>
            </a:extLst>
          </p:cNvPr>
          <p:cNvSpPr>
            <a:spLocks noGrp="1"/>
          </p:cNvSpPr>
          <p:nvPr>
            <p:ph type="dt" sz="half" idx="22"/>
          </p:nvPr>
        </p:nvSpPr>
        <p:spPr/>
        <p:txBody>
          <a:bodyPr/>
          <a:lstStyle/>
          <a:p>
            <a:fld id="{B1EBDE25-23B2-BA48-8A6F-1CB71D3A92C8}" type="datetime4">
              <a:rPr lang="en-US" smtClean="0"/>
              <a:t>March 28, 2024</a:t>
            </a:fld>
            <a:endParaRPr lang="en-US"/>
          </a:p>
        </p:txBody>
      </p:sp>
      <p:sp>
        <p:nvSpPr>
          <p:cNvPr id="9" name="Footer Placeholder 8">
            <a:extLst>
              <a:ext uri="{FF2B5EF4-FFF2-40B4-BE49-F238E27FC236}">
                <a16:creationId xmlns:a16="http://schemas.microsoft.com/office/drawing/2014/main" id="{3ADB390C-AD51-4ACC-862A-E13824F09A69}"/>
              </a:ext>
            </a:extLst>
          </p:cNvPr>
          <p:cNvSpPr>
            <a:spLocks noGrp="1"/>
          </p:cNvSpPr>
          <p:nvPr>
            <p:ph type="ftr" sz="quarter" idx="23"/>
          </p:nvPr>
        </p:nvSpPr>
        <p:spPr/>
        <p:txBody>
          <a:bodyPr/>
          <a:lstStyle/>
          <a:p>
            <a:r>
              <a:rPr lang="en-US"/>
              <a:t>Micron Highly Confidential</a:t>
            </a:r>
          </a:p>
        </p:txBody>
      </p:sp>
      <p:sp>
        <p:nvSpPr>
          <p:cNvPr id="10" name="Slide Number Placeholder 9">
            <a:extLst>
              <a:ext uri="{FF2B5EF4-FFF2-40B4-BE49-F238E27FC236}">
                <a16:creationId xmlns:a16="http://schemas.microsoft.com/office/drawing/2014/main" id="{FA946221-45CE-4BD0-A483-04A525EFC3C7}"/>
              </a:ext>
            </a:extLst>
          </p:cNvPr>
          <p:cNvSpPr>
            <a:spLocks noGrp="1"/>
          </p:cNvSpPr>
          <p:nvPr>
            <p:ph type="sldNum" sz="quarter" idx="24"/>
          </p:nvPr>
        </p:nvSpPr>
        <p:spPr/>
        <p:txBody>
          <a:bodyPr/>
          <a:lstStyle/>
          <a:p>
            <a:fld id="{B7E7695C-FCF1-4AA0-9B93-7941FED13DC4}" type="slidenum">
              <a:rPr lang="en-US" smtClean="0"/>
              <a:pPr/>
              <a:t>‹#›</a:t>
            </a:fld>
            <a:endParaRPr lang="en-US"/>
          </a:p>
        </p:txBody>
      </p:sp>
      <p:sp>
        <p:nvSpPr>
          <p:cNvPr id="13" name="Title 1">
            <a:extLst>
              <a:ext uri="{FF2B5EF4-FFF2-40B4-BE49-F238E27FC236}">
                <a16:creationId xmlns:a16="http://schemas.microsoft.com/office/drawing/2014/main" id="{9A4F33F6-7D69-4B67-BE91-EAD2EECA59CE}"/>
              </a:ext>
            </a:extLst>
          </p:cNvPr>
          <p:cNvSpPr>
            <a:spLocks noGrp="1"/>
          </p:cNvSpPr>
          <p:nvPr>
            <p:ph type="title"/>
          </p:nvPr>
        </p:nvSpPr>
        <p:spPr>
          <a:xfrm>
            <a:off x="457200" y="342900"/>
            <a:ext cx="11277600" cy="673100"/>
          </a:xfrm>
        </p:spPr>
        <p:txBody>
          <a:bodyPr anchor="b">
            <a:noAutofit/>
          </a:bodyPr>
          <a:lstStyle>
            <a:lvl1pPr algn="l">
              <a:defRPr sz="3600" spc="-100" baseline="0"/>
            </a:lvl1pPr>
          </a:lstStyle>
          <a:p>
            <a:r>
              <a:rPr lang="en-US"/>
              <a:t>Click to edit Master title style</a:t>
            </a:r>
          </a:p>
        </p:txBody>
      </p:sp>
    </p:spTree>
    <p:extLst>
      <p:ext uri="{BB962C8B-B14F-4D97-AF65-F5344CB8AC3E}">
        <p14:creationId xmlns:p14="http://schemas.microsoft.com/office/powerpoint/2010/main" val="60677243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Subtitle with 2 Column Content">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BD7EEE7-6DBA-AB42-82A6-F7AC9FB06E7A}"/>
              </a:ext>
            </a:extLst>
          </p:cNvPr>
          <p:cNvSpPr>
            <a:spLocks noGrp="1"/>
          </p:cNvSpPr>
          <p:nvPr>
            <p:ph sz="quarter" idx="33"/>
          </p:nvPr>
        </p:nvSpPr>
        <p:spPr>
          <a:xfrm>
            <a:off x="6248400" y="1473787"/>
            <a:ext cx="5459413" cy="477316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6EF5AD30-8E39-5744-BB07-97BFAABB8940}"/>
              </a:ext>
            </a:extLst>
          </p:cNvPr>
          <p:cNvSpPr>
            <a:spLocks noGrp="1"/>
          </p:cNvSpPr>
          <p:nvPr>
            <p:ph sz="quarter" idx="32"/>
          </p:nvPr>
        </p:nvSpPr>
        <p:spPr>
          <a:xfrm>
            <a:off x="457200" y="1473787"/>
            <a:ext cx="5486400" cy="477316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AE0C625-9071-4BB6-9CAA-94649E3364E9}"/>
              </a:ext>
            </a:extLst>
          </p:cNvPr>
          <p:cNvSpPr>
            <a:spLocks noGrp="1"/>
          </p:cNvSpPr>
          <p:nvPr>
            <p:ph type="dt" sz="half" idx="24"/>
          </p:nvPr>
        </p:nvSpPr>
        <p:spPr/>
        <p:txBody>
          <a:bodyPr/>
          <a:lstStyle/>
          <a:p>
            <a:fld id="{1162617A-6F26-F740-AA39-1E7C12761E6D}" type="datetime4">
              <a:rPr lang="en-US" smtClean="0"/>
              <a:t>March 28, 2024</a:t>
            </a:fld>
            <a:endParaRPr lang="en-US"/>
          </a:p>
        </p:txBody>
      </p:sp>
      <p:sp>
        <p:nvSpPr>
          <p:cNvPr id="7" name="Footer Placeholder 6">
            <a:extLst>
              <a:ext uri="{FF2B5EF4-FFF2-40B4-BE49-F238E27FC236}">
                <a16:creationId xmlns:a16="http://schemas.microsoft.com/office/drawing/2014/main" id="{E2D0B75D-7A20-4C5C-A802-A76D2384F34D}"/>
              </a:ext>
            </a:extLst>
          </p:cNvPr>
          <p:cNvSpPr>
            <a:spLocks noGrp="1"/>
          </p:cNvSpPr>
          <p:nvPr>
            <p:ph type="ftr" sz="quarter" idx="25"/>
          </p:nvPr>
        </p:nvSpPr>
        <p:spPr/>
        <p:txBody>
          <a:bodyPr/>
          <a:lstStyle/>
          <a:p>
            <a:r>
              <a:rPr lang="en-US"/>
              <a:t>Micron Highly Confidential</a:t>
            </a:r>
          </a:p>
        </p:txBody>
      </p:sp>
      <p:sp>
        <p:nvSpPr>
          <p:cNvPr id="8" name="Slide Number Placeholder 7">
            <a:extLst>
              <a:ext uri="{FF2B5EF4-FFF2-40B4-BE49-F238E27FC236}">
                <a16:creationId xmlns:a16="http://schemas.microsoft.com/office/drawing/2014/main" id="{9143B426-8073-4A22-9969-C08AB75DE2B4}"/>
              </a:ext>
            </a:extLst>
          </p:cNvPr>
          <p:cNvSpPr>
            <a:spLocks noGrp="1"/>
          </p:cNvSpPr>
          <p:nvPr>
            <p:ph type="sldNum" sz="quarter" idx="26"/>
          </p:nvPr>
        </p:nvSpPr>
        <p:spPr/>
        <p:txBody>
          <a:bodyPr/>
          <a:lstStyle/>
          <a:p>
            <a:fld id="{B7E7695C-FCF1-4AA0-9B93-7941FED13DC4}" type="slidenum">
              <a:rPr lang="en-US" smtClean="0"/>
              <a:pPr/>
              <a:t>‹#›</a:t>
            </a:fld>
            <a:endParaRPr lang="en-US"/>
          </a:p>
        </p:txBody>
      </p:sp>
      <p:sp>
        <p:nvSpPr>
          <p:cNvPr id="15" name="Text Placeholder 14">
            <a:extLst>
              <a:ext uri="{FF2B5EF4-FFF2-40B4-BE49-F238E27FC236}">
                <a16:creationId xmlns:a16="http://schemas.microsoft.com/office/drawing/2014/main" id="{FF6AE715-E82A-46A0-9D0C-B6B86AC88967}"/>
              </a:ext>
            </a:extLst>
          </p:cNvPr>
          <p:cNvSpPr>
            <a:spLocks noGrp="1"/>
          </p:cNvSpPr>
          <p:nvPr>
            <p:ph type="body" sz="quarter" idx="23"/>
          </p:nvPr>
        </p:nvSpPr>
        <p:spPr>
          <a:xfrm>
            <a:off x="457200" y="1016000"/>
            <a:ext cx="11277056" cy="370976"/>
          </a:xfrm>
          <a:prstGeom prst="rect">
            <a:avLst/>
          </a:prstGeom>
        </p:spPr>
        <p:txBody>
          <a:bodyPr anchor="ctr">
            <a:normAutofit/>
          </a:bodyPr>
          <a:lstStyle>
            <a:lvl1pPr marL="0" indent="0" algn="l">
              <a:buNone/>
              <a:defRPr sz="2000" b="0" spc="0"/>
            </a:lvl1pPr>
          </a:lstStyle>
          <a:p>
            <a:pPr lvl="0"/>
            <a:r>
              <a:rPr lang="en-US"/>
              <a:t>Click to edit Master text styles</a:t>
            </a:r>
          </a:p>
        </p:txBody>
      </p:sp>
      <p:sp>
        <p:nvSpPr>
          <p:cNvPr id="16" name="Title 1">
            <a:extLst>
              <a:ext uri="{FF2B5EF4-FFF2-40B4-BE49-F238E27FC236}">
                <a16:creationId xmlns:a16="http://schemas.microsoft.com/office/drawing/2014/main" id="{78F71DA3-AF53-468A-A645-DEAA3BC064E9}"/>
              </a:ext>
            </a:extLst>
          </p:cNvPr>
          <p:cNvSpPr>
            <a:spLocks noGrp="1"/>
          </p:cNvSpPr>
          <p:nvPr>
            <p:ph type="title"/>
          </p:nvPr>
        </p:nvSpPr>
        <p:spPr>
          <a:xfrm>
            <a:off x="457200" y="342900"/>
            <a:ext cx="11277600" cy="673100"/>
          </a:xfrm>
        </p:spPr>
        <p:txBody>
          <a:bodyPr anchor="b">
            <a:noAutofit/>
          </a:bodyPr>
          <a:lstStyle>
            <a:lvl1pPr algn="l">
              <a:defRPr sz="3600" spc="-100" baseline="0"/>
            </a:lvl1pPr>
          </a:lstStyle>
          <a:p>
            <a:r>
              <a:rPr lang="en-US"/>
              <a:t>Click to edit Master title style</a:t>
            </a:r>
          </a:p>
        </p:txBody>
      </p:sp>
    </p:spTree>
    <p:extLst>
      <p:ext uri="{BB962C8B-B14F-4D97-AF65-F5344CB8AC3E}">
        <p14:creationId xmlns:p14="http://schemas.microsoft.com/office/powerpoint/2010/main" val="395204427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3E29FF-0B59-A945-B9DC-A663C456686F}"/>
              </a:ext>
            </a:extLst>
          </p:cNvPr>
          <p:cNvSpPr>
            <a:spLocks noGrp="1"/>
          </p:cNvSpPr>
          <p:nvPr>
            <p:ph type="dt" sz="half" idx="10"/>
          </p:nvPr>
        </p:nvSpPr>
        <p:spPr/>
        <p:txBody>
          <a:bodyPr/>
          <a:lstStyle/>
          <a:p>
            <a:fld id="{310E1CED-00C7-5B41-8465-F42DCE0E07AB}" type="datetime4">
              <a:rPr lang="en-US" smtClean="0"/>
              <a:t>March 28, 2024</a:t>
            </a:fld>
            <a:endParaRPr lang="en-US"/>
          </a:p>
        </p:txBody>
      </p:sp>
      <p:sp>
        <p:nvSpPr>
          <p:cNvPr id="4" name="Footer Placeholder 3">
            <a:extLst>
              <a:ext uri="{FF2B5EF4-FFF2-40B4-BE49-F238E27FC236}">
                <a16:creationId xmlns:a16="http://schemas.microsoft.com/office/drawing/2014/main" id="{B05AE603-FE64-434D-861B-EB6C9A242246}"/>
              </a:ext>
            </a:extLst>
          </p:cNvPr>
          <p:cNvSpPr>
            <a:spLocks noGrp="1"/>
          </p:cNvSpPr>
          <p:nvPr>
            <p:ph type="ftr" sz="quarter" idx="11"/>
          </p:nvPr>
        </p:nvSpPr>
        <p:spPr/>
        <p:txBody>
          <a:bodyPr/>
          <a:lstStyle/>
          <a:p>
            <a:r>
              <a:rPr lang="en-US"/>
              <a:t>Micron Highly Confidential</a:t>
            </a:r>
          </a:p>
        </p:txBody>
      </p:sp>
      <p:sp>
        <p:nvSpPr>
          <p:cNvPr id="5" name="Slide Number Placeholder 4">
            <a:extLst>
              <a:ext uri="{FF2B5EF4-FFF2-40B4-BE49-F238E27FC236}">
                <a16:creationId xmlns:a16="http://schemas.microsoft.com/office/drawing/2014/main" id="{E261C638-64F9-B547-9A35-1D78AEA9E1AB}"/>
              </a:ext>
            </a:extLst>
          </p:cNvPr>
          <p:cNvSpPr>
            <a:spLocks noGrp="1"/>
          </p:cNvSpPr>
          <p:nvPr>
            <p:ph type="sldNum" sz="quarter" idx="12"/>
          </p:nvPr>
        </p:nvSpPr>
        <p:spPr/>
        <p:txBody>
          <a:bodyPr/>
          <a:lstStyle/>
          <a:p>
            <a:fld id="{B7E7695C-FCF1-4AA0-9B93-7941FED13DC4}" type="slidenum">
              <a:rPr lang="en-US" smtClean="0"/>
              <a:pPr/>
              <a:t>‹#›</a:t>
            </a:fld>
            <a:endParaRPr lang="en-US"/>
          </a:p>
        </p:txBody>
      </p:sp>
      <p:sp>
        <p:nvSpPr>
          <p:cNvPr id="11" name="Chart Placeholder 10">
            <a:extLst>
              <a:ext uri="{FF2B5EF4-FFF2-40B4-BE49-F238E27FC236}">
                <a16:creationId xmlns:a16="http://schemas.microsoft.com/office/drawing/2014/main" id="{22DEED49-787E-6448-A195-22A2C8299402}"/>
              </a:ext>
            </a:extLst>
          </p:cNvPr>
          <p:cNvSpPr>
            <a:spLocks noGrp="1"/>
          </p:cNvSpPr>
          <p:nvPr>
            <p:ph type="chart" sz="quarter" idx="13"/>
          </p:nvPr>
        </p:nvSpPr>
        <p:spPr>
          <a:xfrm>
            <a:off x="457200" y="342900"/>
            <a:ext cx="11277600" cy="5905500"/>
          </a:xfrm>
        </p:spPr>
        <p:txBody>
          <a:bodyPr/>
          <a:lstStyle/>
          <a:p>
            <a:r>
              <a:rPr lang="en-US"/>
              <a:t>Click icon to add chart</a:t>
            </a:r>
          </a:p>
        </p:txBody>
      </p:sp>
    </p:spTree>
    <p:extLst>
      <p:ext uri="{BB962C8B-B14F-4D97-AF65-F5344CB8AC3E}">
        <p14:creationId xmlns:p14="http://schemas.microsoft.com/office/powerpoint/2010/main" val="1716770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92656339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29F70-C79B-0047-9347-BCDF89335622}"/>
              </a:ext>
            </a:extLst>
          </p:cNvPr>
          <p:cNvSpPr>
            <a:spLocks noGrp="1"/>
          </p:cNvSpPr>
          <p:nvPr>
            <p:ph type="dt" sz="half" idx="10"/>
          </p:nvPr>
        </p:nvSpPr>
        <p:spPr/>
        <p:txBody>
          <a:bodyPr/>
          <a:lstStyle/>
          <a:p>
            <a:fld id="{9053F55F-044E-A448-8E38-84EFF594E6D2}" type="datetime4">
              <a:rPr lang="en-US" smtClean="0"/>
              <a:t>March 28, 2024</a:t>
            </a:fld>
            <a:endParaRPr lang="en-US"/>
          </a:p>
        </p:txBody>
      </p:sp>
      <p:sp>
        <p:nvSpPr>
          <p:cNvPr id="4" name="Footer Placeholder 3">
            <a:extLst>
              <a:ext uri="{FF2B5EF4-FFF2-40B4-BE49-F238E27FC236}">
                <a16:creationId xmlns:a16="http://schemas.microsoft.com/office/drawing/2014/main" id="{C748563F-804C-F14D-9048-4297E8FBED24}"/>
              </a:ext>
            </a:extLst>
          </p:cNvPr>
          <p:cNvSpPr>
            <a:spLocks noGrp="1"/>
          </p:cNvSpPr>
          <p:nvPr>
            <p:ph type="ftr" sz="quarter" idx="11"/>
          </p:nvPr>
        </p:nvSpPr>
        <p:spPr/>
        <p:txBody>
          <a:bodyPr/>
          <a:lstStyle/>
          <a:p>
            <a:r>
              <a:rPr lang="en-US"/>
              <a:t>Micron Highly Confidential</a:t>
            </a:r>
          </a:p>
        </p:txBody>
      </p:sp>
      <p:sp>
        <p:nvSpPr>
          <p:cNvPr id="5" name="Slide Number Placeholder 4">
            <a:extLst>
              <a:ext uri="{FF2B5EF4-FFF2-40B4-BE49-F238E27FC236}">
                <a16:creationId xmlns:a16="http://schemas.microsoft.com/office/drawing/2014/main" id="{56646F63-0AF4-DE4D-B74B-61DE060CC916}"/>
              </a:ext>
            </a:extLst>
          </p:cNvPr>
          <p:cNvSpPr>
            <a:spLocks noGrp="1"/>
          </p:cNvSpPr>
          <p:nvPr>
            <p:ph type="sldNum" sz="quarter" idx="12"/>
          </p:nvPr>
        </p:nvSpPr>
        <p:spPr/>
        <p:txBody>
          <a:bodyPr/>
          <a:lstStyle/>
          <a:p>
            <a:fld id="{B7E7695C-FCF1-4AA0-9B93-7941FED13DC4}" type="slidenum">
              <a:rPr lang="en-US" smtClean="0"/>
              <a:pPr/>
              <a:t>‹#›</a:t>
            </a:fld>
            <a:endParaRPr lang="en-US"/>
          </a:p>
        </p:txBody>
      </p:sp>
      <p:sp>
        <p:nvSpPr>
          <p:cNvPr id="6" name="Title 1">
            <a:extLst>
              <a:ext uri="{FF2B5EF4-FFF2-40B4-BE49-F238E27FC236}">
                <a16:creationId xmlns:a16="http://schemas.microsoft.com/office/drawing/2014/main" id="{1CBACD39-619D-4607-B5CA-904691D6EE82}"/>
              </a:ext>
            </a:extLst>
          </p:cNvPr>
          <p:cNvSpPr>
            <a:spLocks noGrp="1"/>
          </p:cNvSpPr>
          <p:nvPr>
            <p:ph type="title"/>
          </p:nvPr>
        </p:nvSpPr>
        <p:spPr>
          <a:xfrm>
            <a:off x="457200" y="342900"/>
            <a:ext cx="11277600" cy="673100"/>
          </a:xfrm>
        </p:spPr>
        <p:txBody>
          <a:bodyPr anchor="b">
            <a:noAutofit/>
          </a:bodyPr>
          <a:lstStyle>
            <a:lvl1pPr algn="l">
              <a:defRPr sz="3600" spc="-100" baseline="0"/>
            </a:lvl1pPr>
          </a:lstStyle>
          <a:p>
            <a:r>
              <a:rPr lang="en-US"/>
              <a:t>Click to edit Master title style</a:t>
            </a:r>
          </a:p>
        </p:txBody>
      </p:sp>
    </p:spTree>
    <p:extLst>
      <p:ext uri="{BB962C8B-B14F-4D97-AF65-F5344CB8AC3E}">
        <p14:creationId xmlns:p14="http://schemas.microsoft.com/office/powerpoint/2010/main" val="297066021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nd Subtitle Only">
    <p:bg>
      <p:bgPr>
        <a:solidFill>
          <a:schemeClr val="bg1"/>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4AE0C625-9071-4BB6-9CAA-94649E3364E9}"/>
              </a:ext>
            </a:extLst>
          </p:cNvPr>
          <p:cNvSpPr>
            <a:spLocks noGrp="1"/>
          </p:cNvSpPr>
          <p:nvPr>
            <p:ph type="dt" sz="half" idx="24"/>
          </p:nvPr>
        </p:nvSpPr>
        <p:spPr/>
        <p:txBody>
          <a:bodyPr/>
          <a:lstStyle/>
          <a:p>
            <a:fld id="{4EEC1650-9519-134A-9BDF-2DBA0D155B7C}" type="datetime4">
              <a:rPr lang="en-US" smtClean="0"/>
              <a:t>March 28, 2024</a:t>
            </a:fld>
            <a:endParaRPr lang="en-US"/>
          </a:p>
        </p:txBody>
      </p:sp>
      <p:sp>
        <p:nvSpPr>
          <p:cNvPr id="7" name="Footer Placeholder 6">
            <a:extLst>
              <a:ext uri="{FF2B5EF4-FFF2-40B4-BE49-F238E27FC236}">
                <a16:creationId xmlns:a16="http://schemas.microsoft.com/office/drawing/2014/main" id="{E2D0B75D-7A20-4C5C-A802-A76D2384F34D}"/>
              </a:ext>
            </a:extLst>
          </p:cNvPr>
          <p:cNvSpPr>
            <a:spLocks noGrp="1"/>
          </p:cNvSpPr>
          <p:nvPr>
            <p:ph type="ftr" sz="quarter" idx="25"/>
          </p:nvPr>
        </p:nvSpPr>
        <p:spPr/>
        <p:txBody>
          <a:bodyPr/>
          <a:lstStyle/>
          <a:p>
            <a:r>
              <a:rPr lang="en-US"/>
              <a:t>Micron Highly Confidential</a:t>
            </a:r>
          </a:p>
        </p:txBody>
      </p:sp>
      <p:sp>
        <p:nvSpPr>
          <p:cNvPr id="8" name="Slide Number Placeholder 7">
            <a:extLst>
              <a:ext uri="{FF2B5EF4-FFF2-40B4-BE49-F238E27FC236}">
                <a16:creationId xmlns:a16="http://schemas.microsoft.com/office/drawing/2014/main" id="{9143B426-8073-4A22-9969-C08AB75DE2B4}"/>
              </a:ext>
            </a:extLst>
          </p:cNvPr>
          <p:cNvSpPr>
            <a:spLocks noGrp="1"/>
          </p:cNvSpPr>
          <p:nvPr>
            <p:ph type="sldNum" sz="quarter" idx="26"/>
          </p:nvPr>
        </p:nvSpPr>
        <p:spPr/>
        <p:txBody>
          <a:bodyPr/>
          <a:lstStyle/>
          <a:p>
            <a:fld id="{B7E7695C-FCF1-4AA0-9B93-7941FED13DC4}" type="slidenum">
              <a:rPr lang="en-US" smtClean="0"/>
              <a:pPr/>
              <a:t>‹#›</a:t>
            </a:fld>
            <a:endParaRPr lang="en-US"/>
          </a:p>
        </p:txBody>
      </p:sp>
      <p:sp>
        <p:nvSpPr>
          <p:cNvPr id="15" name="Text Placeholder 14">
            <a:extLst>
              <a:ext uri="{FF2B5EF4-FFF2-40B4-BE49-F238E27FC236}">
                <a16:creationId xmlns:a16="http://schemas.microsoft.com/office/drawing/2014/main" id="{FF6AE715-E82A-46A0-9D0C-B6B86AC88967}"/>
              </a:ext>
            </a:extLst>
          </p:cNvPr>
          <p:cNvSpPr>
            <a:spLocks noGrp="1"/>
          </p:cNvSpPr>
          <p:nvPr>
            <p:ph type="body" sz="quarter" idx="23"/>
          </p:nvPr>
        </p:nvSpPr>
        <p:spPr>
          <a:xfrm>
            <a:off x="457200" y="1016000"/>
            <a:ext cx="11277056" cy="370976"/>
          </a:xfrm>
          <a:prstGeom prst="rect">
            <a:avLst/>
          </a:prstGeom>
        </p:spPr>
        <p:txBody>
          <a:bodyPr anchor="ctr">
            <a:normAutofit/>
          </a:bodyPr>
          <a:lstStyle>
            <a:lvl1pPr marL="0" indent="0" algn="l">
              <a:buNone/>
              <a:defRPr sz="2000" b="0" spc="0"/>
            </a:lvl1pPr>
          </a:lstStyle>
          <a:p>
            <a:pPr lvl="0"/>
            <a:r>
              <a:rPr lang="en-US"/>
              <a:t>Click to edit Master text styles</a:t>
            </a:r>
          </a:p>
        </p:txBody>
      </p:sp>
      <p:sp>
        <p:nvSpPr>
          <p:cNvPr id="16" name="Title 1">
            <a:extLst>
              <a:ext uri="{FF2B5EF4-FFF2-40B4-BE49-F238E27FC236}">
                <a16:creationId xmlns:a16="http://schemas.microsoft.com/office/drawing/2014/main" id="{78F71DA3-AF53-468A-A645-DEAA3BC064E9}"/>
              </a:ext>
            </a:extLst>
          </p:cNvPr>
          <p:cNvSpPr>
            <a:spLocks noGrp="1"/>
          </p:cNvSpPr>
          <p:nvPr>
            <p:ph type="title"/>
          </p:nvPr>
        </p:nvSpPr>
        <p:spPr>
          <a:xfrm>
            <a:off x="457200" y="342900"/>
            <a:ext cx="11277600" cy="673100"/>
          </a:xfrm>
        </p:spPr>
        <p:txBody>
          <a:bodyPr anchor="b">
            <a:noAutofit/>
          </a:bodyPr>
          <a:lstStyle>
            <a:lvl1pPr algn="l">
              <a:defRPr sz="3600" spc="-100" baseline="0"/>
            </a:lvl1pPr>
          </a:lstStyle>
          <a:p>
            <a:r>
              <a:rPr lang="en-US"/>
              <a:t>Click to edit Master title style</a:t>
            </a:r>
          </a:p>
        </p:txBody>
      </p:sp>
    </p:spTree>
    <p:extLst>
      <p:ext uri="{BB962C8B-B14F-4D97-AF65-F5344CB8AC3E}">
        <p14:creationId xmlns:p14="http://schemas.microsoft.com/office/powerpoint/2010/main" val="37290537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nk with Log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35F29E-0E28-4438-A0E9-01FAF9F2757F}"/>
              </a:ext>
            </a:extLst>
          </p:cNvPr>
          <p:cNvSpPr>
            <a:spLocks noGrp="1"/>
          </p:cNvSpPr>
          <p:nvPr>
            <p:ph type="dt" sz="half" idx="10"/>
          </p:nvPr>
        </p:nvSpPr>
        <p:spPr/>
        <p:txBody>
          <a:bodyPr/>
          <a:lstStyle/>
          <a:p>
            <a:fld id="{A69E9F01-356B-444A-9C03-75C6B700ED45}" type="datetime4">
              <a:rPr lang="en-US" smtClean="0"/>
              <a:t>March 28, 2024</a:t>
            </a:fld>
            <a:endParaRPr lang="en-US"/>
          </a:p>
        </p:txBody>
      </p:sp>
      <p:sp>
        <p:nvSpPr>
          <p:cNvPr id="6" name="Footer Placeholder 5">
            <a:extLst>
              <a:ext uri="{FF2B5EF4-FFF2-40B4-BE49-F238E27FC236}">
                <a16:creationId xmlns:a16="http://schemas.microsoft.com/office/drawing/2014/main" id="{3E14B80B-E7F4-4912-A6FE-F854CDCA1506}"/>
              </a:ext>
            </a:extLst>
          </p:cNvPr>
          <p:cNvSpPr>
            <a:spLocks noGrp="1"/>
          </p:cNvSpPr>
          <p:nvPr>
            <p:ph type="ftr" sz="quarter" idx="11"/>
          </p:nvPr>
        </p:nvSpPr>
        <p:spPr>
          <a:xfrm>
            <a:off x="838199" y="6333767"/>
            <a:ext cx="1387415" cy="365125"/>
          </a:xfrm>
        </p:spPr>
        <p:txBody>
          <a:bodyPr/>
          <a:lstStyle/>
          <a:p>
            <a:r>
              <a:rPr lang="en-US"/>
              <a:t>Micron Highly Confidential</a:t>
            </a:r>
          </a:p>
        </p:txBody>
      </p:sp>
      <p:sp>
        <p:nvSpPr>
          <p:cNvPr id="7" name="Slide Number Placeholder 6">
            <a:extLst>
              <a:ext uri="{FF2B5EF4-FFF2-40B4-BE49-F238E27FC236}">
                <a16:creationId xmlns:a16="http://schemas.microsoft.com/office/drawing/2014/main" id="{F474F1E3-9A88-461F-9705-4441505B237F}"/>
              </a:ext>
            </a:extLst>
          </p:cNvPr>
          <p:cNvSpPr>
            <a:spLocks noGrp="1"/>
          </p:cNvSpPr>
          <p:nvPr>
            <p:ph type="sldNum" sz="quarter" idx="12"/>
          </p:nvPr>
        </p:nvSpPr>
        <p:spPr>
          <a:xfrm>
            <a:off x="1" y="6333767"/>
            <a:ext cx="838198" cy="365125"/>
          </a:xfrm>
        </p:spPr>
        <p:txBody>
          <a:bodyPr/>
          <a:lstStyle/>
          <a:p>
            <a:fld id="{B7E7695C-FCF1-4AA0-9B93-7941FED13DC4}" type="slidenum">
              <a:rPr lang="en-US" smtClean="0"/>
              <a:pPr/>
              <a:t>‹#›</a:t>
            </a:fld>
            <a:endParaRPr lang="en-US"/>
          </a:p>
        </p:txBody>
      </p:sp>
    </p:spTree>
    <p:extLst>
      <p:ext uri="{BB962C8B-B14F-4D97-AF65-F5344CB8AC3E}">
        <p14:creationId xmlns:p14="http://schemas.microsoft.com/office/powerpoint/2010/main" val="38630280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Full Photo">
    <p:bg>
      <p:bgPr>
        <a:solidFill>
          <a:schemeClr val="bg1"/>
        </a:solidFill>
        <a:effectLst/>
      </p:bgPr>
    </p:bg>
    <p:spTree>
      <p:nvGrpSpPr>
        <p:cNvPr id="1" name=""/>
        <p:cNvGrpSpPr/>
        <p:nvPr/>
      </p:nvGrpSpPr>
      <p:grpSpPr>
        <a:xfrm>
          <a:off x="0" y="0"/>
          <a:ext cx="0" cy="0"/>
          <a:chOff x="0" y="0"/>
          <a:chExt cx="0" cy="0"/>
        </a:xfrm>
      </p:grpSpPr>
      <p:sp>
        <p:nvSpPr>
          <p:cNvPr id="255" name="Picture Placeholder 254">
            <a:extLst>
              <a:ext uri="{FF2B5EF4-FFF2-40B4-BE49-F238E27FC236}">
                <a16:creationId xmlns:a16="http://schemas.microsoft.com/office/drawing/2014/main" id="{9CD32765-4766-4D32-B87E-4FCCD5D36451}"/>
              </a:ext>
            </a:extLst>
          </p:cNvPr>
          <p:cNvSpPr>
            <a:spLocks noGrp="1"/>
          </p:cNvSpPr>
          <p:nvPr>
            <p:ph type="pic" sz="quarter" idx="13"/>
          </p:nvPr>
        </p:nvSpPr>
        <p:spPr>
          <a:xfrm>
            <a:off x="-1" y="0"/>
            <a:ext cx="12192001" cy="6858000"/>
          </a:xfrm>
          <a:prstGeom prst="rect">
            <a:avLst/>
          </a:prstGeom>
        </p:spPr>
        <p:txBody>
          <a:bodyPr/>
          <a:lstStyle>
            <a:lvl1pPr marL="0" indent="0">
              <a:buNone/>
              <a:defRPr sz="2800" b="1" spc="-150"/>
            </a:lvl1pPr>
          </a:lstStyle>
          <a:p>
            <a:r>
              <a:rPr lang="en-US"/>
              <a:t>Click icon to add picture</a:t>
            </a:r>
          </a:p>
        </p:txBody>
      </p:sp>
      <p:sp>
        <p:nvSpPr>
          <p:cNvPr id="2" name="Date Placeholder 1">
            <a:extLst>
              <a:ext uri="{FF2B5EF4-FFF2-40B4-BE49-F238E27FC236}">
                <a16:creationId xmlns:a16="http://schemas.microsoft.com/office/drawing/2014/main" id="{805147BA-6E2C-A148-B4B6-0F0DE7303A46}"/>
              </a:ext>
            </a:extLst>
          </p:cNvPr>
          <p:cNvSpPr>
            <a:spLocks noGrp="1"/>
          </p:cNvSpPr>
          <p:nvPr>
            <p:ph type="dt" sz="half" idx="14"/>
          </p:nvPr>
        </p:nvSpPr>
        <p:spPr/>
        <p:txBody>
          <a:bodyPr/>
          <a:lstStyle>
            <a:lvl1pPr>
              <a:defRPr>
                <a:solidFill>
                  <a:schemeClr val="bg1"/>
                </a:solidFill>
              </a:defRPr>
            </a:lvl1pPr>
          </a:lstStyle>
          <a:p>
            <a:fld id="{463E57FA-B401-784A-AF20-DDE9BDB78AE9}" type="datetime4">
              <a:rPr lang="en-US" smtClean="0"/>
              <a:t>March 28, 2024</a:t>
            </a:fld>
            <a:endParaRPr lang="en-US"/>
          </a:p>
        </p:txBody>
      </p:sp>
      <p:sp>
        <p:nvSpPr>
          <p:cNvPr id="3" name="Footer Placeholder 2">
            <a:extLst>
              <a:ext uri="{FF2B5EF4-FFF2-40B4-BE49-F238E27FC236}">
                <a16:creationId xmlns:a16="http://schemas.microsoft.com/office/drawing/2014/main" id="{4A78664D-7380-B642-9BC6-EA092DACE7C4}"/>
              </a:ext>
            </a:extLst>
          </p:cNvPr>
          <p:cNvSpPr>
            <a:spLocks noGrp="1"/>
          </p:cNvSpPr>
          <p:nvPr>
            <p:ph type="ftr" sz="quarter" idx="15"/>
          </p:nvPr>
        </p:nvSpPr>
        <p:spPr/>
        <p:txBody>
          <a:bodyPr/>
          <a:lstStyle>
            <a:lvl1pPr>
              <a:defRPr>
                <a:solidFill>
                  <a:schemeClr val="bg1"/>
                </a:solidFill>
              </a:defRPr>
            </a:lvl1pPr>
          </a:lstStyle>
          <a:p>
            <a:r>
              <a:rPr lang="en-US"/>
              <a:t>Micron Highly Confidential</a:t>
            </a:r>
          </a:p>
        </p:txBody>
      </p:sp>
      <p:sp>
        <p:nvSpPr>
          <p:cNvPr id="4" name="Slide Number Placeholder 3">
            <a:extLst>
              <a:ext uri="{FF2B5EF4-FFF2-40B4-BE49-F238E27FC236}">
                <a16:creationId xmlns:a16="http://schemas.microsoft.com/office/drawing/2014/main" id="{4A0A7EC5-BE1D-4A4A-BF6E-BDD1E86F5278}"/>
              </a:ext>
            </a:extLst>
          </p:cNvPr>
          <p:cNvSpPr>
            <a:spLocks noGrp="1"/>
          </p:cNvSpPr>
          <p:nvPr>
            <p:ph type="sldNum" sz="quarter" idx="16"/>
          </p:nvPr>
        </p:nvSpPr>
        <p:spPr/>
        <p:txBody>
          <a:bodyPr/>
          <a:lstStyle>
            <a:lvl1pPr>
              <a:defRPr>
                <a:solidFill>
                  <a:schemeClr val="bg1"/>
                </a:solidFill>
              </a:defRPr>
            </a:lvl1pPr>
          </a:lstStyle>
          <a:p>
            <a:fld id="{B7E7695C-FCF1-4AA0-9B93-7941FED13DC4}" type="slidenum">
              <a:rPr lang="en-US" smtClean="0"/>
              <a:pPr/>
              <a:t>‹#›</a:t>
            </a:fld>
            <a:endParaRPr lang="en-US"/>
          </a:p>
        </p:txBody>
      </p:sp>
    </p:spTree>
    <p:extLst>
      <p:ext uri="{BB962C8B-B14F-4D97-AF65-F5344CB8AC3E}">
        <p14:creationId xmlns:p14="http://schemas.microsoft.com/office/powerpoint/2010/main" val="1758329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lose Blue">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BCC71-DA9D-AA4C-BD66-93C9772E2B0F}"/>
              </a:ext>
            </a:extLst>
          </p:cNvPr>
          <p:cNvSpPr>
            <a:spLocks noGrp="1"/>
          </p:cNvSpPr>
          <p:nvPr>
            <p:ph type="dt" sz="half" idx="10"/>
          </p:nvPr>
        </p:nvSpPr>
        <p:spPr/>
        <p:txBody>
          <a:bodyPr/>
          <a:lstStyle>
            <a:lvl1pPr>
              <a:defRPr>
                <a:solidFill>
                  <a:schemeClr val="tx2"/>
                </a:solidFill>
              </a:defRPr>
            </a:lvl1pPr>
          </a:lstStyle>
          <a:p>
            <a:fld id="{EE37110A-01B3-9F47-A3CB-AC8C0D691C9D}" type="datetime4">
              <a:rPr lang="en-US" smtClean="0"/>
              <a:t>March 28, 2024</a:t>
            </a:fld>
            <a:endParaRPr lang="en-US"/>
          </a:p>
        </p:txBody>
      </p:sp>
      <p:sp>
        <p:nvSpPr>
          <p:cNvPr id="3" name="Footer Placeholder 2">
            <a:extLst>
              <a:ext uri="{FF2B5EF4-FFF2-40B4-BE49-F238E27FC236}">
                <a16:creationId xmlns:a16="http://schemas.microsoft.com/office/drawing/2014/main" id="{AD6A70BE-F298-F74B-85FB-37810D32FEB2}"/>
              </a:ext>
            </a:extLst>
          </p:cNvPr>
          <p:cNvSpPr>
            <a:spLocks noGrp="1"/>
          </p:cNvSpPr>
          <p:nvPr>
            <p:ph type="ftr" sz="quarter" idx="11"/>
          </p:nvPr>
        </p:nvSpPr>
        <p:spPr/>
        <p:txBody>
          <a:bodyPr/>
          <a:lstStyle>
            <a:lvl1pPr>
              <a:defRPr>
                <a:solidFill>
                  <a:schemeClr val="tx2"/>
                </a:solidFill>
              </a:defRPr>
            </a:lvl1pPr>
          </a:lstStyle>
          <a:p>
            <a:r>
              <a:rPr lang="en-US"/>
              <a:t>Micron Highly Confidential</a:t>
            </a:r>
          </a:p>
        </p:txBody>
      </p:sp>
      <p:sp>
        <p:nvSpPr>
          <p:cNvPr id="4" name="Slide Number Placeholder 3">
            <a:extLst>
              <a:ext uri="{FF2B5EF4-FFF2-40B4-BE49-F238E27FC236}">
                <a16:creationId xmlns:a16="http://schemas.microsoft.com/office/drawing/2014/main" id="{D613066D-5F08-FE44-ABCF-76961018036D}"/>
              </a:ext>
            </a:extLst>
          </p:cNvPr>
          <p:cNvSpPr>
            <a:spLocks noGrp="1"/>
          </p:cNvSpPr>
          <p:nvPr>
            <p:ph type="sldNum" sz="quarter" idx="12"/>
          </p:nvPr>
        </p:nvSpPr>
        <p:spPr/>
        <p:txBody>
          <a:bodyPr/>
          <a:lstStyle>
            <a:lvl1pPr>
              <a:defRPr>
                <a:solidFill>
                  <a:schemeClr val="tx2"/>
                </a:solidFill>
              </a:defRPr>
            </a:lvl1pPr>
          </a:lstStyle>
          <a:p>
            <a:fld id="{B7E7695C-FCF1-4AA0-9B93-7941FED13DC4}" type="slidenum">
              <a:rPr lang="en-US" smtClean="0"/>
              <a:pPr/>
              <a:t>‹#›</a:t>
            </a:fld>
            <a:endParaRPr lang="en-US"/>
          </a:p>
        </p:txBody>
      </p:sp>
      <p:grpSp>
        <p:nvGrpSpPr>
          <p:cNvPr id="273" name="Group 272">
            <a:extLst>
              <a:ext uri="{FF2B5EF4-FFF2-40B4-BE49-F238E27FC236}">
                <a16:creationId xmlns:a16="http://schemas.microsoft.com/office/drawing/2014/main" id="{4D600050-176F-4461-B858-DDF381DA4DC2}"/>
              </a:ext>
            </a:extLst>
          </p:cNvPr>
          <p:cNvGrpSpPr/>
          <p:nvPr userDrawn="1"/>
        </p:nvGrpSpPr>
        <p:grpSpPr>
          <a:xfrm>
            <a:off x="3556774" y="2736865"/>
            <a:ext cx="5078452" cy="1384271"/>
            <a:chOff x="1233488" y="677863"/>
            <a:chExt cx="2882900" cy="785813"/>
          </a:xfrm>
          <a:solidFill>
            <a:schemeClr val="bg1"/>
          </a:solidFill>
        </p:grpSpPr>
        <p:sp>
          <p:nvSpPr>
            <p:cNvPr id="274" name="Freeform 35">
              <a:extLst>
                <a:ext uri="{FF2B5EF4-FFF2-40B4-BE49-F238E27FC236}">
                  <a16:creationId xmlns:a16="http://schemas.microsoft.com/office/drawing/2014/main" id="{0019951E-4B10-4DAD-8E61-875C4066E49B}"/>
                </a:ext>
              </a:extLst>
            </p:cNvPr>
            <p:cNvSpPr>
              <a:spLocks/>
            </p:cNvSpPr>
            <p:nvPr/>
          </p:nvSpPr>
          <p:spPr bwMode="auto">
            <a:xfrm>
              <a:off x="2346326" y="944563"/>
              <a:ext cx="417513" cy="354013"/>
            </a:xfrm>
            <a:custGeom>
              <a:avLst/>
              <a:gdLst>
                <a:gd name="T0" fmla="*/ 310 w 525"/>
                <a:gd name="T1" fmla="*/ 445 h 445"/>
                <a:gd name="T2" fmla="*/ 250 w 525"/>
                <a:gd name="T3" fmla="*/ 440 h 445"/>
                <a:gd name="T4" fmla="*/ 193 w 525"/>
                <a:gd name="T5" fmla="*/ 428 h 445"/>
                <a:gd name="T6" fmla="*/ 140 w 525"/>
                <a:gd name="T7" fmla="*/ 409 h 445"/>
                <a:gd name="T8" fmla="*/ 94 w 525"/>
                <a:gd name="T9" fmla="*/ 383 h 445"/>
                <a:gd name="T10" fmla="*/ 55 w 525"/>
                <a:gd name="T11" fmla="*/ 350 h 445"/>
                <a:gd name="T12" fmla="*/ 25 w 525"/>
                <a:gd name="T13" fmla="*/ 313 h 445"/>
                <a:gd name="T14" fmla="*/ 14 w 525"/>
                <a:gd name="T15" fmla="*/ 291 h 445"/>
                <a:gd name="T16" fmla="*/ 7 w 525"/>
                <a:gd name="T17" fmla="*/ 269 h 445"/>
                <a:gd name="T18" fmla="*/ 1 w 525"/>
                <a:gd name="T19" fmla="*/ 246 h 445"/>
                <a:gd name="T20" fmla="*/ 0 w 525"/>
                <a:gd name="T21" fmla="*/ 222 h 445"/>
                <a:gd name="T22" fmla="*/ 0 w 525"/>
                <a:gd name="T23" fmla="*/ 210 h 445"/>
                <a:gd name="T24" fmla="*/ 3 w 525"/>
                <a:gd name="T25" fmla="*/ 187 h 445"/>
                <a:gd name="T26" fmla="*/ 11 w 525"/>
                <a:gd name="T27" fmla="*/ 164 h 445"/>
                <a:gd name="T28" fmla="*/ 19 w 525"/>
                <a:gd name="T29" fmla="*/ 143 h 445"/>
                <a:gd name="T30" fmla="*/ 38 w 525"/>
                <a:gd name="T31" fmla="*/ 113 h 445"/>
                <a:gd name="T32" fmla="*/ 73 w 525"/>
                <a:gd name="T33" fmla="*/ 78 h 445"/>
                <a:gd name="T34" fmla="*/ 116 w 525"/>
                <a:gd name="T35" fmla="*/ 48 h 445"/>
                <a:gd name="T36" fmla="*/ 166 w 525"/>
                <a:gd name="T37" fmla="*/ 25 h 445"/>
                <a:gd name="T38" fmla="*/ 221 w 525"/>
                <a:gd name="T39" fmla="*/ 9 h 445"/>
                <a:gd name="T40" fmla="*/ 281 w 525"/>
                <a:gd name="T41" fmla="*/ 1 h 445"/>
                <a:gd name="T42" fmla="*/ 311 w 525"/>
                <a:gd name="T43" fmla="*/ 0 h 445"/>
                <a:gd name="T44" fmla="*/ 364 w 525"/>
                <a:gd name="T45" fmla="*/ 3 h 445"/>
                <a:gd name="T46" fmla="*/ 416 w 525"/>
                <a:gd name="T47" fmla="*/ 14 h 445"/>
                <a:gd name="T48" fmla="*/ 468 w 525"/>
                <a:gd name="T49" fmla="*/ 32 h 445"/>
                <a:gd name="T50" fmla="*/ 523 w 525"/>
                <a:gd name="T51" fmla="*/ 58 h 445"/>
                <a:gd name="T52" fmla="*/ 471 w 525"/>
                <a:gd name="T53" fmla="*/ 124 h 445"/>
                <a:gd name="T54" fmla="*/ 434 w 525"/>
                <a:gd name="T55" fmla="*/ 108 h 445"/>
                <a:gd name="T56" fmla="*/ 396 w 525"/>
                <a:gd name="T57" fmla="*/ 98 h 445"/>
                <a:gd name="T58" fmla="*/ 355 w 525"/>
                <a:gd name="T59" fmla="*/ 90 h 445"/>
                <a:gd name="T60" fmla="*/ 311 w 525"/>
                <a:gd name="T61" fmla="*/ 88 h 445"/>
                <a:gd name="T62" fmla="*/ 298 w 525"/>
                <a:gd name="T63" fmla="*/ 89 h 445"/>
                <a:gd name="T64" fmla="*/ 271 w 525"/>
                <a:gd name="T65" fmla="*/ 93 h 445"/>
                <a:gd name="T66" fmla="*/ 246 w 525"/>
                <a:gd name="T67" fmla="*/ 100 h 445"/>
                <a:gd name="T68" fmla="*/ 222 w 525"/>
                <a:gd name="T69" fmla="*/ 112 h 445"/>
                <a:gd name="T70" fmla="*/ 200 w 525"/>
                <a:gd name="T71" fmla="*/ 128 h 445"/>
                <a:gd name="T72" fmla="*/ 182 w 525"/>
                <a:gd name="T73" fmla="*/ 150 h 445"/>
                <a:gd name="T74" fmla="*/ 170 w 525"/>
                <a:gd name="T75" fmla="*/ 175 h 445"/>
                <a:gd name="T76" fmla="*/ 163 w 525"/>
                <a:gd name="T77" fmla="*/ 205 h 445"/>
                <a:gd name="T78" fmla="*/ 162 w 525"/>
                <a:gd name="T79" fmla="*/ 222 h 445"/>
                <a:gd name="T80" fmla="*/ 165 w 525"/>
                <a:gd name="T81" fmla="*/ 256 h 445"/>
                <a:gd name="T82" fmla="*/ 175 w 525"/>
                <a:gd name="T83" fmla="*/ 284 h 445"/>
                <a:gd name="T84" fmla="*/ 191 w 525"/>
                <a:gd name="T85" fmla="*/ 306 h 445"/>
                <a:gd name="T86" fmla="*/ 210 w 525"/>
                <a:gd name="T87" fmla="*/ 326 h 445"/>
                <a:gd name="T88" fmla="*/ 233 w 525"/>
                <a:gd name="T89" fmla="*/ 339 h 445"/>
                <a:gd name="T90" fmla="*/ 258 w 525"/>
                <a:gd name="T91" fmla="*/ 349 h 445"/>
                <a:gd name="T92" fmla="*/ 285 w 525"/>
                <a:gd name="T93" fmla="*/ 355 h 445"/>
                <a:gd name="T94" fmla="*/ 311 w 525"/>
                <a:gd name="T95" fmla="*/ 357 h 445"/>
                <a:gd name="T96" fmla="*/ 333 w 525"/>
                <a:gd name="T97" fmla="*/ 356 h 445"/>
                <a:gd name="T98" fmla="*/ 375 w 525"/>
                <a:gd name="T99" fmla="*/ 352 h 445"/>
                <a:gd name="T100" fmla="*/ 416 w 525"/>
                <a:gd name="T101" fmla="*/ 344 h 445"/>
                <a:gd name="T102" fmla="*/ 455 w 525"/>
                <a:gd name="T103" fmla="*/ 332 h 445"/>
                <a:gd name="T104" fmla="*/ 525 w 525"/>
                <a:gd name="T105" fmla="*/ 393 h 445"/>
                <a:gd name="T106" fmla="*/ 501 w 525"/>
                <a:gd name="T107" fmla="*/ 405 h 445"/>
                <a:gd name="T108" fmla="*/ 451 w 525"/>
                <a:gd name="T109" fmla="*/ 425 h 445"/>
                <a:gd name="T110" fmla="*/ 397 w 525"/>
                <a:gd name="T111" fmla="*/ 438 h 445"/>
                <a:gd name="T112" fmla="*/ 340 w 525"/>
                <a:gd name="T113" fmla="*/ 444 h 445"/>
                <a:gd name="T114" fmla="*/ 310 w 525"/>
                <a:gd name="T11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 h="445">
                  <a:moveTo>
                    <a:pt x="310" y="445"/>
                  </a:moveTo>
                  <a:lnTo>
                    <a:pt x="310" y="445"/>
                  </a:lnTo>
                  <a:lnTo>
                    <a:pt x="280" y="444"/>
                  </a:lnTo>
                  <a:lnTo>
                    <a:pt x="250" y="440"/>
                  </a:lnTo>
                  <a:lnTo>
                    <a:pt x="221" y="436"/>
                  </a:lnTo>
                  <a:lnTo>
                    <a:pt x="193" y="428"/>
                  </a:lnTo>
                  <a:lnTo>
                    <a:pt x="165" y="420"/>
                  </a:lnTo>
                  <a:lnTo>
                    <a:pt x="140" y="409"/>
                  </a:lnTo>
                  <a:lnTo>
                    <a:pt x="116" y="397"/>
                  </a:lnTo>
                  <a:lnTo>
                    <a:pt x="94" y="383"/>
                  </a:lnTo>
                  <a:lnTo>
                    <a:pt x="73" y="367"/>
                  </a:lnTo>
                  <a:lnTo>
                    <a:pt x="55" y="350"/>
                  </a:lnTo>
                  <a:lnTo>
                    <a:pt x="38" y="332"/>
                  </a:lnTo>
                  <a:lnTo>
                    <a:pt x="25" y="313"/>
                  </a:lnTo>
                  <a:lnTo>
                    <a:pt x="19" y="302"/>
                  </a:lnTo>
                  <a:lnTo>
                    <a:pt x="14" y="291"/>
                  </a:lnTo>
                  <a:lnTo>
                    <a:pt x="11" y="280"/>
                  </a:lnTo>
                  <a:lnTo>
                    <a:pt x="7" y="269"/>
                  </a:lnTo>
                  <a:lnTo>
                    <a:pt x="3" y="258"/>
                  </a:lnTo>
                  <a:lnTo>
                    <a:pt x="1" y="246"/>
                  </a:lnTo>
                  <a:lnTo>
                    <a:pt x="0" y="234"/>
                  </a:lnTo>
                  <a:lnTo>
                    <a:pt x="0" y="222"/>
                  </a:lnTo>
                  <a:lnTo>
                    <a:pt x="0" y="222"/>
                  </a:lnTo>
                  <a:lnTo>
                    <a:pt x="0" y="210"/>
                  </a:lnTo>
                  <a:lnTo>
                    <a:pt x="1" y="199"/>
                  </a:lnTo>
                  <a:lnTo>
                    <a:pt x="3" y="187"/>
                  </a:lnTo>
                  <a:lnTo>
                    <a:pt x="7" y="176"/>
                  </a:lnTo>
                  <a:lnTo>
                    <a:pt x="11" y="164"/>
                  </a:lnTo>
                  <a:lnTo>
                    <a:pt x="14" y="153"/>
                  </a:lnTo>
                  <a:lnTo>
                    <a:pt x="19" y="143"/>
                  </a:lnTo>
                  <a:lnTo>
                    <a:pt x="25" y="133"/>
                  </a:lnTo>
                  <a:lnTo>
                    <a:pt x="38" y="113"/>
                  </a:lnTo>
                  <a:lnTo>
                    <a:pt x="55" y="95"/>
                  </a:lnTo>
                  <a:lnTo>
                    <a:pt x="73" y="78"/>
                  </a:lnTo>
                  <a:lnTo>
                    <a:pt x="94" y="63"/>
                  </a:lnTo>
                  <a:lnTo>
                    <a:pt x="116" y="48"/>
                  </a:lnTo>
                  <a:lnTo>
                    <a:pt x="140" y="36"/>
                  </a:lnTo>
                  <a:lnTo>
                    <a:pt x="166" y="25"/>
                  </a:lnTo>
                  <a:lnTo>
                    <a:pt x="193" y="17"/>
                  </a:lnTo>
                  <a:lnTo>
                    <a:pt x="221" y="9"/>
                  </a:lnTo>
                  <a:lnTo>
                    <a:pt x="251" y="3"/>
                  </a:lnTo>
                  <a:lnTo>
                    <a:pt x="281" y="1"/>
                  </a:lnTo>
                  <a:lnTo>
                    <a:pt x="311" y="0"/>
                  </a:lnTo>
                  <a:lnTo>
                    <a:pt x="311" y="0"/>
                  </a:lnTo>
                  <a:lnTo>
                    <a:pt x="338" y="1"/>
                  </a:lnTo>
                  <a:lnTo>
                    <a:pt x="364" y="3"/>
                  </a:lnTo>
                  <a:lnTo>
                    <a:pt x="390" y="7"/>
                  </a:lnTo>
                  <a:lnTo>
                    <a:pt x="416" y="14"/>
                  </a:lnTo>
                  <a:lnTo>
                    <a:pt x="443" y="22"/>
                  </a:lnTo>
                  <a:lnTo>
                    <a:pt x="468" y="32"/>
                  </a:lnTo>
                  <a:lnTo>
                    <a:pt x="495" y="44"/>
                  </a:lnTo>
                  <a:lnTo>
                    <a:pt x="523" y="58"/>
                  </a:lnTo>
                  <a:lnTo>
                    <a:pt x="471" y="124"/>
                  </a:lnTo>
                  <a:lnTo>
                    <a:pt x="471" y="124"/>
                  </a:lnTo>
                  <a:lnTo>
                    <a:pt x="454" y="116"/>
                  </a:lnTo>
                  <a:lnTo>
                    <a:pt x="434" y="108"/>
                  </a:lnTo>
                  <a:lnTo>
                    <a:pt x="415" y="102"/>
                  </a:lnTo>
                  <a:lnTo>
                    <a:pt x="396" y="98"/>
                  </a:lnTo>
                  <a:lnTo>
                    <a:pt x="375" y="94"/>
                  </a:lnTo>
                  <a:lnTo>
                    <a:pt x="355" y="90"/>
                  </a:lnTo>
                  <a:lnTo>
                    <a:pt x="333" y="89"/>
                  </a:lnTo>
                  <a:lnTo>
                    <a:pt x="311" y="88"/>
                  </a:lnTo>
                  <a:lnTo>
                    <a:pt x="311" y="88"/>
                  </a:lnTo>
                  <a:lnTo>
                    <a:pt x="298" y="89"/>
                  </a:lnTo>
                  <a:lnTo>
                    <a:pt x="285" y="90"/>
                  </a:lnTo>
                  <a:lnTo>
                    <a:pt x="271" y="93"/>
                  </a:lnTo>
                  <a:lnTo>
                    <a:pt x="258" y="95"/>
                  </a:lnTo>
                  <a:lnTo>
                    <a:pt x="246" y="100"/>
                  </a:lnTo>
                  <a:lnTo>
                    <a:pt x="234" y="105"/>
                  </a:lnTo>
                  <a:lnTo>
                    <a:pt x="222" y="112"/>
                  </a:lnTo>
                  <a:lnTo>
                    <a:pt x="211" y="119"/>
                  </a:lnTo>
                  <a:lnTo>
                    <a:pt x="200" y="128"/>
                  </a:lnTo>
                  <a:lnTo>
                    <a:pt x="191" y="137"/>
                  </a:lnTo>
                  <a:lnTo>
                    <a:pt x="182" y="150"/>
                  </a:lnTo>
                  <a:lnTo>
                    <a:pt x="176" y="162"/>
                  </a:lnTo>
                  <a:lnTo>
                    <a:pt x="170" y="175"/>
                  </a:lnTo>
                  <a:lnTo>
                    <a:pt x="165" y="189"/>
                  </a:lnTo>
                  <a:lnTo>
                    <a:pt x="163" y="205"/>
                  </a:lnTo>
                  <a:lnTo>
                    <a:pt x="162" y="222"/>
                  </a:lnTo>
                  <a:lnTo>
                    <a:pt x="162" y="222"/>
                  </a:lnTo>
                  <a:lnTo>
                    <a:pt x="163" y="240"/>
                  </a:lnTo>
                  <a:lnTo>
                    <a:pt x="165" y="256"/>
                  </a:lnTo>
                  <a:lnTo>
                    <a:pt x="170" y="270"/>
                  </a:lnTo>
                  <a:lnTo>
                    <a:pt x="175" y="284"/>
                  </a:lnTo>
                  <a:lnTo>
                    <a:pt x="182" y="296"/>
                  </a:lnTo>
                  <a:lnTo>
                    <a:pt x="191" y="306"/>
                  </a:lnTo>
                  <a:lnTo>
                    <a:pt x="200" y="317"/>
                  </a:lnTo>
                  <a:lnTo>
                    <a:pt x="210" y="326"/>
                  </a:lnTo>
                  <a:lnTo>
                    <a:pt x="221" y="333"/>
                  </a:lnTo>
                  <a:lnTo>
                    <a:pt x="233" y="339"/>
                  </a:lnTo>
                  <a:lnTo>
                    <a:pt x="245" y="345"/>
                  </a:lnTo>
                  <a:lnTo>
                    <a:pt x="258" y="349"/>
                  </a:lnTo>
                  <a:lnTo>
                    <a:pt x="271" y="352"/>
                  </a:lnTo>
                  <a:lnTo>
                    <a:pt x="285" y="355"/>
                  </a:lnTo>
                  <a:lnTo>
                    <a:pt x="298" y="356"/>
                  </a:lnTo>
                  <a:lnTo>
                    <a:pt x="311" y="357"/>
                  </a:lnTo>
                  <a:lnTo>
                    <a:pt x="311" y="357"/>
                  </a:lnTo>
                  <a:lnTo>
                    <a:pt x="333" y="356"/>
                  </a:lnTo>
                  <a:lnTo>
                    <a:pt x="355" y="355"/>
                  </a:lnTo>
                  <a:lnTo>
                    <a:pt x="375" y="352"/>
                  </a:lnTo>
                  <a:lnTo>
                    <a:pt x="396" y="349"/>
                  </a:lnTo>
                  <a:lnTo>
                    <a:pt x="416" y="344"/>
                  </a:lnTo>
                  <a:lnTo>
                    <a:pt x="436" y="338"/>
                  </a:lnTo>
                  <a:lnTo>
                    <a:pt x="455" y="332"/>
                  </a:lnTo>
                  <a:lnTo>
                    <a:pt x="473" y="325"/>
                  </a:lnTo>
                  <a:lnTo>
                    <a:pt x="525" y="393"/>
                  </a:lnTo>
                  <a:lnTo>
                    <a:pt x="525" y="393"/>
                  </a:lnTo>
                  <a:lnTo>
                    <a:pt x="501" y="405"/>
                  </a:lnTo>
                  <a:lnTo>
                    <a:pt x="477" y="415"/>
                  </a:lnTo>
                  <a:lnTo>
                    <a:pt x="451" y="425"/>
                  </a:lnTo>
                  <a:lnTo>
                    <a:pt x="425" y="432"/>
                  </a:lnTo>
                  <a:lnTo>
                    <a:pt x="397" y="438"/>
                  </a:lnTo>
                  <a:lnTo>
                    <a:pt x="369" y="442"/>
                  </a:lnTo>
                  <a:lnTo>
                    <a:pt x="340" y="444"/>
                  </a:lnTo>
                  <a:lnTo>
                    <a:pt x="310" y="445"/>
                  </a:lnTo>
                  <a:lnTo>
                    <a:pt x="310"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5" name="Freeform 36">
              <a:extLst>
                <a:ext uri="{FF2B5EF4-FFF2-40B4-BE49-F238E27FC236}">
                  <a16:creationId xmlns:a16="http://schemas.microsoft.com/office/drawing/2014/main" id="{9320E0CF-4FF0-496F-874C-E05B6E7A9930}"/>
                </a:ext>
              </a:extLst>
            </p:cNvPr>
            <p:cNvSpPr>
              <a:spLocks noEditPoints="1"/>
            </p:cNvSpPr>
            <p:nvPr/>
          </p:nvSpPr>
          <p:spPr bwMode="auto">
            <a:xfrm>
              <a:off x="3087688" y="942976"/>
              <a:ext cx="493713" cy="355600"/>
            </a:xfrm>
            <a:custGeom>
              <a:avLst/>
              <a:gdLst>
                <a:gd name="T0" fmla="*/ 459 w 622"/>
                <a:gd name="T1" fmla="*/ 241 h 447"/>
                <a:gd name="T2" fmla="*/ 447 w 622"/>
                <a:gd name="T3" fmla="*/ 285 h 447"/>
                <a:gd name="T4" fmla="*/ 421 w 622"/>
                <a:gd name="T5" fmla="*/ 318 h 447"/>
                <a:gd name="T6" fmla="*/ 389 w 622"/>
                <a:gd name="T7" fmla="*/ 341 h 447"/>
                <a:gd name="T8" fmla="*/ 350 w 622"/>
                <a:gd name="T9" fmla="*/ 354 h 447"/>
                <a:gd name="T10" fmla="*/ 310 w 622"/>
                <a:gd name="T11" fmla="*/ 358 h 447"/>
                <a:gd name="T12" fmla="*/ 285 w 622"/>
                <a:gd name="T13" fmla="*/ 357 h 447"/>
                <a:gd name="T14" fmla="*/ 245 w 622"/>
                <a:gd name="T15" fmla="*/ 346 h 447"/>
                <a:gd name="T16" fmla="*/ 210 w 622"/>
                <a:gd name="T17" fmla="*/ 326 h 447"/>
                <a:gd name="T18" fmla="*/ 182 w 622"/>
                <a:gd name="T19" fmla="*/ 297 h 447"/>
                <a:gd name="T20" fmla="*/ 165 w 622"/>
                <a:gd name="T21" fmla="*/ 258 h 447"/>
                <a:gd name="T22" fmla="*/ 162 w 622"/>
                <a:gd name="T23" fmla="*/ 224 h 447"/>
                <a:gd name="T24" fmla="*/ 169 w 622"/>
                <a:gd name="T25" fmla="*/ 175 h 447"/>
                <a:gd name="T26" fmla="*/ 191 w 622"/>
                <a:gd name="T27" fmla="*/ 139 h 447"/>
                <a:gd name="T28" fmla="*/ 221 w 622"/>
                <a:gd name="T29" fmla="*/ 113 h 447"/>
                <a:gd name="T30" fmla="*/ 258 w 622"/>
                <a:gd name="T31" fmla="*/ 97 h 447"/>
                <a:gd name="T32" fmla="*/ 298 w 622"/>
                <a:gd name="T33" fmla="*/ 90 h 447"/>
                <a:gd name="T34" fmla="*/ 323 w 622"/>
                <a:gd name="T35" fmla="*/ 90 h 447"/>
                <a:gd name="T36" fmla="*/ 363 w 622"/>
                <a:gd name="T37" fmla="*/ 97 h 447"/>
                <a:gd name="T38" fmla="*/ 400 w 622"/>
                <a:gd name="T39" fmla="*/ 113 h 447"/>
                <a:gd name="T40" fmla="*/ 431 w 622"/>
                <a:gd name="T41" fmla="*/ 139 h 447"/>
                <a:gd name="T42" fmla="*/ 451 w 622"/>
                <a:gd name="T43" fmla="*/ 175 h 447"/>
                <a:gd name="T44" fmla="*/ 460 w 622"/>
                <a:gd name="T45" fmla="*/ 224 h 447"/>
                <a:gd name="T46" fmla="*/ 310 w 622"/>
                <a:gd name="T47" fmla="*/ 447 h 447"/>
                <a:gd name="T48" fmla="*/ 401 w 622"/>
                <a:gd name="T49" fmla="*/ 437 h 447"/>
                <a:gd name="T50" fmla="*/ 482 w 622"/>
                <a:gd name="T51" fmla="*/ 411 h 447"/>
                <a:gd name="T52" fmla="*/ 548 w 622"/>
                <a:gd name="T53" fmla="*/ 369 h 447"/>
                <a:gd name="T54" fmla="*/ 596 w 622"/>
                <a:gd name="T55" fmla="*/ 313 h 447"/>
                <a:gd name="T56" fmla="*/ 612 w 622"/>
                <a:gd name="T57" fmla="*/ 282 h 447"/>
                <a:gd name="T58" fmla="*/ 620 w 622"/>
                <a:gd name="T59" fmla="*/ 248 h 447"/>
                <a:gd name="T60" fmla="*/ 622 w 622"/>
                <a:gd name="T61" fmla="*/ 224 h 447"/>
                <a:gd name="T62" fmla="*/ 618 w 622"/>
                <a:gd name="T63" fmla="*/ 189 h 447"/>
                <a:gd name="T64" fmla="*/ 607 w 622"/>
                <a:gd name="T65" fmla="*/ 155 h 447"/>
                <a:gd name="T66" fmla="*/ 583 w 622"/>
                <a:gd name="T67" fmla="*/ 115 h 447"/>
                <a:gd name="T68" fmla="*/ 529 w 622"/>
                <a:gd name="T69" fmla="*/ 63 h 447"/>
                <a:gd name="T70" fmla="*/ 456 w 622"/>
                <a:gd name="T71" fmla="*/ 27 h 447"/>
                <a:gd name="T72" fmla="*/ 372 w 622"/>
                <a:gd name="T73" fmla="*/ 5 h 447"/>
                <a:gd name="T74" fmla="*/ 310 w 622"/>
                <a:gd name="T75" fmla="*/ 0 h 447"/>
                <a:gd name="T76" fmla="*/ 221 w 622"/>
                <a:gd name="T77" fmla="*/ 10 h 447"/>
                <a:gd name="T78" fmla="*/ 140 w 622"/>
                <a:gd name="T79" fmla="*/ 38 h 447"/>
                <a:gd name="T80" fmla="*/ 72 w 622"/>
                <a:gd name="T81" fmla="*/ 79 h 447"/>
                <a:gd name="T82" fmla="*/ 25 w 622"/>
                <a:gd name="T83" fmla="*/ 134 h 447"/>
                <a:gd name="T84" fmla="*/ 10 w 622"/>
                <a:gd name="T85" fmla="*/ 166 h 447"/>
                <a:gd name="T86" fmla="*/ 1 w 622"/>
                <a:gd name="T87" fmla="*/ 200 h 447"/>
                <a:gd name="T88" fmla="*/ 0 w 622"/>
                <a:gd name="T89" fmla="*/ 224 h 447"/>
                <a:gd name="T90" fmla="*/ 4 w 622"/>
                <a:gd name="T91" fmla="*/ 259 h 447"/>
                <a:gd name="T92" fmla="*/ 14 w 622"/>
                <a:gd name="T93" fmla="*/ 293 h 447"/>
                <a:gd name="T94" fmla="*/ 39 w 622"/>
                <a:gd name="T95" fmla="*/ 332 h 447"/>
                <a:gd name="T96" fmla="*/ 93 w 622"/>
                <a:gd name="T97" fmla="*/ 384 h 447"/>
                <a:gd name="T98" fmla="*/ 165 w 622"/>
                <a:gd name="T99" fmla="*/ 421 h 447"/>
                <a:gd name="T100" fmla="*/ 250 w 622"/>
                <a:gd name="T101" fmla="*/ 442 h 447"/>
                <a:gd name="T102" fmla="*/ 310 w 622"/>
                <a:gd name="T103"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2" h="447">
                  <a:moveTo>
                    <a:pt x="460" y="224"/>
                  </a:moveTo>
                  <a:lnTo>
                    <a:pt x="460" y="224"/>
                  </a:lnTo>
                  <a:lnTo>
                    <a:pt x="459" y="241"/>
                  </a:lnTo>
                  <a:lnTo>
                    <a:pt x="456" y="258"/>
                  </a:lnTo>
                  <a:lnTo>
                    <a:pt x="451" y="272"/>
                  </a:lnTo>
                  <a:lnTo>
                    <a:pt x="447" y="285"/>
                  </a:lnTo>
                  <a:lnTo>
                    <a:pt x="439" y="297"/>
                  </a:lnTo>
                  <a:lnTo>
                    <a:pt x="431" y="308"/>
                  </a:lnTo>
                  <a:lnTo>
                    <a:pt x="421" y="318"/>
                  </a:lnTo>
                  <a:lnTo>
                    <a:pt x="412" y="326"/>
                  </a:lnTo>
                  <a:lnTo>
                    <a:pt x="400" y="335"/>
                  </a:lnTo>
                  <a:lnTo>
                    <a:pt x="389" y="341"/>
                  </a:lnTo>
                  <a:lnTo>
                    <a:pt x="375" y="346"/>
                  </a:lnTo>
                  <a:lnTo>
                    <a:pt x="363" y="351"/>
                  </a:lnTo>
                  <a:lnTo>
                    <a:pt x="350" y="354"/>
                  </a:lnTo>
                  <a:lnTo>
                    <a:pt x="337" y="357"/>
                  </a:lnTo>
                  <a:lnTo>
                    <a:pt x="323" y="358"/>
                  </a:lnTo>
                  <a:lnTo>
                    <a:pt x="310" y="358"/>
                  </a:lnTo>
                  <a:lnTo>
                    <a:pt x="310" y="358"/>
                  </a:lnTo>
                  <a:lnTo>
                    <a:pt x="298" y="358"/>
                  </a:lnTo>
                  <a:lnTo>
                    <a:pt x="285" y="357"/>
                  </a:lnTo>
                  <a:lnTo>
                    <a:pt x="272" y="354"/>
                  </a:lnTo>
                  <a:lnTo>
                    <a:pt x="258" y="351"/>
                  </a:lnTo>
                  <a:lnTo>
                    <a:pt x="245" y="346"/>
                  </a:lnTo>
                  <a:lnTo>
                    <a:pt x="233" y="341"/>
                  </a:lnTo>
                  <a:lnTo>
                    <a:pt x="221" y="335"/>
                  </a:lnTo>
                  <a:lnTo>
                    <a:pt x="210" y="326"/>
                  </a:lnTo>
                  <a:lnTo>
                    <a:pt x="200" y="318"/>
                  </a:lnTo>
                  <a:lnTo>
                    <a:pt x="191" y="308"/>
                  </a:lnTo>
                  <a:lnTo>
                    <a:pt x="182" y="297"/>
                  </a:lnTo>
                  <a:lnTo>
                    <a:pt x="175" y="285"/>
                  </a:lnTo>
                  <a:lnTo>
                    <a:pt x="169" y="272"/>
                  </a:lnTo>
                  <a:lnTo>
                    <a:pt x="165" y="258"/>
                  </a:lnTo>
                  <a:lnTo>
                    <a:pt x="163" y="241"/>
                  </a:lnTo>
                  <a:lnTo>
                    <a:pt x="162" y="224"/>
                  </a:lnTo>
                  <a:lnTo>
                    <a:pt x="162" y="224"/>
                  </a:lnTo>
                  <a:lnTo>
                    <a:pt x="163" y="207"/>
                  </a:lnTo>
                  <a:lnTo>
                    <a:pt x="165" y="191"/>
                  </a:lnTo>
                  <a:lnTo>
                    <a:pt x="169" y="175"/>
                  </a:lnTo>
                  <a:lnTo>
                    <a:pt x="175" y="162"/>
                  </a:lnTo>
                  <a:lnTo>
                    <a:pt x="182" y="150"/>
                  </a:lnTo>
                  <a:lnTo>
                    <a:pt x="191" y="139"/>
                  </a:lnTo>
                  <a:lnTo>
                    <a:pt x="200" y="130"/>
                  </a:lnTo>
                  <a:lnTo>
                    <a:pt x="210" y="121"/>
                  </a:lnTo>
                  <a:lnTo>
                    <a:pt x="221" y="113"/>
                  </a:lnTo>
                  <a:lnTo>
                    <a:pt x="233" y="107"/>
                  </a:lnTo>
                  <a:lnTo>
                    <a:pt x="245" y="102"/>
                  </a:lnTo>
                  <a:lnTo>
                    <a:pt x="258" y="97"/>
                  </a:lnTo>
                  <a:lnTo>
                    <a:pt x="272" y="93"/>
                  </a:lnTo>
                  <a:lnTo>
                    <a:pt x="285" y="91"/>
                  </a:lnTo>
                  <a:lnTo>
                    <a:pt x="298" y="90"/>
                  </a:lnTo>
                  <a:lnTo>
                    <a:pt x="310" y="90"/>
                  </a:lnTo>
                  <a:lnTo>
                    <a:pt x="310" y="90"/>
                  </a:lnTo>
                  <a:lnTo>
                    <a:pt x="323" y="90"/>
                  </a:lnTo>
                  <a:lnTo>
                    <a:pt x="337" y="91"/>
                  </a:lnTo>
                  <a:lnTo>
                    <a:pt x="350" y="93"/>
                  </a:lnTo>
                  <a:lnTo>
                    <a:pt x="363" y="97"/>
                  </a:lnTo>
                  <a:lnTo>
                    <a:pt x="375" y="102"/>
                  </a:lnTo>
                  <a:lnTo>
                    <a:pt x="389" y="107"/>
                  </a:lnTo>
                  <a:lnTo>
                    <a:pt x="400" y="113"/>
                  </a:lnTo>
                  <a:lnTo>
                    <a:pt x="412" y="121"/>
                  </a:lnTo>
                  <a:lnTo>
                    <a:pt x="421" y="130"/>
                  </a:lnTo>
                  <a:lnTo>
                    <a:pt x="431" y="139"/>
                  </a:lnTo>
                  <a:lnTo>
                    <a:pt x="439" y="150"/>
                  </a:lnTo>
                  <a:lnTo>
                    <a:pt x="447" y="162"/>
                  </a:lnTo>
                  <a:lnTo>
                    <a:pt x="451" y="175"/>
                  </a:lnTo>
                  <a:lnTo>
                    <a:pt x="456" y="191"/>
                  </a:lnTo>
                  <a:lnTo>
                    <a:pt x="459" y="207"/>
                  </a:lnTo>
                  <a:lnTo>
                    <a:pt x="460" y="224"/>
                  </a:lnTo>
                  <a:lnTo>
                    <a:pt x="460" y="224"/>
                  </a:lnTo>
                  <a:close/>
                  <a:moveTo>
                    <a:pt x="310" y="447"/>
                  </a:moveTo>
                  <a:lnTo>
                    <a:pt x="310" y="447"/>
                  </a:lnTo>
                  <a:lnTo>
                    <a:pt x="342" y="446"/>
                  </a:lnTo>
                  <a:lnTo>
                    <a:pt x="372" y="442"/>
                  </a:lnTo>
                  <a:lnTo>
                    <a:pt x="401" y="437"/>
                  </a:lnTo>
                  <a:lnTo>
                    <a:pt x="429" y="430"/>
                  </a:lnTo>
                  <a:lnTo>
                    <a:pt x="456" y="421"/>
                  </a:lnTo>
                  <a:lnTo>
                    <a:pt x="482" y="411"/>
                  </a:lnTo>
                  <a:lnTo>
                    <a:pt x="506" y="398"/>
                  </a:lnTo>
                  <a:lnTo>
                    <a:pt x="529" y="384"/>
                  </a:lnTo>
                  <a:lnTo>
                    <a:pt x="548" y="369"/>
                  </a:lnTo>
                  <a:lnTo>
                    <a:pt x="567" y="352"/>
                  </a:lnTo>
                  <a:lnTo>
                    <a:pt x="583" y="332"/>
                  </a:lnTo>
                  <a:lnTo>
                    <a:pt x="596" y="313"/>
                  </a:lnTo>
                  <a:lnTo>
                    <a:pt x="602" y="303"/>
                  </a:lnTo>
                  <a:lnTo>
                    <a:pt x="607" y="293"/>
                  </a:lnTo>
                  <a:lnTo>
                    <a:pt x="612" y="282"/>
                  </a:lnTo>
                  <a:lnTo>
                    <a:pt x="616" y="271"/>
                  </a:lnTo>
                  <a:lnTo>
                    <a:pt x="618" y="259"/>
                  </a:lnTo>
                  <a:lnTo>
                    <a:pt x="620" y="248"/>
                  </a:lnTo>
                  <a:lnTo>
                    <a:pt x="622" y="236"/>
                  </a:lnTo>
                  <a:lnTo>
                    <a:pt x="622" y="224"/>
                  </a:lnTo>
                  <a:lnTo>
                    <a:pt x="622" y="224"/>
                  </a:lnTo>
                  <a:lnTo>
                    <a:pt x="622" y="212"/>
                  </a:lnTo>
                  <a:lnTo>
                    <a:pt x="620" y="200"/>
                  </a:lnTo>
                  <a:lnTo>
                    <a:pt x="618" y="189"/>
                  </a:lnTo>
                  <a:lnTo>
                    <a:pt x="616" y="177"/>
                  </a:lnTo>
                  <a:lnTo>
                    <a:pt x="612" y="166"/>
                  </a:lnTo>
                  <a:lnTo>
                    <a:pt x="607" y="155"/>
                  </a:lnTo>
                  <a:lnTo>
                    <a:pt x="602" y="144"/>
                  </a:lnTo>
                  <a:lnTo>
                    <a:pt x="596" y="134"/>
                  </a:lnTo>
                  <a:lnTo>
                    <a:pt x="583" y="115"/>
                  </a:lnTo>
                  <a:lnTo>
                    <a:pt x="567" y="96"/>
                  </a:lnTo>
                  <a:lnTo>
                    <a:pt x="548" y="79"/>
                  </a:lnTo>
                  <a:lnTo>
                    <a:pt x="529" y="63"/>
                  </a:lnTo>
                  <a:lnTo>
                    <a:pt x="506" y="50"/>
                  </a:lnTo>
                  <a:lnTo>
                    <a:pt x="482" y="38"/>
                  </a:lnTo>
                  <a:lnTo>
                    <a:pt x="456" y="27"/>
                  </a:lnTo>
                  <a:lnTo>
                    <a:pt x="429" y="17"/>
                  </a:lnTo>
                  <a:lnTo>
                    <a:pt x="401" y="10"/>
                  </a:lnTo>
                  <a:lnTo>
                    <a:pt x="372" y="5"/>
                  </a:lnTo>
                  <a:lnTo>
                    <a:pt x="342" y="2"/>
                  </a:lnTo>
                  <a:lnTo>
                    <a:pt x="310" y="0"/>
                  </a:lnTo>
                  <a:lnTo>
                    <a:pt x="310" y="0"/>
                  </a:lnTo>
                  <a:lnTo>
                    <a:pt x="280" y="2"/>
                  </a:lnTo>
                  <a:lnTo>
                    <a:pt x="250" y="5"/>
                  </a:lnTo>
                  <a:lnTo>
                    <a:pt x="221" y="10"/>
                  </a:lnTo>
                  <a:lnTo>
                    <a:pt x="193" y="17"/>
                  </a:lnTo>
                  <a:lnTo>
                    <a:pt x="165" y="27"/>
                  </a:lnTo>
                  <a:lnTo>
                    <a:pt x="140" y="38"/>
                  </a:lnTo>
                  <a:lnTo>
                    <a:pt x="116" y="50"/>
                  </a:lnTo>
                  <a:lnTo>
                    <a:pt x="93" y="63"/>
                  </a:lnTo>
                  <a:lnTo>
                    <a:pt x="72" y="79"/>
                  </a:lnTo>
                  <a:lnTo>
                    <a:pt x="54" y="96"/>
                  </a:lnTo>
                  <a:lnTo>
                    <a:pt x="39" y="115"/>
                  </a:lnTo>
                  <a:lnTo>
                    <a:pt x="25" y="134"/>
                  </a:lnTo>
                  <a:lnTo>
                    <a:pt x="19" y="144"/>
                  </a:lnTo>
                  <a:lnTo>
                    <a:pt x="14" y="155"/>
                  </a:lnTo>
                  <a:lnTo>
                    <a:pt x="10" y="166"/>
                  </a:lnTo>
                  <a:lnTo>
                    <a:pt x="6" y="177"/>
                  </a:lnTo>
                  <a:lnTo>
                    <a:pt x="4" y="189"/>
                  </a:lnTo>
                  <a:lnTo>
                    <a:pt x="1" y="200"/>
                  </a:lnTo>
                  <a:lnTo>
                    <a:pt x="0" y="212"/>
                  </a:lnTo>
                  <a:lnTo>
                    <a:pt x="0" y="224"/>
                  </a:lnTo>
                  <a:lnTo>
                    <a:pt x="0" y="224"/>
                  </a:lnTo>
                  <a:lnTo>
                    <a:pt x="0" y="236"/>
                  </a:lnTo>
                  <a:lnTo>
                    <a:pt x="1" y="248"/>
                  </a:lnTo>
                  <a:lnTo>
                    <a:pt x="4" y="259"/>
                  </a:lnTo>
                  <a:lnTo>
                    <a:pt x="6" y="271"/>
                  </a:lnTo>
                  <a:lnTo>
                    <a:pt x="10" y="282"/>
                  </a:lnTo>
                  <a:lnTo>
                    <a:pt x="14" y="293"/>
                  </a:lnTo>
                  <a:lnTo>
                    <a:pt x="19" y="303"/>
                  </a:lnTo>
                  <a:lnTo>
                    <a:pt x="25" y="313"/>
                  </a:lnTo>
                  <a:lnTo>
                    <a:pt x="39" y="332"/>
                  </a:lnTo>
                  <a:lnTo>
                    <a:pt x="54" y="352"/>
                  </a:lnTo>
                  <a:lnTo>
                    <a:pt x="72" y="369"/>
                  </a:lnTo>
                  <a:lnTo>
                    <a:pt x="93" y="384"/>
                  </a:lnTo>
                  <a:lnTo>
                    <a:pt x="116" y="398"/>
                  </a:lnTo>
                  <a:lnTo>
                    <a:pt x="140" y="411"/>
                  </a:lnTo>
                  <a:lnTo>
                    <a:pt x="165" y="421"/>
                  </a:lnTo>
                  <a:lnTo>
                    <a:pt x="193" y="430"/>
                  </a:lnTo>
                  <a:lnTo>
                    <a:pt x="221" y="437"/>
                  </a:lnTo>
                  <a:lnTo>
                    <a:pt x="250" y="442"/>
                  </a:lnTo>
                  <a:lnTo>
                    <a:pt x="280" y="446"/>
                  </a:lnTo>
                  <a:lnTo>
                    <a:pt x="310" y="447"/>
                  </a:lnTo>
                  <a:lnTo>
                    <a:pt x="31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6" name="Freeform 37">
              <a:extLst>
                <a:ext uri="{FF2B5EF4-FFF2-40B4-BE49-F238E27FC236}">
                  <a16:creationId xmlns:a16="http://schemas.microsoft.com/office/drawing/2014/main" id="{E8697CC8-0655-4720-A7B7-A8548959CBDC}"/>
                </a:ext>
              </a:extLst>
            </p:cNvPr>
            <p:cNvSpPr>
              <a:spLocks/>
            </p:cNvSpPr>
            <p:nvPr/>
          </p:nvSpPr>
          <p:spPr bwMode="auto">
            <a:xfrm>
              <a:off x="3633788" y="938213"/>
              <a:ext cx="360363" cy="350838"/>
            </a:xfrm>
            <a:custGeom>
              <a:avLst/>
              <a:gdLst>
                <a:gd name="T0" fmla="*/ 155 w 454"/>
                <a:gd name="T1" fmla="*/ 442 h 442"/>
                <a:gd name="T2" fmla="*/ 155 w 454"/>
                <a:gd name="T3" fmla="*/ 177 h 442"/>
                <a:gd name="T4" fmla="*/ 159 w 454"/>
                <a:gd name="T5" fmla="*/ 149 h 442"/>
                <a:gd name="T6" fmla="*/ 174 w 454"/>
                <a:gd name="T7" fmla="*/ 125 h 442"/>
                <a:gd name="T8" fmla="*/ 185 w 454"/>
                <a:gd name="T9" fmla="*/ 114 h 442"/>
                <a:gd name="T10" fmla="*/ 198 w 454"/>
                <a:gd name="T11" fmla="*/ 105 h 442"/>
                <a:gd name="T12" fmla="*/ 214 w 454"/>
                <a:gd name="T13" fmla="*/ 101 h 442"/>
                <a:gd name="T14" fmla="*/ 232 w 454"/>
                <a:gd name="T15" fmla="*/ 98 h 442"/>
                <a:gd name="T16" fmla="*/ 245 w 454"/>
                <a:gd name="T17" fmla="*/ 99 h 442"/>
                <a:gd name="T18" fmla="*/ 268 w 454"/>
                <a:gd name="T19" fmla="*/ 108 h 442"/>
                <a:gd name="T20" fmla="*/ 287 w 454"/>
                <a:gd name="T21" fmla="*/ 122 h 442"/>
                <a:gd name="T22" fmla="*/ 298 w 454"/>
                <a:gd name="T23" fmla="*/ 142 h 442"/>
                <a:gd name="T24" fmla="*/ 299 w 454"/>
                <a:gd name="T25" fmla="*/ 152 h 442"/>
                <a:gd name="T26" fmla="*/ 454 w 454"/>
                <a:gd name="T27" fmla="*/ 442 h 442"/>
                <a:gd name="T28" fmla="*/ 454 w 454"/>
                <a:gd name="T29" fmla="*/ 144 h 442"/>
                <a:gd name="T30" fmla="*/ 450 w 454"/>
                <a:gd name="T31" fmla="*/ 116 h 442"/>
                <a:gd name="T32" fmla="*/ 439 w 454"/>
                <a:gd name="T33" fmla="*/ 89 h 442"/>
                <a:gd name="T34" fmla="*/ 421 w 454"/>
                <a:gd name="T35" fmla="*/ 64 h 442"/>
                <a:gd name="T36" fmla="*/ 400 w 454"/>
                <a:gd name="T37" fmla="*/ 43 h 442"/>
                <a:gd name="T38" fmla="*/ 372 w 454"/>
                <a:gd name="T39" fmla="*/ 26 h 442"/>
                <a:gd name="T40" fmla="*/ 341 w 454"/>
                <a:gd name="T41" fmla="*/ 12 h 442"/>
                <a:gd name="T42" fmla="*/ 307 w 454"/>
                <a:gd name="T43" fmla="*/ 4 h 442"/>
                <a:gd name="T44" fmla="*/ 269 w 454"/>
                <a:gd name="T45" fmla="*/ 0 h 442"/>
                <a:gd name="T46" fmla="*/ 267 w 454"/>
                <a:gd name="T47" fmla="*/ 0 h 442"/>
                <a:gd name="T48" fmla="*/ 263 w 454"/>
                <a:gd name="T49" fmla="*/ 0 h 442"/>
                <a:gd name="T50" fmla="*/ 249 w 454"/>
                <a:gd name="T51" fmla="*/ 2 h 442"/>
                <a:gd name="T52" fmla="*/ 219 w 454"/>
                <a:gd name="T53" fmla="*/ 5 h 442"/>
                <a:gd name="T54" fmla="*/ 190 w 454"/>
                <a:gd name="T55" fmla="*/ 14 h 442"/>
                <a:gd name="T56" fmla="*/ 163 w 454"/>
                <a:gd name="T57" fmla="*/ 26 h 442"/>
                <a:gd name="T58" fmla="*/ 151 w 454"/>
                <a:gd name="T59" fmla="*/ 33 h 442"/>
                <a:gd name="T60" fmla="*/ 147 w 454"/>
                <a:gd name="T61" fmla="*/ 28 h 442"/>
                <a:gd name="T62" fmla="*/ 129 w 454"/>
                <a:gd name="T63" fmla="*/ 17 h 442"/>
                <a:gd name="T64" fmla="*/ 83 w 454"/>
                <a:gd name="T65" fmla="*/ 8 h 442"/>
                <a:gd name="T66" fmla="*/ 0 w 454"/>
                <a:gd name="T67" fmla="*/ 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42">
                  <a:moveTo>
                    <a:pt x="0" y="442"/>
                  </a:moveTo>
                  <a:lnTo>
                    <a:pt x="155" y="442"/>
                  </a:lnTo>
                  <a:lnTo>
                    <a:pt x="155" y="177"/>
                  </a:lnTo>
                  <a:lnTo>
                    <a:pt x="155" y="177"/>
                  </a:lnTo>
                  <a:lnTo>
                    <a:pt x="156" y="163"/>
                  </a:lnTo>
                  <a:lnTo>
                    <a:pt x="159" y="149"/>
                  </a:lnTo>
                  <a:lnTo>
                    <a:pt x="165" y="136"/>
                  </a:lnTo>
                  <a:lnTo>
                    <a:pt x="174" y="125"/>
                  </a:lnTo>
                  <a:lnTo>
                    <a:pt x="180" y="119"/>
                  </a:lnTo>
                  <a:lnTo>
                    <a:pt x="185" y="114"/>
                  </a:lnTo>
                  <a:lnTo>
                    <a:pt x="192" y="109"/>
                  </a:lnTo>
                  <a:lnTo>
                    <a:pt x="198" y="105"/>
                  </a:lnTo>
                  <a:lnTo>
                    <a:pt x="207" y="103"/>
                  </a:lnTo>
                  <a:lnTo>
                    <a:pt x="214" y="101"/>
                  </a:lnTo>
                  <a:lnTo>
                    <a:pt x="222" y="99"/>
                  </a:lnTo>
                  <a:lnTo>
                    <a:pt x="232" y="98"/>
                  </a:lnTo>
                  <a:lnTo>
                    <a:pt x="232" y="98"/>
                  </a:lnTo>
                  <a:lnTo>
                    <a:pt x="245" y="99"/>
                  </a:lnTo>
                  <a:lnTo>
                    <a:pt x="257" y="103"/>
                  </a:lnTo>
                  <a:lnTo>
                    <a:pt x="268" y="108"/>
                  </a:lnTo>
                  <a:lnTo>
                    <a:pt x="279" y="114"/>
                  </a:lnTo>
                  <a:lnTo>
                    <a:pt x="287" y="122"/>
                  </a:lnTo>
                  <a:lnTo>
                    <a:pt x="295" y="132"/>
                  </a:lnTo>
                  <a:lnTo>
                    <a:pt x="298" y="142"/>
                  </a:lnTo>
                  <a:lnTo>
                    <a:pt x="299" y="146"/>
                  </a:lnTo>
                  <a:lnTo>
                    <a:pt x="299" y="152"/>
                  </a:lnTo>
                  <a:lnTo>
                    <a:pt x="299" y="442"/>
                  </a:lnTo>
                  <a:lnTo>
                    <a:pt x="454" y="442"/>
                  </a:lnTo>
                  <a:lnTo>
                    <a:pt x="454" y="144"/>
                  </a:lnTo>
                  <a:lnTo>
                    <a:pt x="454" y="144"/>
                  </a:lnTo>
                  <a:lnTo>
                    <a:pt x="453" y="130"/>
                  </a:lnTo>
                  <a:lnTo>
                    <a:pt x="450" y="116"/>
                  </a:lnTo>
                  <a:lnTo>
                    <a:pt x="446" y="102"/>
                  </a:lnTo>
                  <a:lnTo>
                    <a:pt x="439" y="89"/>
                  </a:lnTo>
                  <a:lnTo>
                    <a:pt x="431" y="76"/>
                  </a:lnTo>
                  <a:lnTo>
                    <a:pt x="421" y="64"/>
                  </a:lnTo>
                  <a:lnTo>
                    <a:pt x="411" y="53"/>
                  </a:lnTo>
                  <a:lnTo>
                    <a:pt x="400" y="43"/>
                  </a:lnTo>
                  <a:lnTo>
                    <a:pt x="386" y="34"/>
                  </a:lnTo>
                  <a:lnTo>
                    <a:pt x="372" y="26"/>
                  </a:lnTo>
                  <a:lnTo>
                    <a:pt x="356" y="18"/>
                  </a:lnTo>
                  <a:lnTo>
                    <a:pt x="341" y="12"/>
                  </a:lnTo>
                  <a:lnTo>
                    <a:pt x="324" y="8"/>
                  </a:lnTo>
                  <a:lnTo>
                    <a:pt x="307" y="4"/>
                  </a:lnTo>
                  <a:lnTo>
                    <a:pt x="289" y="2"/>
                  </a:lnTo>
                  <a:lnTo>
                    <a:pt x="269" y="0"/>
                  </a:lnTo>
                  <a:lnTo>
                    <a:pt x="269" y="0"/>
                  </a:lnTo>
                  <a:lnTo>
                    <a:pt x="267" y="0"/>
                  </a:lnTo>
                  <a:lnTo>
                    <a:pt x="267" y="0"/>
                  </a:lnTo>
                  <a:lnTo>
                    <a:pt x="263" y="0"/>
                  </a:lnTo>
                  <a:lnTo>
                    <a:pt x="263" y="0"/>
                  </a:lnTo>
                  <a:lnTo>
                    <a:pt x="249" y="2"/>
                  </a:lnTo>
                  <a:lnTo>
                    <a:pt x="233" y="3"/>
                  </a:lnTo>
                  <a:lnTo>
                    <a:pt x="219" y="5"/>
                  </a:lnTo>
                  <a:lnTo>
                    <a:pt x="204" y="9"/>
                  </a:lnTo>
                  <a:lnTo>
                    <a:pt x="190" y="14"/>
                  </a:lnTo>
                  <a:lnTo>
                    <a:pt x="176" y="20"/>
                  </a:lnTo>
                  <a:lnTo>
                    <a:pt x="163" y="26"/>
                  </a:lnTo>
                  <a:lnTo>
                    <a:pt x="151" y="33"/>
                  </a:lnTo>
                  <a:lnTo>
                    <a:pt x="151" y="33"/>
                  </a:lnTo>
                  <a:lnTo>
                    <a:pt x="150" y="32"/>
                  </a:lnTo>
                  <a:lnTo>
                    <a:pt x="147" y="28"/>
                  </a:lnTo>
                  <a:lnTo>
                    <a:pt x="140" y="23"/>
                  </a:lnTo>
                  <a:lnTo>
                    <a:pt x="129" y="17"/>
                  </a:lnTo>
                  <a:lnTo>
                    <a:pt x="110" y="12"/>
                  </a:lnTo>
                  <a:lnTo>
                    <a:pt x="83" y="8"/>
                  </a:lnTo>
                  <a:lnTo>
                    <a:pt x="47" y="5"/>
                  </a:lnTo>
                  <a:lnTo>
                    <a:pt x="0" y="4"/>
                  </a:lnTo>
                  <a:lnTo>
                    <a:pt x="0"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7" name="Rectangle 38">
              <a:extLst>
                <a:ext uri="{FF2B5EF4-FFF2-40B4-BE49-F238E27FC236}">
                  <a16:creationId xmlns:a16="http://schemas.microsoft.com/office/drawing/2014/main" id="{378AE1DF-4047-474B-B2AC-2E33EAE9F2C6}"/>
                </a:ext>
              </a:extLst>
            </p:cNvPr>
            <p:cNvSpPr>
              <a:spLocks noChangeArrowheads="1"/>
            </p:cNvSpPr>
            <p:nvPr/>
          </p:nvSpPr>
          <p:spPr bwMode="auto">
            <a:xfrm>
              <a:off x="2168526" y="952501"/>
              <a:ext cx="120650"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8" name="Freeform 39">
              <a:extLst>
                <a:ext uri="{FF2B5EF4-FFF2-40B4-BE49-F238E27FC236}">
                  <a16:creationId xmlns:a16="http://schemas.microsoft.com/office/drawing/2014/main" id="{05761D39-9101-4F18-A140-091053FB92C9}"/>
                </a:ext>
              </a:extLst>
            </p:cNvPr>
            <p:cNvSpPr>
              <a:spLocks/>
            </p:cNvSpPr>
            <p:nvPr/>
          </p:nvSpPr>
          <p:spPr bwMode="auto">
            <a:xfrm>
              <a:off x="2820988" y="946151"/>
              <a:ext cx="252413" cy="342900"/>
            </a:xfrm>
            <a:custGeom>
              <a:avLst/>
              <a:gdLst>
                <a:gd name="T0" fmla="*/ 0 w 319"/>
                <a:gd name="T1" fmla="*/ 432 h 432"/>
                <a:gd name="T2" fmla="*/ 151 w 319"/>
                <a:gd name="T3" fmla="*/ 432 h 432"/>
                <a:gd name="T4" fmla="*/ 151 w 319"/>
                <a:gd name="T5" fmla="*/ 175 h 432"/>
                <a:gd name="T6" fmla="*/ 151 w 319"/>
                <a:gd name="T7" fmla="*/ 175 h 432"/>
                <a:gd name="T8" fmla="*/ 152 w 319"/>
                <a:gd name="T9" fmla="*/ 167 h 432"/>
                <a:gd name="T10" fmla="*/ 153 w 319"/>
                <a:gd name="T11" fmla="*/ 159 h 432"/>
                <a:gd name="T12" fmla="*/ 156 w 319"/>
                <a:gd name="T13" fmla="*/ 153 h 432"/>
                <a:gd name="T14" fmla="*/ 159 w 319"/>
                <a:gd name="T15" fmla="*/ 146 h 432"/>
                <a:gd name="T16" fmla="*/ 164 w 319"/>
                <a:gd name="T17" fmla="*/ 140 h 432"/>
                <a:gd name="T18" fmla="*/ 169 w 319"/>
                <a:gd name="T19" fmla="*/ 134 h 432"/>
                <a:gd name="T20" fmla="*/ 175 w 319"/>
                <a:gd name="T21" fmla="*/ 128 h 432"/>
                <a:gd name="T22" fmla="*/ 181 w 319"/>
                <a:gd name="T23" fmla="*/ 123 h 432"/>
                <a:gd name="T24" fmla="*/ 196 w 319"/>
                <a:gd name="T25" fmla="*/ 114 h 432"/>
                <a:gd name="T26" fmla="*/ 213 w 319"/>
                <a:gd name="T27" fmla="*/ 107 h 432"/>
                <a:gd name="T28" fmla="*/ 231 w 319"/>
                <a:gd name="T29" fmla="*/ 103 h 432"/>
                <a:gd name="T30" fmla="*/ 240 w 319"/>
                <a:gd name="T31" fmla="*/ 101 h 432"/>
                <a:gd name="T32" fmla="*/ 250 w 319"/>
                <a:gd name="T33" fmla="*/ 101 h 432"/>
                <a:gd name="T34" fmla="*/ 250 w 319"/>
                <a:gd name="T35" fmla="*/ 101 h 432"/>
                <a:gd name="T36" fmla="*/ 268 w 319"/>
                <a:gd name="T37" fmla="*/ 103 h 432"/>
                <a:gd name="T38" fmla="*/ 286 w 319"/>
                <a:gd name="T39" fmla="*/ 105 h 432"/>
                <a:gd name="T40" fmla="*/ 303 w 319"/>
                <a:gd name="T41" fmla="*/ 110 h 432"/>
                <a:gd name="T42" fmla="*/ 319 w 319"/>
                <a:gd name="T43" fmla="*/ 116 h 432"/>
                <a:gd name="T44" fmla="*/ 319 w 319"/>
                <a:gd name="T45" fmla="*/ 116 h 432"/>
                <a:gd name="T46" fmla="*/ 319 w 319"/>
                <a:gd name="T47" fmla="*/ 4 h 432"/>
                <a:gd name="T48" fmla="*/ 319 w 319"/>
                <a:gd name="T49" fmla="*/ 4 h 432"/>
                <a:gd name="T50" fmla="*/ 291 w 319"/>
                <a:gd name="T51" fmla="*/ 1 h 432"/>
                <a:gd name="T52" fmla="*/ 265 w 319"/>
                <a:gd name="T53" fmla="*/ 0 h 432"/>
                <a:gd name="T54" fmla="*/ 265 w 319"/>
                <a:gd name="T55" fmla="*/ 0 h 432"/>
                <a:gd name="T56" fmla="*/ 250 w 319"/>
                <a:gd name="T57" fmla="*/ 0 h 432"/>
                <a:gd name="T58" fmla="*/ 234 w 319"/>
                <a:gd name="T59" fmla="*/ 2 h 432"/>
                <a:gd name="T60" fmla="*/ 220 w 319"/>
                <a:gd name="T61" fmla="*/ 5 h 432"/>
                <a:gd name="T62" fmla="*/ 205 w 319"/>
                <a:gd name="T63" fmla="*/ 8 h 432"/>
                <a:gd name="T64" fmla="*/ 191 w 319"/>
                <a:gd name="T65" fmla="*/ 12 h 432"/>
                <a:gd name="T66" fmla="*/ 176 w 319"/>
                <a:gd name="T67" fmla="*/ 18 h 432"/>
                <a:gd name="T68" fmla="*/ 163 w 319"/>
                <a:gd name="T69" fmla="*/ 24 h 432"/>
                <a:gd name="T70" fmla="*/ 151 w 319"/>
                <a:gd name="T71" fmla="*/ 31 h 432"/>
                <a:gd name="T72" fmla="*/ 151 w 319"/>
                <a:gd name="T73" fmla="*/ 31 h 432"/>
                <a:gd name="T74" fmla="*/ 149 w 319"/>
                <a:gd name="T75" fmla="*/ 29 h 432"/>
                <a:gd name="T76" fmla="*/ 144 w 319"/>
                <a:gd name="T77" fmla="*/ 24 h 432"/>
                <a:gd name="T78" fmla="*/ 137 w 319"/>
                <a:gd name="T79" fmla="*/ 19 h 432"/>
                <a:gd name="T80" fmla="*/ 123 w 319"/>
                <a:gd name="T81" fmla="*/ 15 h 432"/>
                <a:gd name="T82" fmla="*/ 104 w 319"/>
                <a:gd name="T83" fmla="*/ 10 h 432"/>
                <a:gd name="T84" fmla="*/ 79 w 319"/>
                <a:gd name="T85" fmla="*/ 6 h 432"/>
                <a:gd name="T86" fmla="*/ 44 w 319"/>
                <a:gd name="T87" fmla="*/ 4 h 432"/>
                <a:gd name="T88" fmla="*/ 0 w 319"/>
                <a:gd name="T89" fmla="*/ 2 h 432"/>
                <a:gd name="T90" fmla="*/ 0 w 319"/>
                <a:gd name="T9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432">
                  <a:moveTo>
                    <a:pt x="0" y="432"/>
                  </a:moveTo>
                  <a:lnTo>
                    <a:pt x="151" y="432"/>
                  </a:lnTo>
                  <a:lnTo>
                    <a:pt x="151" y="175"/>
                  </a:lnTo>
                  <a:lnTo>
                    <a:pt x="151" y="175"/>
                  </a:lnTo>
                  <a:lnTo>
                    <a:pt x="152" y="167"/>
                  </a:lnTo>
                  <a:lnTo>
                    <a:pt x="153" y="159"/>
                  </a:lnTo>
                  <a:lnTo>
                    <a:pt x="156" y="153"/>
                  </a:lnTo>
                  <a:lnTo>
                    <a:pt x="159" y="146"/>
                  </a:lnTo>
                  <a:lnTo>
                    <a:pt x="164" y="140"/>
                  </a:lnTo>
                  <a:lnTo>
                    <a:pt x="169" y="134"/>
                  </a:lnTo>
                  <a:lnTo>
                    <a:pt x="175" y="128"/>
                  </a:lnTo>
                  <a:lnTo>
                    <a:pt x="181" y="123"/>
                  </a:lnTo>
                  <a:lnTo>
                    <a:pt x="196" y="114"/>
                  </a:lnTo>
                  <a:lnTo>
                    <a:pt x="213" y="107"/>
                  </a:lnTo>
                  <a:lnTo>
                    <a:pt x="231" y="103"/>
                  </a:lnTo>
                  <a:lnTo>
                    <a:pt x="240" y="101"/>
                  </a:lnTo>
                  <a:lnTo>
                    <a:pt x="250" y="101"/>
                  </a:lnTo>
                  <a:lnTo>
                    <a:pt x="250" y="101"/>
                  </a:lnTo>
                  <a:lnTo>
                    <a:pt x="268" y="103"/>
                  </a:lnTo>
                  <a:lnTo>
                    <a:pt x="286" y="105"/>
                  </a:lnTo>
                  <a:lnTo>
                    <a:pt x="303" y="110"/>
                  </a:lnTo>
                  <a:lnTo>
                    <a:pt x="319" y="116"/>
                  </a:lnTo>
                  <a:lnTo>
                    <a:pt x="319" y="116"/>
                  </a:lnTo>
                  <a:lnTo>
                    <a:pt x="319" y="4"/>
                  </a:lnTo>
                  <a:lnTo>
                    <a:pt x="319" y="4"/>
                  </a:lnTo>
                  <a:lnTo>
                    <a:pt x="291" y="1"/>
                  </a:lnTo>
                  <a:lnTo>
                    <a:pt x="265" y="0"/>
                  </a:lnTo>
                  <a:lnTo>
                    <a:pt x="265" y="0"/>
                  </a:lnTo>
                  <a:lnTo>
                    <a:pt x="250" y="0"/>
                  </a:lnTo>
                  <a:lnTo>
                    <a:pt x="234" y="2"/>
                  </a:lnTo>
                  <a:lnTo>
                    <a:pt x="220" y="5"/>
                  </a:lnTo>
                  <a:lnTo>
                    <a:pt x="205" y="8"/>
                  </a:lnTo>
                  <a:lnTo>
                    <a:pt x="191" y="12"/>
                  </a:lnTo>
                  <a:lnTo>
                    <a:pt x="176" y="18"/>
                  </a:lnTo>
                  <a:lnTo>
                    <a:pt x="163" y="24"/>
                  </a:lnTo>
                  <a:lnTo>
                    <a:pt x="151" y="31"/>
                  </a:lnTo>
                  <a:lnTo>
                    <a:pt x="151" y="31"/>
                  </a:lnTo>
                  <a:lnTo>
                    <a:pt x="149" y="29"/>
                  </a:lnTo>
                  <a:lnTo>
                    <a:pt x="144" y="24"/>
                  </a:lnTo>
                  <a:lnTo>
                    <a:pt x="137" y="19"/>
                  </a:lnTo>
                  <a:lnTo>
                    <a:pt x="123" y="15"/>
                  </a:lnTo>
                  <a:lnTo>
                    <a:pt x="104" y="10"/>
                  </a:lnTo>
                  <a:lnTo>
                    <a:pt x="79" y="6"/>
                  </a:lnTo>
                  <a:lnTo>
                    <a:pt x="44" y="4"/>
                  </a:lnTo>
                  <a:lnTo>
                    <a:pt x="0" y="2"/>
                  </a:lnTo>
                  <a:lnTo>
                    <a:pt x="0"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9" name="Freeform 40">
              <a:extLst>
                <a:ext uri="{FF2B5EF4-FFF2-40B4-BE49-F238E27FC236}">
                  <a16:creationId xmlns:a16="http://schemas.microsoft.com/office/drawing/2014/main" id="{93E43D9E-FC7D-46DF-9671-3F378965EF7C}"/>
                </a:ext>
              </a:extLst>
            </p:cNvPr>
            <p:cNvSpPr>
              <a:spLocks/>
            </p:cNvSpPr>
            <p:nvPr/>
          </p:nvSpPr>
          <p:spPr bwMode="auto">
            <a:xfrm>
              <a:off x="1701801" y="677863"/>
              <a:ext cx="522288" cy="635000"/>
            </a:xfrm>
            <a:custGeom>
              <a:avLst/>
              <a:gdLst>
                <a:gd name="T0" fmla="*/ 635 w 658"/>
                <a:gd name="T1" fmla="*/ 37 h 800"/>
                <a:gd name="T2" fmla="*/ 614 w 658"/>
                <a:gd name="T3" fmla="*/ 19 h 800"/>
                <a:gd name="T4" fmla="*/ 587 w 658"/>
                <a:gd name="T5" fmla="*/ 7 h 800"/>
                <a:gd name="T6" fmla="*/ 529 w 658"/>
                <a:gd name="T7" fmla="*/ 0 h 800"/>
                <a:gd name="T8" fmla="*/ 442 w 658"/>
                <a:gd name="T9" fmla="*/ 11 h 800"/>
                <a:gd name="T10" fmla="*/ 337 w 658"/>
                <a:gd name="T11" fmla="*/ 43 h 800"/>
                <a:gd name="T12" fmla="*/ 218 w 658"/>
                <a:gd name="T13" fmla="*/ 95 h 800"/>
                <a:gd name="T14" fmla="*/ 161 w 658"/>
                <a:gd name="T15" fmla="*/ 126 h 800"/>
                <a:gd name="T16" fmla="*/ 146 w 658"/>
                <a:gd name="T17" fmla="*/ 135 h 800"/>
                <a:gd name="T18" fmla="*/ 144 w 658"/>
                <a:gd name="T19" fmla="*/ 142 h 800"/>
                <a:gd name="T20" fmla="*/ 152 w 658"/>
                <a:gd name="T21" fmla="*/ 142 h 800"/>
                <a:gd name="T22" fmla="*/ 181 w 658"/>
                <a:gd name="T23" fmla="*/ 132 h 800"/>
                <a:gd name="T24" fmla="*/ 244 w 658"/>
                <a:gd name="T25" fmla="*/ 104 h 800"/>
                <a:gd name="T26" fmla="*/ 331 w 658"/>
                <a:gd name="T27" fmla="*/ 74 h 800"/>
                <a:gd name="T28" fmla="*/ 407 w 658"/>
                <a:gd name="T29" fmla="*/ 59 h 800"/>
                <a:gd name="T30" fmla="*/ 470 w 658"/>
                <a:gd name="T31" fmla="*/ 59 h 800"/>
                <a:gd name="T32" fmla="*/ 518 w 658"/>
                <a:gd name="T33" fmla="*/ 74 h 800"/>
                <a:gd name="T34" fmla="*/ 541 w 658"/>
                <a:gd name="T35" fmla="*/ 92 h 800"/>
                <a:gd name="T36" fmla="*/ 558 w 658"/>
                <a:gd name="T37" fmla="*/ 121 h 800"/>
                <a:gd name="T38" fmla="*/ 562 w 658"/>
                <a:gd name="T39" fmla="*/ 159 h 800"/>
                <a:gd name="T40" fmla="*/ 554 w 658"/>
                <a:gd name="T41" fmla="*/ 206 h 800"/>
                <a:gd name="T42" fmla="*/ 535 w 658"/>
                <a:gd name="T43" fmla="*/ 258 h 800"/>
                <a:gd name="T44" fmla="*/ 506 w 658"/>
                <a:gd name="T45" fmla="*/ 316 h 800"/>
                <a:gd name="T46" fmla="*/ 436 w 658"/>
                <a:gd name="T47" fmla="*/ 420 h 800"/>
                <a:gd name="T48" fmla="*/ 320 w 658"/>
                <a:gd name="T49" fmla="*/ 551 h 800"/>
                <a:gd name="T50" fmla="*/ 225 w 658"/>
                <a:gd name="T51" fmla="*/ 634 h 800"/>
                <a:gd name="T52" fmla="*/ 173 w 658"/>
                <a:gd name="T53" fmla="*/ 675 h 800"/>
                <a:gd name="T54" fmla="*/ 39 w 658"/>
                <a:gd name="T55" fmla="*/ 767 h 800"/>
                <a:gd name="T56" fmla="*/ 31 w 658"/>
                <a:gd name="T57" fmla="*/ 771 h 800"/>
                <a:gd name="T58" fmla="*/ 2 w 658"/>
                <a:gd name="T59" fmla="*/ 794 h 800"/>
                <a:gd name="T60" fmla="*/ 3 w 658"/>
                <a:gd name="T61" fmla="*/ 799 h 800"/>
                <a:gd name="T62" fmla="*/ 11 w 658"/>
                <a:gd name="T63" fmla="*/ 798 h 800"/>
                <a:gd name="T64" fmla="*/ 38 w 658"/>
                <a:gd name="T65" fmla="*/ 785 h 800"/>
                <a:gd name="T66" fmla="*/ 45 w 658"/>
                <a:gd name="T67" fmla="*/ 780 h 800"/>
                <a:gd name="T68" fmla="*/ 195 w 658"/>
                <a:gd name="T69" fmla="*/ 680 h 800"/>
                <a:gd name="T70" fmla="*/ 301 w 658"/>
                <a:gd name="T71" fmla="*/ 601 h 800"/>
                <a:gd name="T72" fmla="*/ 455 w 658"/>
                <a:gd name="T73" fmla="*/ 461 h 800"/>
                <a:gd name="T74" fmla="*/ 515 w 658"/>
                <a:gd name="T75" fmla="*/ 396 h 800"/>
                <a:gd name="T76" fmla="*/ 585 w 658"/>
                <a:gd name="T77" fmla="*/ 303 h 800"/>
                <a:gd name="T78" fmla="*/ 632 w 658"/>
                <a:gd name="T79" fmla="*/ 216 h 800"/>
                <a:gd name="T80" fmla="*/ 656 w 658"/>
                <a:gd name="T81" fmla="*/ 141 h 800"/>
                <a:gd name="T82" fmla="*/ 657 w 658"/>
                <a:gd name="T83" fmla="*/ 87 h 800"/>
                <a:gd name="T84" fmla="*/ 650 w 658"/>
                <a:gd name="T85" fmla="*/ 60 h 800"/>
                <a:gd name="T86" fmla="*/ 640 w 658"/>
                <a:gd name="T87" fmla="*/ 4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800">
                  <a:moveTo>
                    <a:pt x="640" y="45"/>
                  </a:moveTo>
                  <a:lnTo>
                    <a:pt x="640" y="45"/>
                  </a:lnTo>
                  <a:lnTo>
                    <a:pt x="635" y="37"/>
                  </a:lnTo>
                  <a:lnTo>
                    <a:pt x="628" y="30"/>
                  </a:lnTo>
                  <a:lnTo>
                    <a:pt x="621" y="24"/>
                  </a:lnTo>
                  <a:lnTo>
                    <a:pt x="614" y="19"/>
                  </a:lnTo>
                  <a:lnTo>
                    <a:pt x="605" y="14"/>
                  </a:lnTo>
                  <a:lnTo>
                    <a:pt x="597" y="11"/>
                  </a:lnTo>
                  <a:lnTo>
                    <a:pt x="587" y="7"/>
                  </a:lnTo>
                  <a:lnTo>
                    <a:pt x="576" y="5"/>
                  </a:lnTo>
                  <a:lnTo>
                    <a:pt x="553" y="1"/>
                  </a:lnTo>
                  <a:lnTo>
                    <a:pt x="529" y="0"/>
                  </a:lnTo>
                  <a:lnTo>
                    <a:pt x="503" y="1"/>
                  </a:lnTo>
                  <a:lnTo>
                    <a:pt x="474" y="5"/>
                  </a:lnTo>
                  <a:lnTo>
                    <a:pt x="442" y="11"/>
                  </a:lnTo>
                  <a:lnTo>
                    <a:pt x="408" y="19"/>
                  </a:lnTo>
                  <a:lnTo>
                    <a:pt x="373" y="30"/>
                  </a:lnTo>
                  <a:lnTo>
                    <a:pt x="337" y="43"/>
                  </a:lnTo>
                  <a:lnTo>
                    <a:pt x="299" y="59"/>
                  </a:lnTo>
                  <a:lnTo>
                    <a:pt x="260" y="76"/>
                  </a:lnTo>
                  <a:lnTo>
                    <a:pt x="218" y="95"/>
                  </a:lnTo>
                  <a:lnTo>
                    <a:pt x="175" y="117"/>
                  </a:lnTo>
                  <a:lnTo>
                    <a:pt x="175" y="117"/>
                  </a:lnTo>
                  <a:lnTo>
                    <a:pt x="161" y="126"/>
                  </a:lnTo>
                  <a:lnTo>
                    <a:pt x="150" y="133"/>
                  </a:lnTo>
                  <a:lnTo>
                    <a:pt x="150" y="133"/>
                  </a:lnTo>
                  <a:lnTo>
                    <a:pt x="146" y="135"/>
                  </a:lnTo>
                  <a:lnTo>
                    <a:pt x="144" y="138"/>
                  </a:lnTo>
                  <a:lnTo>
                    <a:pt x="144" y="140"/>
                  </a:lnTo>
                  <a:lnTo>
                    <a:pt x="144" y="142"/>
                  </a:lnTo>
                  <a:lnTo>
                    <a:pt x="145" y="144"/>
                  </a:lnTo>
                  <a:lnTo>
                    <a:pt x="148" y="144"/>
                  </a:lnTo>
                  <a:lnTo>
                    <a:pt x="152" y="142"/>
                  </a:lnTo>
                  <a:lnTo>
                    <a:pt x="152" y="142"/>
                  </a:lnTo>
                  <a:lnTo>
                    <a:pt x="167" y="138"/>
                  </a:lnTo>
                  <a:lnTo>
                    <a:pt x="181" y="132"/>
                  </a:lnTo>
                  <a:lnTo>
                    <a:pt x="181" y="132"/>
                  </a:lnTo>
                  <a:lnTo>
                    <a:pt x="214" y="116"/>
                  </a:lnTo>
                  <a:lnTo>
                    <a:pt x="244" y="104"/>
                  </a:lnTo>
                  <a:lnTo>
                    <a:pt x="274" y="92"/>
                  </a:lnTo>
                  <a:lnTo>
                    <a:pt x="303" y="82"/>
                  </a:lnTo>
                  <a:lnTo>
                    <a:pt x="331" y="74"/>
                  </a:lnTo>
                  <a:lnTo>
                    <a:pt x="358" y="68"/>
                  </a:lnTo>
                  <a:lnTo>
                    <a:pt x="383" y="63"/>
                  </a:lnTo>
                  <a:lnTo>
                    <a:pt x="407" y="59"/>
                  </a:lnTo>
                  <a:lnTo>
                    <a:pt x="429" y="58"/>
                  </a:lnTo>
                  <a:lnTo>
                    <a:pt x="451" y="58"/>
                  </a:lnTo>
                  <a:lnTo>
                    <a:pt x="470" y="59"/>
                  </a:lnTo>
                  <a:lnTo>
                    <a:pt x="488" y="62"/>
                  </a:lnTo>
                  <a:lnTo>
                    <a:pt x="504" y="66"/>
                  </a:lnTo>
                  <a:lnTo>
                    <a:pt x="518" y="74"/>
                  </a:lnTo>
                  <a:lnTo>
                    <a:pt x="530" y="82"/>
                  </a:lnTo>
                  <a:lnTo>
                    <a:pt x="541" y="92"/>
                  </a:lnTo>
                  <a:lnTo>
                    <a:pt x="541" y="92"/>
                  </a:lnTo>
                  <a:lnTo>
                    <a:pt x="548" y="100"/>
                  </a:lnTo>
                  <a:lnTo>
                    <a:pt x="554" y="110"/>
                  </a:lnTo>
                  <a:lnTo>
                    <a:pt x="558" y="121"/>
                  </a:lnTo>
                  <a:lnTo>
                    <a:pt x="560" y="133"/>
                  </a:lnTo>
                  <a:lnTo>
                    <a:pt x="562" y="146"/>
                  </a:lnTo>
                  <a:lnTo>
                    <a:pt x="562" y="159"/>
                  </a:lnTo>
                  <a:lnTo>
                    <a:pt x="560" y="174"/>
                  </a:lnTo>
                  <a:lnTo>
                    <a:pt x="558" y="190"/>
                  </a:lnTo>
                  <a:lnTo>
                    <a:pt x="554" y="206"/>
                  </a:lnTo>
                  <a:lnTo>
                    <a:pt x="548" y="223"/>
                  </a:lnTo>
                  <a:lnTo>
                    <a:pt x="542" y="240"/>
                  </a:lnTo>
                  <a:lnTo>
                    <a:pt x="535" y="258"/>
                  </a:lnTo>
                  <a:lnTo>
                    <a:pt x="527" y="278"/>
                  </a:lnTo>
                  <a:lnTo>
                    <a:pt x="517" y="297"/>
                  </a:lnTo>
                  <a:lnTo>
                    <a:pt x="506" y="316"/>
                  </a:lnTo>
                  <a:lnTo>
                    <a:pt x="494" y="337"/>
                  </a:lnTo>
                  <a:lnTo>
                    <a:pt x="468" y="378"/>
                  </a:lnTo>
                  <a:lnTo>
                    <a:pt x="436" y="420"/>
                  </a:lnTo>
                  <a:lnTo>
                    <a:pt x="401" y="464"/>
                  </a:lnTo>
                  <a:lnTo>
                    <a:pt x="362" y="507"/>
                  </a:lnTo>
                  <a:lnTo>
                    <a:pt x="320" y="551"/>
                  </a:lnTo>
                  <a:lnTo>
                    <a:pt x="274" y="593"/>
                  </a:lnTo>
                  <a:lnTo>
                    <a:pt x="250" y="613"/>
                  </a:lnTo>
                  <a:lnTo>
                    <a:pt x="225" y="634"/>
                  </a:lnTo>
                  <a:lnTo>
                    <a:pt x="200" y="654"/>
                  </a:lnTo>
                  <a:lnTo>
                    <a:pt x="173" y="675"/>
                  </a:lnTo>
                  <a:lnTo>
                    <a:pt x="173" y="675"/>
                  </a:lnTo>
                  <a:lnTo>
                    <a:pt x="107" y="723"/>
                  </a:lnTo>
                  <a:lnTo>
                    <a:pt x="70" y="747"/>
                  </a:lnTo>
                  <a:lnTo>
                    <a:pt x="39" y="767"/>
                  </a:lnTo>
                  <a:lnTo>
                    <a:pt x="39" y="767"/>
                  </a:lnTo>
                  <a:lnTo>
                    <a:pt x="31" y="771"/>
                  </a:lnTo>
                  <a:lnTo>
                    <a:pt x="31" y="771"/>
                  </a:lnTo>
                  <a:lnTo>
                    <a:pt x="5" y="790"/>
                  </a:lnTo>
                  <a:lnTo>
                    <a:pt x="5" y="790"/>
                  </a:lnTo>
                  <a:lnTo>
                    <a:pt x="2" y="794"/>
                  </a:lnTo>
                  <a:lnTo>
                    <a:pt x="0" y="797"/>
                  </a:lnTo>
                  <a:lnTo>
                    <a:pt x="2" y="798"/>
                  </a:lnTo>
                  <a:lnTo>
                    <a:pt x="3" y="799"/>
                  </a:lnTo>
                  <a:lnTo>
                    <a:pt x="4" y="800"/>
                  </a:lnTo>
                  <a:lnTo>
                    <a:pt x="8" y="800"/>
                  </a:lnTo>
                  <a:lnTo>
                    <a:pt x="11" y="798"/>
                  </a:lnTo>
                  <a:lnTo>
                    <a:pt x="11" y="798"/>
                  </a:lnTo>
                  <a:lnTo>
                    <a:pt x="24" y="792"/>
                  </a:lnTo>
                  <a:lnTo>
                    <a:pt x="38" y="785"/>
                  </a:lnTo>
                  <a:lnTo>
                    <a:pt x="38" y="785"/>
                  </a:lnTo>
                  <a:lnTo>
                    <a:pt x="45" y="780"/>
                  </a:lnTo>
                  <a:lnTo>
                    <a:pt x="45" y="780"/>
                  </a:lnTo>
                  <a:lnTo>
                    <a:pt x="80" y="758"/>
                  </a:lnTo>
                  <a:lnTo>
                    <a:pt x="120" y="732"/>
                  </a:lnTo>
                  <a:lnTo>
                    <a:pt x="195" y="680"/>
                  </a:lnTo>
                  <a:lnTo>
                    <a:pt x="195" y="680"/>
                  </a:lnTo>
                  <a:lnTo>
                    <a:pt x="249" y="641"/>
                  </a:lnTo>
                  <a:lnTo>
                    <a:pt x="301" y="601"/>
                  </a:lnTo>
                  <a:lnTo>
                    <a:pt x="301" y="770"/>
                  </a:lnTo>
                  <a:lnTo>
                    <a:pt x="455" y="770"/>
                  </a:lnTo>
                  <a:lnTo>
                    <a:pt x="455" y="461"/>
                  </a:lnTo>
                  <a:lnTo>
                    <a:pt x="455" y="461"/>
                  </a:lnTo>
                  <a:lnTo>
                    <a:pt x="486" y="429"/>
                  </a:lnTo>
                  <a:lnTo>
                    <a:pt x="515" y="396"/>
                  </a:lnTo>
                  <a:lnTo>
                    <a:pt x="540" y="365"/>
                  </a:lnTo>
                  <a:lnTo>
                    <a:pt x="563" y="333"/>
                  </a:lnTo>
                  <a:lnTo>
                    <a:pt x="585" y="303"/>
                  </a:lnTo>
                  <a:lnTo>
                    <a:pt x="603" y="273"/>
                  </a:lnTo>
                  <a:lnTo>
                    <a:pt x="618" y="244"/>
                  </a:lnTo>
                  <a:lnTo>
                    <a:pt x="632" y="216"/>
                  </a:lnTo>
                  <a:lnTo>
                    <a:pt x="643" y="190"/>
                  </a:lnTo>
                  <a:lnTo>
                    <a:pt x="651" y="164"/>
                  </a:lnTo>
                  <a:lnTo>
                    <a:pt x="656" y="141"/>
                  </a:lnTo>
                  <a:lnTo>
                    <a:pt x="658" y="118"/>
                  </a:lnTo>
                  <a:lnTo>
                    <a:pt x="658" y="98"/>
                  </a:lnTo>
                  <a:lnTo>
                    <a:pt x="657" y="87"/>
                  </a:lnTo>
                  <a:lnTo>
                    <a:pt x="656" y="78"/>
                  </a:lnTo>
                  <a:lnTo>
                    <a:pt x="652" y="69"/>
                  </a:lnTo>
                  <a:lnTo>
                    <a:pt x="650" y="60"/>
                  </a:lnTo>
                  <a:lnTo>
                    <a:pt x="645" y="52"/>
                  </a:lnTo>
                  <a:lnTo>
                    <a:pt x="640" y="45"/>
                  </a:lnTo>
                  <a:lnTo>
                    <a:pt x="64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80" name="Freeform 41">
              <a:extLst>
                <a:ext uri="{FF2B5EF4-FFF2-40B4-BE49-F238E27FC236}">
                  <a16:creationId xmlns:a16="http://schemas.microsoft.com/office/drawing/2014/main" id="{AF63510F-9839-4AFC-9E4D-10A74B05A4FF}"/>
                </a:ext>
              </a:extLst>
            </p:cNvPr>
            <p:cNvSpPr>
              <a:spLocks/>
            </p:cNvSpPr>
            <p:nvPr/>
          </p:nvSpPr>
          <p:spPr bwMode="auto">
            <a:xfrm>
              <a:off x="1233488" y="814388"/>
              <a:ext cx="819150" cy="649288"/>
            </a:xfrm>
            <a:custGeom>
              <a:avLst/>
              <a:gdLst>
                <a:gd name="T0" fmla="*/ 442 w 1032"/>
                <a:gd name="T1" fmla="*/ 660 h 819"/>
                <a:gd name="T2" fmla="*/ 582 w 1032"/>
                <a:gd name="T3" fmla="*/ 569 h 819"/>
                <a:gd name="T4" fmla="*/ 598 w 1032"/>
                <a:gd name="T5" fmla="*/ 553 h 819"/>
                <a:gd name="T6" fmla="*/ 594 w 1032"/>
                <a:gd name="T7" fmla="*/ 549 h 819"/>
                <a:gd name="T8" fmla="*/ 560 w 1032"/>
                <a:gd name="T9" fmla="*/ 567 h 819"/>
                <a:gd name="T10" fmla="*/ 397 w 1032"/>
                <a:gd name="T11" fmla="*/ 661 h 819"/>
                <a:gd name="T12" fmla="*/ 264 w 1032"/>
                <a:gd name="T13" fmla="*/ 713 h 819"/>
                <a:gd name="T14" fmla="*/ 175 w 1032"/>
                <a:gd name="T15" fmla="*/ 722 h 819"/>
                <a:gd name="T16" fmla="*/ 138 w 1032"/>
                <a:gd name="T17" fmla="*/ 713 h 819"/>
                <a:gd name="T18" fmla="*/ 107 w 1032"/>
                <a:gd name="T19" fmla="*/ 692 h 819"/>
                <a:gd name="T20" fmla="*/ 94 w 1032"/>
                <a:gd name="T21" fmla="*/ 670 h 819"/>
                <a:gd name="T22" fmla="*/ 87 w 1032"/>
                <a:gd name="T23" fmla="*/ 639 h 819"/>
                <a:gd name="T24" fmla="*/ 106 w 1032"/>
                <a:gd name="T25" fmla="*/ 559 h 819"/>
                <a:gd name="T26" fmla="*/ 167 w 1032"/>
                <a:gd name="T27" fmla="*/ 463 h 819"/>
                <a:gd name="T28" fmla="*/ 260 w 1032"/>
                <a:gd name="T29" fmla="*/ 354 h 819"/>
                <a:gd name="T30" fmla="*/ 322 w 1032"/>
                <a:gd name="T31" fmla="*/ 668 h 819"/>
                <a:gd name="T32" fmla="*/ 442 w 1032"/>
                <a:gd name="T33" fmla="*/ 281 h 819"/>
                <a:gd name="T34" fmla="*/ 491 w 1032"/>
                <a:gd name="T35" fmla="*/ 381 h 819"/>
                <a:gd name="T36" fmla="*/ 530 w 1032"/>
                <a:gd name="T37" fmla="*/ 428 h 819"/>
                <a:gd name="T38" fmla="*/ 578 w 1032"/>
                <a:gd name="T39" fmla="*/ 460 h 819"/>
                <a:gd name="T40" fmla="*/ 635 w 1032"/>
                <a:gd name="T41" fmla="*/ 479 h 819"/>
                <a:gd name="T42" fmla="*/ 682 w 1032"/>
                <a:gd name="T43" fmla="*/ 480 h 819"/>
                <a:gd name="T44" fmla="*/ 741 w 1032"/>
                <a:gd name="T45" fmla="*/ 466 h 819"/>
                <a:gd name="T46" fmla="*/ 792 w 1032"/>
                <a:gd name="T47" fmla="*/ 437 h 819"/>
                <a:gd name="T48" fmla="*/ 833 w 1032"/>
                <a:gd name="T49" fmla="*/ 394 h 819"/>
                <a:gd name="T50" fmla="*/ 891 w 1032"/>
                <a:gd name="T51" fmla="*/ 281 h 819"/>
                <a:gd name="T52" fmla="*/ 967 w 1032"/>
                <a:gd name="T53" fmla="*/ 284 h 819"/>
                <a:gd name="T54" fmla="*/ 1029 w 1032"/>
                <a:gd name="T55" fmla="*/ 206 h 819"/>
                <a:gd name="T56" fmla="*/ 1031 w 1032"/>
                <a:gd name="T57" fmla="*/ 188 h 819"/>
                <a:gd name="T58" fmla="*/ 994 w 1032"/>
                <a:gd name="T59" fmla="*/ 139 h 819"/>
                <a:gd name="T60" fmla="*/ 939 w 1032"/>
                <a:gd name="T61" fmla="*/ 110 h 819"/>
                <a:gd name="T62" fmla="*/ 897 w 1032"/>
                <a:gd name="T63" fmla="*/ 104 h 819"/>
                <a:gd name="T64" fmla="*/ 866 w 1032"/>
                <a:gd name="T65" fmla="*/ 108 h 819"/>
                <a:gd name="T66" fmla="*/ 818 w 1032"/>
                <a:gd name="T67" fmla="*/ 127 h 819"/>
                <a:gd name="T68" fmla="*/ 764 w 1032"/>
                <a:gd name="T69" fmla="*/ 186 h 819"/>
                <a:gd name="T70" fmla="*/ 694 w 1032"/>
                <a:gd name="T71" fmla="*/ 332 h 819"/>
                <a:gd name="T72" fmla="*/ 666 w 1032"/>
                <a:gd name="T73" fmla="*/ 344 h 819"/>
                <a:gd name="T74" fmla="*/ 643 w 1032"/>
                <a:gd name="T75" fmla="*/ 336 h 819"/>
                <a:gd name="T76" fmla="*/ 569 w 1032"/>
                <a:gd name="T77" fmla="*/ 186 h 819"/>
                <a:gd name="T78" fmla="*/ 546 w 1032"/>
                <a:gd name="T79" fmla="*/ 153 h 819"/>
                <a:gd name="T80" fmla="*/ 549 w 1032"/>
                <a:gd name="T81" fmla="*/ 99 h 819"/>
                <a:gd name="T82" fmla="*/ 652 w 1032"/>
                <a:gd name="T83" fmla="*/ 28 h 819"/>
                <a:gd name="T84" fmla="*/ 682 w 1032"/>
                <a:gd name="T85" fmla="*/ 6 h 819"/>
                <a:gd name="T86" fmla="*/ 678 w 1032"/>
                <a:gd name="T87" fmla="*/ 0 h 819"/>
                <a:gd name="T88" fmla="*/ 658 w 1032"/>
                <a:gd name="T89" fmla="*/ 8 h 819"/>
                <a:gd name="T90" fmla="*/ 540 w 1032"/>
                <a:gd name="T91" fmla="*/ 80 h 819"/>
                <a:gd name="T92" fmla="*/ 489 w 1032"/>
                <a:gd name="T93" fmla="*/ 114 h 819"/>
                <a:gd name="T94" fmla="*/ 436 w 1032"/>
                <a:gd name="T95" fmla="*/ 104 h 819"/>
                <a:gd name="T96" fmla="*/ 391 w 1032"/>
                <a:gd name="T97" fmla="*/ 111 h 819"/>
                <a:gd name="T98" fmla="*/ 342 w 1032"/>
                <a:gd name="T99" fmla="*/ 138 h 819"/>
                <a:gd name="T100" fmla="*/ 305 w 1032"/>
                <a:gd name="T101" fmla="*/ 182 h 819"/>
                <a:gd name="T102" fmla="*/ 289 w 1032"/>
                <a:gd name="T103" fmla="*/ 237 h 819"/>
                <a:gd name="T104" fmla="*/ 249 w 1032"/>
                <a:gd name="T105" fmla="*/ 308 h 819"/>
                <a:gd name="T106" fmla="*/ 116 w 1032"/>
                <a:gd name="T107" fmla="*/ 451 h 819"/>
                <a:gd name="T108" fmla="*/ 31 w 1032"/>
                <a:gd name="T109" fmla="*/ 580 h 819"/>
                <a:gd name="T110" fmla="*/ 2 w 1032"/>
                <a:gd name="T111" fmla="*/ 662 h 819"/>
                <a:gd name="T112" fmla="*/ 1 w 1032"/>
                <a:gd name="T113" fmla="*/ 708 h 819"/>
                <a:gd name="T114" fmla="*/ 16 w 1032"/>
                <a:gd name="T115" fmla="*/ 745 h 819"/>
                <a:gd name="T116" fmla="*/ 46 w 1032"/>
                <a:gd name="T117" fmla="*/ 772 h 819"/>
                <a:gd name="T118" fmla="*/ 104 w 1032"/>
                <a:gd name="T119" fmla="*/ 786 h 819"/>
                <a:gd name="T120" fmla="*/ 179 w 1032"/>
                <a:gd name="T121" fmla="*/ 777 h 819"/>
                <a:gd name="T122" fmla="*/ 289 w 1032"/>
                <a:gd name="T123" fmla="*/ 73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2" h="819">
                  <a:moveTo>
                    <a:pt x="289" y="819"/>
                  </a:moveTo>
                  <a:lnTo>
                    <a:pt x="442" y="819"/>
                  </a:lnTo>
                  <a:lnTo>
                    <a:pt x="442" y="660"/>
                  </a:lnTo>
                  <a:lnTo>
                    <a:pt x="442" y="660"/>
                  </a:lnTo>
                  <a:lnTo>
                    <a:pt x="506" y="620"/>
                  </a:lnTo>
                  <a:lnTo>
                    <a:pt x="569" y="579"/>
                  </a:lnTo>
                  <a:lnTo>
                    <a:pt x="569" y="579"/>
                  </a:lnTo>
                  <a:lnTo>
                    <a:pt x="582" y="569"/>
                  </a:lnTo>
                  <a:lnTo>
                    <a:pt x="593" y="559"/>
                  </a:lnTo>
                  <a:lnTo>
                    <a:pt x="593" y="559"/>
                  </a:lnTo>
                  <a:lnTo>
                    <a:pt x="596" y="557"/>
                  </a:lnTo>
                  <a:lnTo>
                    <a:pt x="598" y="553"/>
                  </a:lnTo>
                  <a:lnTo>
                    <a:pt x="598" y="551"/>
                  </a:lnTo>
                  <a:lnTo>
                    <a:pt x="598" y="550"/>
                  </a:lnTo>
                  <a:lnTo>
                    <a:pt x="595" y="549"/>
                  </a:lnTo>
                  <a:lnTo>
                    <a:pt x="594" y="549"/>
                  </a:lnTo>
                  <a:lnTo>
                    <a:pt x="588" y="550"/>
                  </a:lnTo>
                  <a:lnTo>
                    <a:pt x="588" y="550"/>
                  </a:lnTo>
                  <a:lnTo>
                    <a:pt x="560" y="567"/>
                  </a:lnTo>
                  <a:lnTo>
                    <a:pt x="560" y="567"/>
                  </a:lnTo>
                  <a:lnTo>
                    <a:pt x="517" y="593"/>
                  </a:lnTo>
                  <a:lnTo>
                    <a:pt x="474" y="619"/>
                  </a:lnTo>
                  <a:lnTo>
                    <a:pt x="435" y="640"/>
                  </a:lnTo>
                  <a:lnTo>
                    <a:pt x="397" y="661"/>
                  </a:lnTo>
                  <a:lnTo>
                    <a:pt x="361" y="678"/>
                  </a:lnTo>
                  <a:lnTo>
                    <a:pt x="326" y="692"/>
                  </a:lnTo>
                  <a:lnTo>
                    <a:pt x="295" y="703"/>
                  </a:lnTo>
                  <a:lnTo>
                    <a:pt x="264" y="713"/>
                  </a:lnTo>
                  <a:lnTo>
                    <a:pt x="237" y="719"/>
                  </a:lnTo>
                  <a:lnTo>
                    <a:pt x="210" y="722"/>
                  </a:lnTo>
                  <a:lnTo>
                    <a:pt x="187" y="724"/>
                  </a:lnTo>
                  <a:lnTo>
                    <a:pt x="175" y="722"/>
                  </a:lnTo>
                  <a:lnTo>
                    <a:pt x="165" y="721"/>
                  </a:lnTo>
                  <a:lnTo>
                    <a:pt x="156" y="720"/>
                  </a:lnTo>
                  <a:lnTo>
                    <a:pt x="146" y="716"/>
                  </a:lnTo>
                  <a:lnTo>
                    <a:pt x="138" y="713"/>
                  </a:lnTo>
                  <a:lnTo>
                    <a:pt x="129" y="709"/>
                  </a:lnTo>
                  <a:lnTo>
                    <a:pt x="121" y="704"/>
                  </a:lnTo>
                  <a:lnTo>
                    <a:pt x="115" y="698"/>
                  </a:lnTo>
                  <a:lnTo>
                    <a:pt x="107" y="692"/>
                  </a:lnTo>
                  <a:lnTo>
                    <a:pt x="101" y="685"/>
                  </a:lnTo>
                  <a:lnTo>
                    <a:pt x="101" y="685"/>
                  </a:lnTo>
                  <a:lnTo>
                    <a:pt x="98" y="678"/>
                  </a:lnTo>
                  <a:lnTo>
                    <a:pt x="94" y="670"/>
                  </a:lnTo>
                  <a:lnTo>
                    <a:pt x="91" y="663"/>
                  </a:lnTo>
                  <a:lnTo>
                    <a:pt x="89" y="655"/>
                  </a:lnTo>
                  <a:lnTo>
                    <a:pt x="87" y="648"/>
                  </a:lnTo>
                  <a:lnTo>
                    <a:pt x="87" y="639"/>
                  </a:lnTo>
                  <a:lnTo>
                    <a:pt x="88" y="621"/>
                  </a:lnTo>
                  <a:lnTo>
                    <a:pt x="92" y="602"/>
                  </a:lnTo>
                  <a:lnTo>
                    <a:pt x="98" y="581"/>
                  </a:lnTo>
                  <a:lnTo>
                    <a:pt x="106" y="559"/>
                  </a:lnTo>
                  <a:lnTo>
                    <a:pt x="118" y="536"/>
                  </a:lnTo>
                  <a:lnTo>
                    <a:pt x="132" y="512"/>
                  </a:lnTo>
                  <a:lnTo>
                    <a:pt x="148" y="488"/>
                  </a:lnTo>
                  <a:lnTo>
                    <a:pt x="167" y="463"/>
                  </a:lnTo>
                  <a:lnTo>
                    <a:pt x="187" y="436"/>
                  </a:lnTo>
                  <a:lnTo>
                    <a:pt x="210" y="410"/>
                  </a:lnTo>
                  <a:lnTo>
                    <a:pt x="234" y="383"/>
                  </a:lnTo>
                  <a:lnTo>
                    <a:pt x="260" y="354"/>
                  </a:lnTo>
                  <a:lnTo>
                    <a:pt x="289" y="326"/>
                  </a:lnTo>
                  <a:lnTo>
                    <a:pt x="289" y="681"/>
                  </a:lnTo>
                  <a:lnTo>
                    <a:pt x="289" y="681"/>
                  </a:lnTo>
                  <a:lnTo>
                    <a:pt x="322" y="668"/>
                  </a:lnTo>
                  <a:lnTo>
                    <a:pt x="359" y="652"/>
                  </a:lnTo>
                  <a:lnTo>
                    <a:pt x="400" y="633"/>
                  </a:lnTo>
                  <a:lnTo>
                    <a:pt x="442" y="610"/>
                  </a:lnTo>
                  <a:lnTo>
                    <a:pt x="442" y="281"/>
                  </a:lnTo>
                  <a:lnTo>
                    <a:pt x="476" y="353"/>
                  </a:lnTo>
                  <a:lnTo>
                    <a:pt x="476" y="353"/>
                  </a:lnTo>
                  <a:lnTo>
                    <a:pt x="483" y="367"/>
                  </a:lnTo>
                  <a:lnTo>
                    <a:pt x="491" y="381"/>
                  </a:lnTo>
                  <a:lnTo>
                    <a:pt x="500" y="394"/>
                  </a:lnTo>
                  <a:lnTo>
                    <a:pt x="509" y="406"/>
                  </a:lnTo>
                  <a:lnTo>
                    <a:pt x="519" y="418"/>
                  </a:lnTo>
                  <a:lnTo>
                    <a:pt x="530" y="428"/>
                  </a:lnTo>
                  <a:lnTo>
                    <a:pt x="541" y="437"/>
                  </a:lnTo>
                  <a:lnTo>
                    <a:pt x="553" y="446"/>
                  </a:lnTo>
                  <a:lnTo>
                    <a:pt x="565" y="454"/>
                  </a:lnTo>
                  <a:lnTo>
                    <a:pt x="578" y="460"/>
                  </a:lnTo>
                  <a:lnTo>
                    <a:pt x="592" y="466"/>
                  </a:lnTo>
                  <a:lnTo>
                    <a:pt x="606" y="471"/>
                  </a:lnTo>
                  <a:lnTo>
                    <a:pt x="621" y="475"/>
                  </a:lnTo>
                  <a:lnTo>
                    <a:pt x="635" y="479"/>
                  </a:lnTo>
                  <a:lnTo>
                    <a:pt x="651" y="480"/>
                  </a:lnTo>
                  <a:lnTo>
                    <a:pt x="666" y="480"/>
                  </a:lnTo>
                  <a:lnTo>
                    <a:pt x="666" y="480"/>
                  </a:lnTo>
                  <a:lnTo>
                    <a:pt x="682" y="480"/>
                  </a:lnTo>
                  <a:lnTo>
                    <a:pt x="698" y="479"/>
                  </a:lnTo>
                  <a:lnTo>
                    <a:pt x="712" y="475"/>
                  </a:lnTo>
                  <a:lnTo>
                    <a:pt x="727" y="471"/>
                  </a:lnTo>
                  <a:lnTo>
                    <a:pt x="741" y="466"/>
                  </a:lnTo>
                  <a:lnTo>
                    <a:pt x="755" y="460"/>
                  </a:lnTo>
                  <a:lnTo>
                    <a:pt x="768" y="454"/>
                  </a:lnTo>
                  <a:lnTo>
                    <a:pt x="780" y="446"/>
                  </a:lnTo>
                  <a:lnTo>
                    <a:pt x="792" y="437"/>
                  </a:lnTo>
                  <a:lnTo>
                    <a:pt x="803" y="428"/>
                  </a:lnTo>
                  <a:lnTo>
                    <a:pt x="814" y="418"/>
                  </a:lnTo>
                  <a:lnTo>
                    <a:pt x="823" y="406"/>
                  </a:lnTo>
                  <a:lnTo>
                    <a:pt x="833" y="394"/>
                  </a:lnTo>
                  <a:lnTo>
                    <a:pt x="841" y="381"/>
                  </a:lnTo>
                  <a:lnTo>
                    <a:pt x="850" y="367"/>
                  </a:lnTo>
                  <a:lnTo>
                    <a:pt x="857" y="353"/>
                  </a:lnTo>
                  <a:lnTo>
                    <a:pt x="891" y="281"/>
                  </a:lnTo>
                  <a:lnTo>
                    <a:pt x="891" y="365"/>
                  </a:lnTo>
                  <a:lnTo>
                    <a:pt x="891" y="365"/>
                  </a:lnTo>
                  <a:lnTo>
                    <a:pt x="931" y="324"/>
                  </a:lnTo>
                  <a:lnTo>
                    <a:pt x="967" y="284"/>
                  </a:lnTo>
                  <a:lnTo>
                    <a:pt x="1000" y="246"/>
                  </a:lnTo>
                  <a:lnTo>
                    <a:pt x="1015" y="225"/>
                  </a:lnTo>
                  <a:lnTo>
                    <a:pt x="1029" y="206"/>
                  </a:lnTo>
                  <a:lnTo>
                    <a:pt x="1029" y="206"/>
                  </a:lnTo>
                  <a:lnTo>
                    <a:pt x="1031" y="201"/>
                  </a:lnTo>
                  <a:lnTo>
                    <a:pt x="1032" y="197"/>
                  </a:lnTo>
                  <a:lnTo>
                    <a:pt x="1032" y="192"/>
                  </a:lnTo>
                  <a:lnTo>
                    <a:pt x="1031" y="188"/>
                  </a:lnTo>
                  <a:lnTo>
                    <a:pt x="1031" y="188"/>
                  </a:lnTo>
                  <a:lnTo>
                    <a:pt x="1020" y="171"/>
                  </a:lnTo>
                  <a:lnTo>
                    <a:pt x="1008" y="154"/>
                  </a:lnTo>
                  <a:lnTo>
                    <a:pt x="994" y="139"/>
                  </a:lnTo>
                  <a:lnTo>
                    <a:pt x="977" y="127"/>
                  </a:lnTo>
                  <a:lnTo>
                    <a:pt x="959" y="118"/>
                  </a:lnTo>
                  <a:lnTo>
                    <a:pt x="950" y="114"/>
                  </a:lnTo>
                  <a:lnTo>
                    <a:pt x="939" y="110"/>
                  </a:lnTo>
                  <a:lnTo>
                    <a:pt x="930" y="108"/>
                  </a:lnTo>
                  <a:lnTo>
                    <a:pt x="919" y="105"/>
                  </a:lnTo>
                  <a:lnTo>
                    <a:pt x="908" y="104"/>
                  </a:lnTo>
                  <a:lnTo>
                    <a:pt x="897" y="104"/>
                  </a:lnTo>
                  <a:lnTo>
                    <a:pt x="897" y="104"/>
                  </a:lnTo>
                  <a:lnTo>
                    <a:pt x="886" y="104"/>
                  </a:lnTo>
                  <a:lnTo>
                    <a:pt x="876" y="105"/>
                  </a:lnTo>
                  <a:lnTo>
                    <a:pt x="866" y="108"/>
                  </a:lnTo>
                  <a:lnTo>
                    <a:pt x="856" y="110"/>
                  </a:lnTo>
                  <a:lnTo>
                    <a:pt x="845" y="114"/>
                  </a:lnTo>
                  <a:lnTo>
                    <a:pt x="837" y="118"/>
                  </a:lnTo>
                  <a:lnTo>
                    <a:pt x="818" y="127"/>
                  </a:lnTo>
                  <a:lnTo>
                    <a:pt x="802" y="139"/>
                  </a:lnTo>
                  <a:lnTo>
                    <a:pt x="787" y="154"/>
                  </a:lnTo>
                  <a:lnTo>
                    <a:pt x="775" y="169"/>
                  </a:lnTo>
                  <a:lnTo>
                    <a:pt x="764" y="186"/>
                  </a:lnTo>
                  <a:lnTo>
                    <a:pt x="700" y="324"/>
                  </a:lnTo>
                  <a:lnTo>
                    <a:pt x="700" y="324"/>
                  </a:lnTo>
                  <a:lnTo>
                    <a:pt x="697" y="329"/>
                  </a:lnTo>
                  <a:lnTo>
                    <a:pt x="694" y="332"/>
                  </a:lnTo>
                  <a:lnTo>
                    <a:pt x="691" y="336"/>
                  </a:lnTo>
                  <a:lnTo>
                    <a:pt x="686" y="340"/>
                  </a:lnTo>
                  <a:lnTo>
                    <a:pt x="677" y="343"/>
                  </a:lnTo>
                  <a:lnTo>
                    <a:pt x="666" y="344"/>
                  </a:lnTo>
                  <a:lnTo>
                    <a:pt x="666" y="344"/>
                  </a:lnTo>
                  <a:lnTo>
                    <a:pt x="657" y="343"/>
                  </a:lnTo>
                  <a:lnTo>
                    <a:pt x="647" y="340"/>
                  </a:lnTo>
                  <a:lnTo>
                    <a:pt x="643" y="336"/>
                  </a:lnTo>
                  <a:lnTo>
                    <a:pt x="639" y="332"/>
                  </a:lnTo>
                  <a:lnTo>
                    <a:pt x="636" y="329"/>
                  </a:lnTo>
                  <a:lnTo>
                    <a:pt x="634" y="324"/>
                  </a:lnTo>
                  <a:lnTo>
                    <a:pt x="569" y="186"/>
                  </a:lnTo>
                  <a:lnTo>
                    <a:pt x="569" y="186"/>
                  </a:lnTo>
                  <a:lnTo>
                    <a:pt x="564" y="178"/>
                  </a:lnTo>
                  <a:lnTo>
                    <a:pt x="558" y="169"/>
                  </a:lnTo>
                  <a:lnTo>
                    <a:pt x="546" y="153"/>
                  </a:lnTo>
                  <a:lnTo>
                    <a:pt x="530" y="139"/>
                  </a:lnTo>
                  <a:lnTo>
                    <a:pt x="514" y="127"/>
                  </a:lnTo>
                  <a:lnTo>
                    <a:pt x="514" y="127"/>
                  </a:lnTo>
                  <a:lnTo>
                    <a:pt x="549" y="99"/>
                  </a:lnTo>
                  <a:lnTo>
                    <a:pt x="583" y="74"/>
                  </a:lnTo>
                  <a:lnTo>
                    <a:pt x="618" y="50"/>
                  </a:lnTo>
                  <a:lnTo>
                    <a:pt x="652" y="28"/>
                  </a:lnTo>
                  <a:lnTo>
                    <a:pt x="652" y="28"/>
                  </a:lnTo>
                  <a:lnTo>
                    <a:pt x="666" y="19"/>
                  </a:lnTo>
                  <a:lnTo>
                    <a:pt x="678" y="10"/>
                  </a:lnTo>
                  <a:lnTo>
                    <a:pt x="678" y="10"/>
                  </a:lnTo>
                  <a:lnTo>
                    <a:pt x="682" y="6"/>
                  </a:lnTo>
                  <a:lnTo>
                    <a:pt x="682" y="4"/>
                  </a:lnTo>
                  <a:lnTo>
                    <a:pt x="682" y="2"/>
                  </a:lnTo>
                  <a:lnTo>
                    <a:pt x="681" y="0"/>
                  </a:lnTo>
                  <a:lnTo>
                    <a:pt x="678" y="0"/>
                  </a:lnTo>
                  <a:lnTo>
                    <a:pt x="675" y="0"/>
                  </a:lnTo>
                  <a:lnTo>
                    <a:pt x="671" y="2"/>
                  </a:lnTo>
                  <a:lnTo>
                    <a:pt x="671" y="2"/>
                  </a:lnTo>
                  <a:lnTo>
                    <a:pt x="658" y="8"/>
                  </a:lnTo>
                  <a:lnTo>
                    <a:pt x="643" y="16"/>
                  </a:lnTo>
                  <a:lnTo>
                    <a:pt x="643" y="16"/>
                  </a:lnTo>
                  <a:lnTo>
                    <a:pt x="575" y="58"/>
                  </a:lnTo>
                  <a:lnTo>
                    <a:pt x="540" y="80"/>
                  </a:lnTo>
                  <a:lnTo>
                    <a:pt x="506" y="103"/>
                  </a:lnTo>
                  <a:lnTo>
                    <a:pt x="506" y="103"/>
                  </a:lnTo>
                  <a:lnTo>
                    <a:pt x="489" y="114"/>
                  </a:lnTo>
                  <a:lnTo>
                    <a:pt x="489" y="114"/>
                  </a:lnTo>
                  <a:lnTo>
                    <a:pt x="477" y="110"/>
                  </a:lnTo>
                  <a:lnTo>
                    <a:pt x="464" y="107"/>
                  </a:lnTo>
                  <a:lnTo>
                    <a:pt x="450" y="105"/>
                  </a:lnTo>
                  <a:lnTo>
                    <a:pt x="436" y="104"/>
                  </a:lnTo>
                  <a:lnTo>
                    <a:pt x="436" y="104"/>
                  </a:lnTo>
                  <a:lnTo>
                    <a:pt x="420" y="105"/>
                  </a:lnTo>
                  <a:lnTo>
                    <a:pt x="406" y="108"/>
                  </a:lnTo>
                  <a:lnTo>
                    <a:pt x="391" y="111"/>
                  </a:lnTo>
                  <a:lnTo>
                    <a:pt x="378" y="116"/>
                  </a:lnTo>
                  <a:lnTo>
                    <a:pt x="366" y="122"/>
                  </a:lnTo>
                  <a:lnTo>
                    <a:pt x="353" y="130"/>
                  </a:lnTo>
                  <a:lnTo>
                    <a:pt x="342" y="138"/>
                  </a:lnTo>
                  <a:lnTo>
                    <a:pt x="331" y="148"/>
                  </a:lnTo>
                  <a:lnTo>
                    <a:pt x="321" y="159"/>
                  </a:lnTo>
                  <a:lnTo>
                    <a:pt x="313" y="169"/>
                  </a:lnTo>
                  <a:lnTo>
                    <a:pt x="305" y="182"/>
                  </a:lnTo>
                  <a:lnTo>
                    <a:pt x="299" y="195"/>
                  </a:lnTo>
                  <a:lnTo>
                    <a:pt x="295" y="208"/>
                  </a:lnTo>
                  <a:lnTo>
                    <a:pt x="291" y="223"/>
                  </a:lnTo>
                  <a:lnTo>
                    <a:pt x="289" y="237"/>
                  </a:lnTo>
                  <a:lnTo>
                    <a:pt x="289" y="252"/>
                  </a:lnTo>
                  <a:lnTo>
                    <a:pt x="289" y="272"/>
                  </a:lnTo>
                  <a:lnTo>
                    <a:pt x="289" y="272"/>
                  </a:lnTo>
                  <a:lnTo>
                    <a:pt x="249" y="308"/>
                  </a:lnTo>
                  <a:lnTo>
                    <a:pt x="211" y="344"/>
                  </a:lnTo>
                  <a:lnTo>
                    <a:pt x="176" y="381"/>
                  </a:lnTo>
                  <a:lnTo>
                    <a:pt x="145" y="416"/>
                  </a:lnTo>
                  <a:lnTo>
                    <a:pt x="116" y="451"/>
                  </a:lnTo>
                  <a:lnTo>
                    <a:pt x="91" y="485"/>
                  </a:lnTo>
                  <a:lnTo>
                    <a:pt x="68" y="517"/>
                  </a:lnTo>
                  <a:lnTo>
                    <a:pt x="47" y="550"/>
                  </a:lnTo>
                  <a:lnTo>
                    <a:pt x="31" y="580"/>
                  </a:lnTo>
                  <a:lnTo>
                    <a:pt x="18" y="609"/>
                  </a:lnTo>
                  <a:lnTo>
                    <a:pt x="8" y="637"/>
                  </a:lnTo>
                  <a:lnTo>
                    <a:pt x="5" y="650"/>
                  </a:lnTo>
                  <a:lnTo>
                    <a:pt x="2" y="662"/>
                  </a:lnTo>
                  <a:lnTo>
                    <a:pt x="0" y="674"/>
                  </a:lnTo>
                  <a:lnTo>
                    <a:pt x="0" y="686"/>
                  </a:lnTo>
                  <a:lnTo>
                    <a:pt x="0" y="697"/>
                  </a:lnTo>
                  <a:lnTo>
                    <a:pt x="1" y="708"/>
                  </a:lnTo>
                  <a:lnTo>
                    <a:pt x="4" y="718"/>
                  </a:lnTo>
                  <a:lnTo>
                    <a:pt x="6" y="727"/>
                  </a:lnTo>
                  <a:lnTo>
                    <a:pt x="11" y="737"/>
                  </a:lnTo>
                  <a:lnTo>
                    <a:pt x="16" y="745"/>
                  </a:lnTo>
                  <a:lnTo>
                    <a:pt x="16" y="745"/>
                  </a:lnTo>
                  <a:lnTo>
                    <a:pt x="24" y="756"/>
                  </a:lnTo>
                  <a:lnTo>
                    <a:pt x="35" y="765"/>
                  </a:lnTo>
                  <a:lnTo>
                    <a:pt x="46" y="772"/>
                  </a:lnTo>
                  <a:lnTo>
                    <a:pt x="59" y="778"/>
                  </a:lnTo>
                  <a:lnTo>
                    <a:pt x="72" y="783"/>
                  </a:lnTo>
                  <a:lnTo>
                    <a:pt x="88" y="785"/>
                  </a:lnTo>
                  <a:lnTo>
                    <a:pt x="104" y="786"/>
                  </a:lnTo>
                  <a:lnTo>
                    <a:pt x="122" y="786"/>
                  </a:lnTo>
                  <a:lnTo>
                    <a:pt x="140" y="784"/>
                  </a:lnTo>
                  <a:lnTo>
                    <a:pt x="158" y="782"/>
                  </a:lnTo>
                  <a:lnTo>
                    <a:pt x="179" y="777"/>
                  </a:lnTo>
                  <a:lnTo>
                    <a:pt x="199" y="772"/>
                  </a:lnTo>
                  <a:lnTo>
                    <a:pt x="220" y="765"/>
                  </a:lnTo>
                  <a:lnTo>
                    <a:pt x="243" y="757"/>
                  </a:lnTo>
                  <a:lnTo>
                    <a:pt x="289" y="739"/>
                  </a:lnTo>
                  <a:lnTo>
                    <a:pt x="289"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81" name="Freeform 42">
              <a:extLst>
                <a:ext uri="{FF2B5EF4-FFF2-40B4-BE49-F238E27FC236}">
                  <a16:creationId xmlns:a16="http://schemas.microsoft.com/office/drawing/2014/main" id="{ECEBBD2E-E647-4712-AF21-4401D6C40BED}"/>
                </a:ext>
              </a:extLst>
            </p:cNvPr>
            <p:cNvSpPr>
              <a:spLocks noEditPoints="1"/>
            </p:cNvSpPr>
            <p:nvPr/>
          </p:nvSpPr>
          <p:spPr bwMode="auto">
            <a:xfrm>
              <a:off x="4046538" y="938213"/>
              <a:ext cx="69850" cy="68263"/>
            </a:xfrm>
            <a:custGeom>
              <a:avLst/>
              <a:gdLst>
                <a:gd name="T0" fmla="*/ 0 w 87"/>
                <a:gd name="T1" fmla="*/ 44 h 87"/>
                <a:gd name="T2" fmla="*/ 4 w 87"/>
                <a:gd name="T3" fmla="*/ 27 h 87"/>
                <a:gd name="T4" fmla="*/ 14 w 87"/>
                <a:gd name="T5" fmla="*/ 12 h 87"/>
                <a:gd name="T6" fmla="*/ 27 w 87"/>
                <a:gd name="T7" fmla="*/ 4 h 87"/>
                <a:gd name="T8" fmla="*/ 44 w 87"/>
                <a:gd name="T9" fmla="*/ 0 h 87"/>
                <a:gd name="T10" fmla="*/ 52 w 87"/>
                <a:gd name="T11" fmla="*/ 0 h 87"/>
                <a:gd name="T12" fmla="*/ 68 w 87"/>
                <a:gd name="T13" fmla="*/ 7 h 87"/>
                <a:gd name="T14" fmla="*/ 80 w 87"/>
                <a:gd name="T15" fmla="*/ 19 h 87"/>
                <a:gd name="T16" fmla="*/ 86 w 87"/>
                <a:gd name="T17" fmla="*/ 35 h 87"/>
                <a:gd name="T18" fmla="*/ 87 w 87"/>
                <a:gd name="T19" fmla="*/ 44 h 87"/>
                <a:gd name="T20" fmla="*/ 84 w 87"/>
                <a:gd name="T21" fmla="*/ 61 h 87"/>
                <a:gd name="T22" fmla="*/ 75 w 87"/>
                <a:gd name="T23" fmla="*/ 74 h 87"/>
                <a:gd name="T24" fmla="*/ 61 w 87"/>
                <a:gd name="T25" fmla="*/ 83 h 87"/>
                <a:gd name="T26" fmla="*/ 44 w 87"/>
                <a:gd name="T27" fmla="*/ 87 h 87"/>
                <a:gd name="T28" fmla="*/ 35 w 87"/>
                <a:gd name="T29" fmla="*/ 86 h 87"/>
                <a:gd name="T30" fmla="*/ 20 w 87"/>
                <a:gd name="T31" fmla="*/ 80 h 87"/>
                <a:gd name="T32" fmla="*/ 8 w 87"/>
                <a:gd name="T33" fmla="*/ 68 h 87"/>
                <a:gd name="T34" fmla="*/ 2 w 87"/>
                <a:gd name="T35" fmla="*/ 52 h 87"/>
                <a:gd name="T36" fmla="*/ 0 w 87"/>
                <a:gd name="T37" fmla="*/ 44 h 87"/>
                <a:gd name="T38" fmla="*/ 76 w 87"/>
                <a:gd name="T39" fmla="*/ 44 h 87"/>
                <a:gd name="T40" fmla="*/ 74 w 87"/>
                <a:gd name="T41" fmla="*/ 29 h 87"/>
                <a:gd name="T42" fmla="*/ 67 w 87"/>
                <a:gd name="T43" fmla="*/ 18 h 87"/>
                <a:gd name="T44" fmla="*/ 57 w 87"/>
                <a:gd name="T45" fmla="*/ 11 h 87"/>
                <a:gd name="T46" fmla="*/ 44 w 87"/>
                <a:gd name="T47" fmla="*/ 9 h 87"/>
                <a:gd name="T48" fmla="*/ 38 w 87"/>
                <a:gd name="T49" fmla="*/ 9 h 87"/>
                <a:gd name="T50" fmla="*/ 26 w 87"/>
                <a:gd name="T51" fmla="*/ 13 h 87"/>
                <a:gd name="T52" fmla="*/ 16 w 87"/>
                <a:gd name="T53" fmla="*/ 23 h 87"/>
                <a:gd name="T54" fmla="*/ 11 w 87"/>
                <a:gd name="T55" fmla="*/ 36 h 87"/>
                <a:gd name="T56" fmla="*/ 11 w 87"/>
                <a:gd name="T57" fmla="*/ 44 h 87"/>
                <a:gd name="T58" fmla="*/ 14 w 87"/>
                <a:gd name="T59" fmla="*/ 57 h 87"/>
                <a:gd name="T60" fmla="*/ 21 w 87"/>
                <a:gd name="T61" fmla="*/ 69 h 87"/>
                <a:gd name="T62" fmla="*/ 31 w 87"/>
                <a:gd name="T63" fmla="*/ 76 h 87"/>
                <a:gd name="T64" fmla="*/ 44 w 87"/>
                <a:gd name="T65" fmla="*/ 79 h 87"/>
                <a:gd name="T66" fmla="*/ 51 w 87"/>
                <a:gd name="T67" fmla="*/ 77 h 87"/>
                <a:gd name="T68" fmla="*/ 62 w 87"/>
                <a:gd name="T69" fmla="*/ 73 h 87"/>
                <a:gd name="T70" fmla="*/ 72 w 87"/>
                <a:gd name="T71" fmla="*/ 63 h 87"/>
                <a:gd name="T72" fmla="*/ 76 w 87"/>
                <a:gd name="T73" fmla="*/ 51 h 87"/>
                <a:gd name="T74" fmla="*/ 76 w 87"/>
                <a:gd name="T75" fmla="*/ 44 h 87"/>
                <a:gd name="T76" fmla="*/ 45 w 87"/>
                <a:gd name="T77" fmla="*/ 18 h 87"/>
                <a:gd name="T78" fmla="*/ 53 w 87"/>
                <a:gd name="T79" fmla="*/ 19 h 87"/>
                <a:gd name="T80" fmla="*/ 61 w 87"/>
                <a:gd name="T81" fmla="*/ 24 h 87"/>
                <a:gd name="T82" fmla="*/ 63 w 87"/>
                <a:gd name="T83" fmla="*/ 33 h 87"/>
                <a:gd name="T84" fmla="*/ 63 w 87"/>
                <a:gd name="T85" fmla="*/ 39 h 87"/>
                <a:gd name="T86" fmla="*/ 56 w 87"/>
                <a:gd name="T87" fmla="*/ 45 h 87"/>
                <a:gd name="T88" fmla="*/ 64 w 87"/>
                <a:gd name="T89" fmla="*/ 68 h 87"/>
                <a:gd name="T90" fmla="*/ 41 w 87"/>
                <a:gd name="T91" fmla="*/ 47 h 87"/>
                <a:gd name="T92" fmla="*/ 37 w 87"/>
                <a:gd name="T93" fmla="*/ 68 h 87"/>
                <a:gd name="T94" fmla="*/ 27 w 87"/>
                <a:gd name="T95" fmla="*/ 18 h 87"/>
                <a:gd name="T96" fmla="*/ 44 w 87"/>
                <a:gd name="T97" fmla="*/ 40 h 87"/>
                <a:gd name="T98" fmla="*/ 49 w 87"/>
                <a:gd name="T99" fmla="*/ 40 h 87"/>
                <a:gd name="T100" fmla="*/ 53 w 87"/>
                <a:gd name="T101" fmla="*/ 36 h 87"/>
                <a:gd name="T102" fmla="*/ 55 w 87"/>
                <a:gd name="T103" fmla="*/ 33 h 87"/>
                <a:gd name="T104" fmla="*/ 51 w 87"/>
                <a:gd name="T105" fmla="*/ 27 h 87"/>
                <a:gd name="T106" fmla="*/ 45 w 87"/>
                <a:gd name="T107" fmla="*/ 26 h 87"/>
                <a:gd name="T108" fmla="*/ 37 w 87"/>
                <a:gd name="T10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87">
                  <a:moveTo>
                    <a:pt x="0" y="44"/>
                  </a:moveTo>
                  <a:lnTo>
                    <a:pt x="0" y="44"/>
                  </a:lnTo>
                  <a:lnTo>
                    <a:pt x="2" y="35"/>
                  </a:lnTo>
                  <a:lnTo>
                    <a:pt x="4" y="27"/>
                  </a:lnTo>
                  <a:lnTo>
                    <a:pt x="8" y="19"/>
                  </a:lnTo>
                  <a:lnTo>
                    <a:pt x="14" y="12"/>
                  </a:lnTo>
                  <a:lnTo>
                    <a:pt x="20" y="7"/>
                  </a:lnTo>
                  <a:lnTo>
                    <a:pt x="27" y="4"/>
                  </a:lnTo>
                  <a:lnTo>
                    <a:pt x="35" y="0"/>
                  </a:lnTo>
                  <a:lnTo>
                    <a:pt x="44" y="0"/>
                  </a:lnTo>
                  <a:lnTo>
                    <a:pt x="44" y="0"/>
                  </a:lnTo>
                  <a:lnTo>
                    <a:pt x="52" y="0"/>
                  </a:lnTo>
                  <a:lnTo>
                    <a:pt x="61" y="4"/>
                  </a:lnTo>
                  <a:lnTo>
                    <a:pt x="68" y="7"/>
                  </a:lnTo>
                  <a:lnTo>
                    <a:pt x="75" y="12"/>
                  </a:lnTo>
                  <a:lnTo>
                    <a:pt x="80" y="19"/>
                  </a:lnTo>
                  <a:lnTo>
                    <a:pt x="84" y="27"/>
                  </a:lnTo>
                  <a:lnTo>
                    <a:pt x="86" y="35"/>
                  </a:lnTo>
                  <a:lnTo>
                    <a:pt x="87" y="44"/>
                  </a:lnTo>
                  <a:lnTo>
                    <a:pt x="87" y="44"/>
                  </a:lnTo>
                  <a:lnTo>
                    <a:pt x="86" y="52"/>
                  </a:lnTo>
                  <a:lnTo>
                    <a:pt x="84" y="61"/>
                  </a:lnTo>
                  <a:lnTo>
                    <a:pt x="80" y="68"/>
                  </a:lnTo>
                  <a:lnTo>
                    <a:pt x="75" y="74"/>
                  </a:lnTo>
                  <a:lnTo>
                    <a:pt x="68" y="80"/>
                  </a:lnTo>
                  <a:lnTo>
                    <a:pt x="61" y="83"/>
                  </a:lnTo>
                  <a:lnTo>
                    <a:pt x="52" y="86"/>
                  </a:lnTo>
                  <a:lnTo>
                    <a:pt x="44" y="87"/>
                  </a:lnTo>
                  <a:lnTo>
                    <a:pt x="44" y="87"/>
                  </a:lnTo>
                  <a:lnTo>
                    <a:pt x="35" y="86"/>
                  </a:lnTo>
                  <a:lnTo>
                    <a:pt x="27" y="83"/>
                  </a:lnTo>
                  <a:lnTo>
                    <a:pt x="20" y="80"/>
                  </a:lnTo>
                  <a:lnTo>
                    <a:pt x="14" y="74"/>
                  </a:lnTo>
                  <a:lnTo>
                    <a:pt x="8" y="68"/>
                  </a:lnTo>
                  <a:lnTo>
                    <a:pt x="4" y="61"/>
                  </a:lnTo>
                  <a:lnTo>
                    <a:pt x="2" y="52"/>
                  </a:lnTo>
                  <a:lnTo>
                    <a:pt x="0" y="44"/>
                  </a:lnTo>
                  <a:lnTo>
                    <a:pt x="0" y="44"/>
                  </a:lnTo>
                  <a:close/>
                  <a:moveTo>
                    <a:pt x="76" y="44"/>
                  </a:moveTo>
                  <a:lnTo>
                    <a:pt x="76" y="44"/>
                  </a:lnTo>
                  <a:lnTo>
                    <a:pt x="76" y="36"/>
                  </a:lnTo>
                  <a:lnTo>
                    <a:pt x="74" y="29"/>
                  </a:lnTo>
                  <a:lnTo>
                    <a:pt x="72" y="23"/>
                  </a:lnTo>
                  <a:lnTo>
                    <a:pt x="67" y="18"/>
                  </a:lnTo>
                  <a:lnTo>
                    <a:pt x="62" y="13"/>
                  </a:lnTo>
                  <a:lnTo>
                    <a:pt x="57" y="11"/>
                  </a:lnTo>
                  <a:lnTo>
                    <a:pt x="51" y="9"/>
                  </a:lnTo>
                  <a:lnTo>
                    <a:pt x="44" y="9"/>
                  </a:lnTo>
                  <a:lnTo>
                    <a:pt x="44" y="9"/>
                  </a:lnTo>
                  <a:lnTo>
                    <a:pt x="38" y="9"/>
                  </a:lnTo>
                  <a:lnTo>
                    <a:pt x="31" y="11"/>
                  </a:lnTo>
                  <a:lnTo>
                    <a:pt x="26" y="13"/>
                  </a:lnTo>
                  <a:lnTo>
                    <a:pt x="21" y="18"/>
                  </a:lnTo>
                  <a:lnTo>
                    <a:pt x="16" y="23"/>
                  </a:lnTo>
                  <a:lnTo>
                    <a:pt x="14" y="29"/>
                  </a:lnTo>
                  <a:lnTo>
                    <a:pt x="11" y="36"/>
                  </a:lnTo>
                  <a:lnTo>
                    <a:pt x="11" y="44"/>
                  </a:lnTo>
                  <a:lnTo>
                    <a:pt x="11" y="44"/>
                  </a:lnTo>
                  <a:lnTo>
                    <a:pt x="11" y="51"/>
                  </a:lnTo>
                  <a:lnTo>
                    <a:pt x="14" y="57"/>
                  </a:lnTo>
                  <a:lnTo>
                    <a:pt x="16" y="63"/>
                  </a:lnTo>
                  <a:lnTo>
                    <a:pt x="21" y="69"/>
                  </a:lnTo>
                  <a:lnTo>
                    <a:pt x="26" y="73"/>
                  </a:lnTo>
                  <a:lnTo>
                    <a:pt x="31" y="76"/>
                  </a:lnTo>
                  <a:lnTo>
                    <a:pt x="38" y="77"/>
                  </a:lnTo>
                  <a:lnTo>
                    <a:pt x="44" y="79"/>
                  </a:lnTo>
                  <a:lnTo>
                    <a:pt x="44" y="79"/>
                  </a:lnTo>
                  <a:lnTo>
                    <a:pt x="51" y="77"/>
                  </a:lnTo>
                  <a:lnTo>
                    <a:pt x="57" y="76"/>
                  </a:lnTo>
                  <a:lnTo>
                    <a:pt x="62" y="73"/>
                  </a:lnTo>
                  <a:lnTo>
                    <a:pt x="67" y="69"/>
                  </a:lnTo>
                  <a:lnTo>
                    <a:pt x="72" y="63"/>
                  </a:lnTo>
                  <a:lnTo>
                    <a:pt x="74" y="57"/>
                  </a:lnTo>
                  <a:lnTo>
                    <a:pt x="76" y="51"/>
                  </a:lnTo>
                  <a:lnTo>
                    <a:pt x="76" y="44"/>
                  </a:lnTo>
                  <a:lnTo>
                    <a:pt x="76" y="44"/>
                  </a:lnTo>
                  <a:close/>
                  <a:moveTo>
                    <a:pt x="27" y="18"/>
                  </a:moveTo>
                  <a:lnTo>
                    <a:pt x="45" y="18"/>
                  </a:lnTo>
                  <a:lnTo>
                    <a:pt x="45" y="18"/>
                  </a:lnTo>
                  <a:lnTo>
                    <a:pt x="53" y="19"/>
                  </a:lnTo>
                  <a:lnTo>
                    <a:pt x="60" y="22"/>
                  </a:lnTo>
                  <a:lnTo>
                    <a:pt x="61" y="24"/>
                  </a:lnTo>
                  <a:lnTo>
                    <a:pt x="62" y="27"/>
                  </a:lnTo>
                  <a:lnTo>
                    <a:pt x="63" y="33"/>
                  </a:lnTo>
                  <a:lnTo>
                    <a:pt x="63" y="33"/>
                  </a:lnTo>
                  <a:lnTo>
                    <a:pt x="63" y="39"/>
                  </a:lnTo>
                  <a:lnTo>
                    <a:pt x="61" y="42"/>
                  </a:lnTo>
                  <a:lnTo>
                    <a:pt x="56" y="45"/>
                  </a:lnTo>
                  <a:lnTo>
                    <a:pt x="51" y="46"/>
                  </a:lnTo>
                  <a:lnTo>
                    <a:pt x="64" y="68"/>
                  </a:lnTo>
                  <a:lnTo>
                    <a:pt x="55" y="68"/>
                  </a:lnTo>
                  <a:lnTo>
                    <a:pt x="41" y="47"/>
                  </a:lnTo>
                  <a:lnTo>
                    <a:pt x="37" y="47"/>
                  </a:lnTo>
                  <a:lnTo>
                    <a:pt x="37" y="68"/>
                  </a:lnTo>
                  <a:lnTo>
                    <a:pt x="27" y="68"/>
                  </a:lnTo>
                  <a:lnTo>
                    <a:pt x="27" y="18"/>
                  </a:lnTo>
                  <a:close/>
                  <a:moveTo>
                    <a:pt x="37" y="40"/>
                  </a:moveTo>
                  <a:lnTo>
                    <a:pt x="44" y="40"/>
                  </a:lnTo>
                  <a:lnTo>
                    <a:pt x="44" y="40"/>
                  </a:lnTo>
                  <a:lnTo>
                    <a:pt x="49" y="40"/>
                  </a:lnTo>
                  <a:lnTo>
                    <a:pt x="51" y="39"/>
                  </a:lnTo>
                  <a:lnTo>
                    <a:pt x="53" y="36"/>
                  </a:lnTo>
                  <a:lnTo>
                    <a:pt x="55" y="33"/>
                  </a:lnTo>
                  <a:lnTo>
                    <a:pt x="55" y="33"/>
                  </a:lnTo>
                  <a:lnTo>
                    <a:pt x="53" y="29"/>
                  </a:lnTo>
                  <a:lnTo>
                    <a:pt x="51" y="27"/>
                  </a:lnTo>
                  <a:lnTo>
                    <a:pt x="49" y="26"/>
                  </a:lnTo>
                  <a:lnTo>
                    <a:pt x="45" y="26"/>
                  </a:lnTo>
                  <a:lnTo>
                    <a:pt x="37" y="26"/>
                  </a:ln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grpSp>
        <p:nvGrpSpPr>
          <p:cNvPr id="255" name="Graphic 567">
            <a:extLst>
              <a:ext uri="{FF2B5EF4-FFF2-40B4-BE49-F238E27FC236}">
                <a16:creationId xmlns:a16="http://schemas.microsoft.com/office/drawing/2014/main" id="{09DF9FDD-5A02-C448-9760-F141394F2123}"/>
              </a:ext>
            </a:extLst>
          </p:cNvPr>
          <p:cNvGrpSpPr/>
          <p:nvPr userDrawn="1"/>
        </p:nvGrpSpPr>
        <p:grpSpPr>
          <a:xfrm>
            <a:off x="0" y="4233217"/>
            <a:ext cx="12191616" cy="2627354"/>
            <a:chOff x="0" y="4230042"/>
            <a:chExt cx="12191616" cy="2627354"/>
          </a:xfrm>
          <a:gradFill>
            <a:gsLst>
              <a:gs pos="0">
                <a:srgbClr val="0093D6"/>
              </a:gs>
              <a:gs pos="13000">
                <a:srgbClr val="80C9EB"/>
              </a:gs>
              <a:gs pos="33000">
                <a:schemeClr val="bg2">
                  <a:lumMod val="95000"/>
                </a:schemeClr>
              </a:gs>
              <a:gs pos="58000">
                <a:srgbClr val="71C5E8"/>
              </a:gs>
              <a:gs pos="65000">
                <a:srgbClr val="80C9EB"/>
              </a:gs>
              <a:gs pos="75000">
                <a:srgbClr val="F8F8F8"/>
              </a:gs>
              <a:gs pos="95000">
                <a:srgbClr val="0093D6"/>
              </a:gs>
            </a:gsLst>
            <a:lin ang="3600000" scaled="0"/>
          </a:gradFill>
        </p:grpSpPr>
        <p:sp>
          <p:nvSpPr>
            <p:cNvPr id="256" name="Freeform 255">
              <a:extLst>
                <a:ext uri="{FF2B5EF4-FFF2-40B4-BE49-F238E27FC236}">
                  <a16:creationId xmlns:a16="http://schemas.microsoft.com/office/drawing/2014/main" id="{9C91D415-FF7E-2942-A27A-E92103749BD5}"/>
                </a:ext>
              </a:extLst>
            </p:cNvPr>
            <p:cNvSpPr/>
            <p:nvPr/>
          </p:nvSpPr>
          <p:spPr>
            <a:xfrm>
              <a:off x="5344038" y="6660024"/>
              <a:ext cx="12700" cy="12672"/>
            </a:xfrm>
            <a:custGeom>
              <a:avLst/>
              <a:gdLst>
                <a:gd name="connsiteX0" fmla="*/ 3043 w 12700"/>
                <a:gd name="connsiteY0" fmla="*/ 1557 h 12672"/>
                <a:gd name="connsiteX1" fmla="*/ 1560 w 12700"/>
                <a:gd name="connsiteY1" fmla="*/ 12298 h 12672"/>
                <a:gd name="connsiteX2" fmla="*/ 12325 w 12700"/>
                <a:gd name="connsiteY2" fmla="*/ 13778 h 12672"/>
                <a:gd name="connsiteX3" fmla="*/ 13838 w 12700"/>
                <a:gd name="connsiteY3" fmla="*/ 3077 h 12672"/>
                <a:gd name="connsiteX4" fmla="*/ 3084 w 12700"/>
                <a:gd name="connsiteY4" fmla="*/ 1526 h 12672"/>
                <a:gd name="connsiteX5" fmla="*/ 3043 w 12700"/>
                <a:gd name="connsiteY5" fmla="*/ 1557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3043" y="1557"/>
                  </a:moveTo>
                  <a:cubicBezTo>
                    <a:pt x="-339" y="4114"/>
                    <a:pt x="-1003" y="8923"/>
                    <a:pt x="1560" y="12298"/>
                  </a:cubicBezTo>
                  <a:cubicBezTo>
                    <a:pt x="4123" y="15672"/>
                    <a:pt x="8942" y="16335"/>
                    <a:pt x="12325" y="13778"/>
                  </a:cubicBezTo>
                  <a:cubicBezTo>
                    <a:pt x="15691" y="11232"/>
                    <a:pt x="16367" y="6453"/>
                    <a:pt x="13838" y="3077"/>
                  </a:cubicBezTo>
                  <a:cubicBezTo>
                    <a:pt x="11298" y="-314"/>
                    <a:pt x="6483" y="-1009"/>
                    <a:pt x="3084" y="1526"/>
                  </a:cubicBezTo>
                  <a:cubicBezTo>
                    <a:pt x="3070" y="1536"/>
                    <a:pt x="3057" y="1547"/>
                    <a:pt x="3043" y="1557"/>
                  </a:cubicBezTo>
                  <a:close/>
                </a:path>
              </a:pathLst>
            </a:custGeom>
            <a:grpFill/>
            <a:ln w="6350"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A1630CE-A59E-804B-95AB-DF6BC9286A78}"/>
                </a:ext>
              </a:extLst>
            </p:cNvPr>
            <p:cNvSpPr/>
            <p:nvPr/>
          </p:nvSpPr>
          <p:spPr>
            <a:xfrm>
              <a:off x="1762785" y="6199311"/>
              <a:ext cx="12700" cy="12672"/>
            </a:xfrm>
            <a:custGeom>
              <a:avLst/>
              <a:gdLst>
                <a:gd name="connsiteX0" fmla="*/ 3150 w 12700"/>
                <a:gd name="connsiteY0" fmla="*/ 1509 h 12672"/>
                <a:gd name="connsiteX1" fmla="*/ 1512 w 12700"/>
                <a:gd name="connsiteY1" fmla="*/ 12318 h 12672"/>
                <a:gd name="connsiteX2" fmla="*/ 12345 w 12700"/>
                <a:gd name="connsiteY2" fmla="*/ 13952 h 12672"/>
                <a:gd name="connsiteX3" fmla="*/ 13983 w 12700"/>
                <a:gd name="connsiteY3" fmla="*/ 3143 h 12672"/>
                <a:gd name="connsiteX4" fmla="*/ 13945 w 12700"/>
                <a:gd name="connsiteY4" fmla="*/ 3093 h 12672"/>
                <a:gd name="connsiteX5" fmla="*/ 3150 w 12700"/>
                <a:gd name="connsiteY5" fmla="*/ 150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3150" y="1509"/>
                  </a:moveTo>
                  <a:cubicBezTo>
                    <a:pt x="-293" y="4042"/>
                    <a:pt x="-1027" y="8881"/>
                    <a:pt x="1512" y="12318"/>
                  </a:cubicBezTo>
                  <a:cubicBezTo>
                    <a:pt x="4051" y="15754"/>
                    <a:pt x="8901" y="16486"/>
                    <a:pt x="12345" y="13952"/>
                  </a:cubicBezTo>
                  <a:cubicBezTo>
                    <a:pt x="15788" y="11419"/>
                    <a:pt x="16522" y="6580"/>
                    <a:pt x="13983" y="3143"/>
                  </a:cubicBezTo>
                  <a:cubicBezTo>
                    <a:pt x="13970" y="3126"/>
                    <a:pt x="13958" y="3110"/>
                    <a:pt x="13945" y="3093"/>
                  </a:cubicBezTo>
                  <a:cubicBezTo>
                    <a:pt x="11393" y="-303"/>
                    <a:pt x="6574" y="-1010"/>
                    <a:pt x="3150" y="1509"/>
                  </a:cubicBezTo>
                  <a:close/>
                </a:path>
              </a:pathLst>
            </a:custGeom>
            <a:grpFill/>
            <a:ln w="6350"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D280FE93-550A-D541-AD51-F6A489E98876}"/>
                </a:ext>
              </a:extLst>
            </p:cNvPr>
            <p:cNvSpPr/>
            <p:nvPr/>
          </p:nvSpPr>
          <p:spPr>
            <a:xfrm>
              <a:off x="4775692" y="5074365"/>
              <a:ext cx="12700" cy="12672"/>
            </a:xfrm>
            <a:custGeom>
              <a:avLst/>
              <a:gdLst>
                <a:gd name="connsiteX0" fmla="*/ 3191 w 12700"/>
                <a:gd name="connsiteY0" fmla="*/ 1479 h 12672"/>
                <a:gd name="connsiteX1" fmla="*/ 1482 w 12700"/>
                <a:gd name="connsiteY1" fmla="*/ 12277 h 12672"/>
                <a:gd name="connsiteX2" fmla="*/ 12304 w 12700"/>
                <a:gd name="connsiteY2" fmla="*/ 13982 h 12672"/>
                <a:gd name="connsiteX3" fmla="*/ 14013 w 12700"/>
                <a:gd name="connsiteY3" fmla="*/ 3184 h 12672"/>
                <a:gd name="connsiteX4" fmla="*/ 13923 w 12700"/>
                <a:gd name="connsiteY4" fmla="*/ 3063 h 12672"/>
                <a:gd name="connsiteX5" fmla="*/ 3191 w 12700"/>
                <a:gd name="connsiteY5" fmla="*/ 147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3191" y="1479"/>
                  </a:moveTo>
                  <a:cubicBezTo>
                    <a:pt x="-269" y="3990"/>
                    <a:pt x="-1034" y="8824"/>
                    <a:pt x="1482" y="12277"/>
                  </a:cubicBezTo>
                  <a:cubicBezTo>
                    <a:pt x="3998" y="15730"/>
                    <a:pt x="8844" y="16493"/>
                    <a:pt x="12304" y="13982"/>
                  </a:cubicBezTo>
                  <a:cubicBezTo>
                    <a:pt x="15764" y="11471"/>
                    <a:pt x="16529" y="6637"/>
                    <a:pt x="14013" y="3184"/>
                  </a:cubicBezTo>
                  <a:cubicBezTo>
                    <a:pt x="13983" y="3143"/>
                    <a:pt x="13953" y="3103"/>
                    <a:pt x="13923" y="3063"/>
                  </a:cubicBezTo>
                  <a:cubicBezTo>
                    <a:pt x="11375" y="-293"/>
                    <a:pt x="6604" y="-997"/>
                    <a:pt x="3191" y="1479"/>
                  </a:cubicBezTo>
                  <a:close/>
                </a:path>
              </a:pathLst>
            </a:custGeom>
            <a:grpFill/>
            <a:ln w="6350"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4D63EB22-B692-3E44-8E1D-759849E58559}"/>
                </a:ext>
              </a:extLst>
            </p:cNvPr>
            <p:cNvSpPr/>
            <p:nvPr/>
          </p:nvSpPr>
          <p:spPr>
            <a:xfrm>
              <a:off x="2944266" y="6570233"/>
              <a:ext cx="12700" cy="12672"/>
            </a:xfrm>
            <a:custGeom>
              <a:avLst/>
              <a:gdLst>
                <a:gd name="connsiteX0" fmla="*/ 3467 w 12700"/>
                <a:gd name="connsiteY0" fmla="*/ 1818 h 12672"/>
                <a:gd name="connsiteX1" fmla="*/ 1291 w 12700"/>
                <a:gd name="connsiteY1" fmla="*/ 12532 h 12672"/>
                <a:gd name="connsiteX2" fmla="*/ 12028 w 12700"/>
                <a:gd name="connsiteY2" fmla="*/ 14704 h 12672"/>
                <a:gd name="connsiteX3" fmla="*/ 12738 w 12700"/>
                <a:gd name="connsiteY3" fmla="*/ 14174 h 12672"/>
                <a:gd name="connsiteX4" fmla="*/ 14915 w 12700"/>
                <a:gd name="connsiteY4" fmla="*/ 3460 h 12672"/>
                <a:gd name="connsiteX5" fmla="*/ 4177 w 12700"/>
                <a:gd name="connsiteY5" fmla="*/ 1288 h 12672"/>
                <a:gd name="connsiteX6" fmla="*/ 3467 w 12700"/>
                <a:gd name="connsiteY6" fmla="*/ 1818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3467" y="1818"/>
                  </a:moveTo>
                  <a:cubicBezTo>
                    <a:pt x="-99" y="4177"/>
                    <a:pt x="-1073" y="8974"/>
                    <a:pt x="1291" y="12532"/>
                  </a:cubicBezTo>
                  <a:cubicBezTo>
                    <a:pt x="3655" y="16090"/>
                    <a:pt x="8462" y="17063"/>
                    <a:pt x="12028" y="14704"/>
                  </a:cubicBezTo>
                  <a:cubicBezTo>
                    <a:pt x="12275" y="14541"/>
                    <a:pt x="12512" y="14364"/>
                    <a:pt x="12738" y="14174"/>
                  </a:cubicBezTo>
                  <a:cubicBezTo>
                    <a:pt x="16304" y="11815"/>
                    <a:pt x="17279" y="7018"/>
                    <a:pt x="14915" y="3460"/>
                  </a:cubicBezTo>
                  <a:cubicBezTo>
                    <a:pt x="12550" y="-99"/>
                    <a:pt x="7743" y="-1071"/>
                    <a:pt x="4177" y="1288"/>
                  </a:cubicBezTo>
                  <a:cubicBezTo>
                    <a:pt x="3931" y="1451"/>
                    <a:pt x="3694" y="1628"/>
                    <a:pt x="3467" y="1818"/>
                  </a:cubicBezTo>
                  <a:close/>
                </a:path>
              </a:pathLst>
            </a:custGeom>
            <a:grpFill/>
            <a:ln w="6350"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7BE5127A-34E5-A645-8933-EFBB2DC38BC2}"/>
                </a:ext>
              </a:extLst>
            </p:cNvPr>
            <p:cNvSpPr/>
            <p:nvPr/>
          </p:nvSpPr>
          <p:spPr>
            <a:xfrm>
              <a:off x="3318842" y="5752967"/>
              <a:ext cx="12700" cy="12672"/>
            </a:xfrm>
            <a:custGeom>
              <a:avLst/>
              <a:gdLst>
                <a:gd name="connsiteX0" fmla="*/ 3160 w 12700"/>
                <a:gd name="connsiteY0" fmla="*/ 1664 h 12672"/>
                <a:gd name="connsiteX1" fmla="*/ 1504 w 12700"/>
                <a:gd name="connsiteY1" fmla="*/ 12470 h 12672"/>
                <a:gd name="connsiteX2" fmla="*/ 1573 w 12700"/>
                <a:gd name="connsiteY2" fmla="*/ 12562 h 12672"/>
                <a:gd name="connsiteX3" fmla="*/ 12590 w 12700"/>
                <a:gd name="connsiteY3" fmla="*/ 14241 h 12672"/>
                <a:gd name="connsiteX4" fmla="*/ 14273 w 12700"/>
                <a:gd name="connsiteY4" fmla="*/ 3248 h 12672"/>
                <a:gd name="connsiteX5" fmla="*/ 3469 w 12700"/>
                <a:gd name="connsiteY5" fmla="*/ 1433 h 12672"/>
                <a:gd name="connsiteX6" fmla="*/ 3160 w 12700"/>
                <a:gd name="connsiteY6" fmla="*/ 166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3160" y="1664"/>
                  </a:moveTo>
                  <a:cubicBezTo>
                    <a:pt x="-287" y="4192"/>
                    <a:pt x="-1029" y="9030"/>
                    <a:pt x="1504" y="12470"/>
                  </a:cubicBezTo>
                  <a:cubicBezTo>
                    <a:pt x="1527" y="12501"/>
                    <a:pt x="1550" y="12531"/>
                    <a:pt x="1573" y="12562"/>
                  </a:cubicBezTo>
                  <a:cubicBezTo>
                    <a:pt x="4151" y="16061"/>
                    <a:pt x="9083" y="16813"/>
                    <a:pt x="12590" y="14241"/>
                  </a:cubicBezTo>
                  <a:cubicBezTo>
                    <a:pt x="16097" y="11669"/>
                    <a:pt x="16851" y="6747"/>
                    <a:pt x="14273" y="3248"/>
                  </a:cubicBezTo>
                  <a:cubicBezTo>
                    <a:pt x="11792" y="-230"/>
                    <a:pt x="6955" y="-1043"/>
                    <a:pt x="3469" y="1433"/>
                  </a:cubicBezTo>
                  <a:cubicBezTo>
                    <a:pt x="3364" y="1507"/>
                    <a:pt x="3261" y="1584"/>
                    <a:pt x="3160" y="1664"/>
                  </a:cubicBezTo>
                  <a:close/>
                </a:path>
              </a:pathLst>
            </a:custGeom>
            <a:grpFill/>
            <a:ln w="6350"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D7466C7B-9F01-9F4A-884E-354EBE3FDC14}"/>
                </a:ext>
              </a:extLst>
            </p:cNvPr>
            <p:cNvSpPr/>
            <p:nvPr/>
          </p:nvSpPr>
          <p:spPr>
            <a:xfrm>
              <a:off x="5347894" y="6665446"/>
              <a:ext cx="6350" cy="6336"/>
            </a:xfrm>
            <a:custGeom>
              <a:avLst/>
              <a:gdLst>
                <a:gd name="connsiteX0" fmla="*/ 1918 w 6350"/>
                <a:gd name="connsiteY0" fmla="*/ 5322 h 0"/>
                <a:gd name="connsiteX1" fmla="*/ 6934 w 6350"/>
                <a:gd name="connsiteY1" fmla="*/ 4562 h 0"/>
                <a:gd name="connsiteX2" fmla="*/ 585 w 6350"/>
                <a:gd name="connsiteY2" fmla="*/ 0 h 0"/>
                <a:gd name="connsiteX3" fmla="*/ 1783 w 6350"/>
                <a:gd name="connsiteY3" fmla="*/ 5242 h 0"/>
                <a:gd name="connsiteX4" fmla="*/ 1918 w 6350"/>
                <a:gd name="connsiteY4" fmla="*/ 53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
                  <a:moveTo>
                    <a:pt x="1918" y="5322"/>
                  </a:moveTo>
                  <a:cubicBezTo>
                    <a:pt x="3553" y="6321"/>
                    <a:pt x="5671" y="6000"/>
                    <a:pt x="6934" y="4562"/>
                  </a:cubicBezTo>
                  <a:lnTo>
                    <a:pt x="585" y="0"/>
                  </a:lnTo>
                  <a:cubicBezTo>
                    <a:pt x="-535" y="1778"/>
                    <a:pt x="2" y="4124"/>
                    <a:pt x="1783" y="5242"/>
                  </a:cubicBezTo>
                  <a:cubicBezTo>
                    <a:pt x="1828" y="5270"/>
                    <a:pt x="1873" y="5296"/>
                    <a:pt x="1918" y="5322"/>
                  </a:cubicBezTo>
                  <a:close/>
                </a:path>
              </a:pathLst>
            </a:custGeom>
            <a:grpFill/>
            <a:ln w="6350"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5844097B-C5D3-BF4F-B610-27F7C92E15D6}"/>
                </a:ext>
              </a:extLst>
            </p:cNvPr>
            <p:cNvSpPr/>
            <p:nvPr/>
          </p:nvSpPr>
          <p:spPr>
            <a:xfrm>
              <a:off x="4982273" y="6663986"/>
              <a:ext cx="368300" cy="190083"/>
            </a:xfrm>
            <a:custGeom>
              <a:avLst/>
              <a:gdLst>
                <a:gd name="connsiteX0" fmla="*/ 372491 w 368300"/>
                <a:gd name="connsiteY0" fmla="*/ 1840 h 190083"/>
                <a:gd name="connsiteX1" fmla="*/ 367602 w 368300"/>
                <a:gd name="connsiteY1" fmla="*/ 320 h 190083"/>
                <a:gd name="connsiteX2" fmla="*/ 0 w 368300"/>
                <a:gd name="connsiteY2" fmla="*/ 193508 h 190083"/>
                <a:gd name="connsiteX3" fmla="*/ 16637 w 368300"/>
                <a:gd name="connsiteY3" fmla="*/ 193508 h 190083"/>
                <a:gd name="connsiteX4" fmla="*/ 371221 w 368300"/>
                <a:gd name="connsiteY4" fmla="*/ 7163 h 190083"/>
                <a:gd name="connsiteX5" fmla="*/ 372495 w 368300"/>
                <a:gd name="connsiteY5" fmla="*/ 1847 h 190083"/>
                <a:gd name="connsiteX6" fmla="*/ 372491 w 368300"/>
                <a:gd name="connsiteY6" fmla="*/ 1840 h 1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190083">
                  <a:moveTo>
                    <a:pt x="372491" y="1840"/>
                  </a:moveTo>
                  <a:cubicBezTo>
                    <a:pt x="371460" y="201"/>
                    <a:pt x="369384" y="-445"/>
                    <a:pt x="367602" y="320"/>
                  </a:cubicBezTo>
                  <a:lnTo>
                    <a:pt x="0" y="193508"/>
                  </a:lnTo>
                  <a:lnTo>
                    <a:pt x="16637" y="193508"/>
                  </a:lnTo>
                  <a:lnTo>
                    <a:pt x="371221" y="7163"/>
                  </a:lnTo>
                  <a:cubicBezTo>
                    <a:pt x="373044" y="6046"/>
                    <a:pt x="373614" y="3666"/>
                    <a:pt x="372495" y="1847"/>
                  </a:cubicBezTo>
                  <a:cubicBezTo>
                    <a:pt x="372494" y="1845"/>
                    <a:pt x="372492" y="1843"/>
                    <a:pt x="372491" y="1840"/>
                  </a:cubicBezTo>
                  <a:close/>
                </a:path>
              </a:pathLst>
            </a:custGeom>
            <a:grpFill/>
            <a:ln w="6350"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75FB4676-E9B5-F64D-911C-B328E3E269C1}"/>
                </a:ext>
              </a:extLst>
            </p:cNvPr>
            <p:cNvSpPr/>
            <p:nvPr/>
          </p:nvSpPr>
          <p:spPr>
            <a:xfrm>
              <a:off x="4779661" y="5077985"/>
              <a:ext cx="6350" cy="6336"/>
            </a:xfrm>
            <a:custGeom>
              <a:avLst/>
              <a:gdLst>
                <a:gd name="connsiteX0" fmla="*/ 809 w 0"/>
                <a:gd name="connsiteY0" fmla="*/ 1724 h 6336"/>
                <a:gd name="connsiteX1" fmla="*/ 1381 w 0"/>
                <a:gd name="connsiteY1" fmla="*/ 7046 h 6336"/>
                <a:gd name="connsiteX2" fmla="*/ 6270 w 0"/>
                <a:gd name="connsiteY2" fmla="*/ 710 h 6336"/>
                <a:gd name="connsiteX3" fmla="*/ 871 w 0"/>
                <a:gd name="connsiteY3" fmla="*/ 1634 h 6336"/>
                <a:gd name="connsiteX4" fmla="*/ 809 w 0"/>
                <a:gd name="connsiteY4" fmla="*/ 1724 h 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336">
                  <a:moveTo>
                    <a:pt x="809" y="1724"/>
                  </a:moveTo>
                  <a:cubicBezTo>
                    <a:pt x="-462" y="3364"/>
                    <a:pt x="-209" y="5712"/>
                    <a:pt x="1381" y="7046"/>
                  </a:cubicBezTo>
                  <a:lnTo>
                    <a:pt x="6270" y="710"/>
                  </a:lnTo>
                  <a:cubicBezTo>
                    <a:pt x="4523" y="-523"/>
                    <a:pt x="2106" y="-109"/>
                    <a:pt x="871" y="1634"/>
                  </a:cubicBezTo>
                  <a:cubicBezTo>
                    <a:pt x="850" y="1663"/>
                    <a:pt x="829" y="1693"/>
                    <a:pt x="809" y="1724"/>
                  </a:cubicBezTo>
                  <a:close/>
                </a:path>
              </a:pathLst>
            </a:custGeom>
            <a:grpFill/>
            <a:ln w="6350"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8ED3E5ED-D177-2140-A259-0AED362825C2}"/>
                </a:ext>
              </a:extLst>
            </p:cNvPr>
            <p:cNvSpPr/>
            <p:nvPr/>
          </p:nvSpPr>
          <p:spPr>
            <a:xfrm>
              <a:off x="5347805" y="6663811"/>
              <a:ext cx="6350" cy="6336"/>
            </a:xfrm>
            <a:custGeom>
              <a:avLst/>
              <a:gdLst>
                <a:gd name="connsiteX0" fmla="*/ 2959 w 6350"/>
                <a:gd name="connsiteY0" fmla="*/ 114 h 0"/>
                <a:gd name="connsiteX1" fmla="*/ 102 w 6350"/>
                <a:gd name="connsiteY1" fmla="*/ 4803 h 0"/>
                <a:gd name="connsiteX2" fmla="*/ 7658 w 6350"/>
                <a:gd name="connsiteY2" fmla="*/ 2966 h 0"/>
                <a:gd name="connsiteX3" fmla="*/ 2989 w 6350"/>
                <a:gd name="connsiteY3" fmla="*/ 107 h 0"/>
                <a:gd name="connsiteX4" fmla="*/ 2959 w 6350"/>
                <a:gd name="connsiteY4" fmla="*/ 11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
                  <a:moveTo>
                    <a:pt x="2959" y="114"/>
                  </a:moveTo>
                  <a:cubicBezTo>
                    <a:pt x="889" y="644"/>
                    <a:pt x="-379" y="2725"/>
                    <a:pt x="102" y="4803"/>
                  </a:cubicBezTo>
                  <a:lnTo>
                    <a:pt x="7658" y="2966"/>
                  </a:lnTo>
                  <a:cubicBezTo>
                    <a:pt x="7160" y="890"/>
                    <a:pt x="5070" y="-390"/>
                    <a:pt x="2989" y="107"/>
                  </a:cubicBezTo>
                  <a:cubicBezTo>
                    <a:pt x="2979" y="109"/>
                    <a:pt x="2969" y="112"/>
                    <a:pt x="2959" y="115"/>
                  </a:cubicBezTo>
                  <a:close/>
                </a:path>
              </a:pathLst>
            </a:custGeom>
            <a:grpFill/>
            <a:ln w="6350"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AEDC94D6-C9B3-9643-8581-5801C78C4501}"/>
                </a:ext>
              </a:extLst>
            </p:cNvPr>
            <p:cNvSpPr/>
            <p:nvPr/>
          </p:nvSpPr>
          <p:spPr>
            <a:xfrm>
              <a:off x="5347747" y="6665382"/>
              <a:ext cx="6350" cy="6336"/>
            </a:xfrm>
            <a:custGeom>
              <a:avLst/>
              <a:gdLst>
                <a:gd name="connsiteX0" fmla="*/ 1811 w 6350"/>
                <a:gd name="connsiteY0" fmla="*/ 5386 h 0"/>
                <a:gd name="connsiteX1" fmla="*/ 7018 w 6350"/>
                <a:gd name="connsiteY1" fmla="*/ 4689 h 0"/>
                <a:gd name="connsiteX2" fmla="*/ 668 w 6350"/>
                <a:gd name="connsiteY2" fmla="*/ 0 h 0"/>
                <a:gd name="connsiteX3" fmla="*/ 1656 w 6350"/>
                <a:gd name="connsiteY3" fmla="*/ 5285 h 0"/>
                <a:gd name="connsiteX4" fmla="*/ 1811 w 6350"/>
                <a:gd name="connsiteY4" fmla="*/ 53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
                  <a:moveTo>
                    <a:pt x="1811" y="5386"/>
                  </a:moveTo>
                  <a:cubicBezTo>
                    <a:pt x="3455" y="6575"/>
                    <a:pt x="5746" y="6269"/>
                    <a:pt x="7018" y="4689"/>
                  </a:cubicBezTo>
                  <a:lnTo>
                    <a:pt x="668" y="0"/>
                  </a:lnTo>
                  <a:cubicBezTo>
                    <a:pt x="-522" y="1732"/>
                    <a:pt x="-79" y="4098"/>
                    <a:pt x="1656" y="5285"/>
                  </a:cubicBezTo>
                  <a:cubicBezTo>
                    <a:pt x="1707" y="5320"/>
                    <a:pt x="1759" y="5353"/>
                    <a:pt x="1811" y="5386"/>
                  </a:cubicBezTo>
                  <a:close/>
                </a:path>
              </a:pathLst>
            </a:custGeom>
            <a:grpFill/>
            <a:ln w="6350"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AE0EAA8-158C-784F-9809-273EE0D3F9BC}"/>
                </a:ext>
              </a:extLst>
            </p:cNvPr>
            <p:cNvSpPr/>
            <p:nvPr/>
          </p:nvSpPr>
          <p:spPr>
            <a:xfrm>
              <a:off x="4779696" y="5078215"/>
              <a:ext cx="6350" cy="6336"/>
            </a:xfrm>
            <a:custGeom>
              <a:avLst/>
              <a:gdLst>
                <a:gd name="connsiteX0" fmla="*/ 393 w 0"/>
                <a:gd name="connsiteY0" fmla="*/ 2127 h 6336"/>
                <a:gd name="connsiteX1" fmla="*/ 1917 w 0"/>
                <a:gd name="connsiteY1" fmla="*/ 7260 h 6336"/>
                <a:gd name="connsiteX2" fmla="*/ 5600 w 0"/>
                <a:gd name="connsiteY2" fmla="*/ 417 h 6336"/>
                <a:gd name="connsiteX3" fmla="*/ 396 w 0"/>
                <a:gd name="connsiteY3" fmla="*/ 2122 h 6336"/>
                <a:gd name="connsiteX4" fmla="*/ 393 w 0"/>
                <a:gd name="connsiteY4" fmla="*/ 2127 h 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336">
                  <a:moveTo>
                    <a:pt x="393" y="2127"/>
                  </a:moveTo>
                  <a:cubicBezTo>
                    <a:pt x="-494" y="3975"/>
                    <a:pt x="165" y="6192"/>
                    <a:pt x="1917" y="7260"/>
                  </a:cubicBezTo>
                  <a:lnTo>
                    <a:pt x="5600" y="417"/>
                  </a:lnTo>
                  <a:cubicBezTo>
                    <a:pt x="3691" y="-547"/>
                    <a:pt x="1361" y="217"/>
                    <a:pt x="396" y="2122"/>
                  </a:cubicBezTo>
                  <a:cubicBezTo>
                    <a:pt x="395" y="2124"/>
                    <a:pt x="394" y="2126"/>
                    <a:pt x="393" y="2127"/>
                  </a:cubicBezTo>
                  <a:close/>
                </a:path>
              </a:pathLst>
            </a:custGeom>
            <a:grpFill/>
            <a:ln w="6350"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69067AB7-1518-8242-B91A-968EF1D734D3}"/>
                </a:ext>
              </a:extLst>
            </p:cNvPr>
            <p:cNvSpPr/>
            <p:nvPr/>
          </p:nvSpPr>
          <p:spPr>
            <a:xfrm>
              <a:off x="2948605" y="6574357"/>
              <a:ext cx="361950" cy="278789"/>
            </a:xfrm>
            <a:custGeom>
              <a:avLst/>
              <a:gdLst>
                <a:gd name="connsiteX0" fmla="*/ 780 w 361950"/>
                <a:gd name="connsiteY0" fmla="*/ 1686 h 278788"/>
                <a:gd name="connsiteX1" fmla="*/ 1351 w 361950"/>
                <a:gd name="connsiteY1" fmla="*/ 6945 h 278788"/>
                <a:gd name="connsiteX2" fmla="*/ 354475 w 361950"/>
                <a:gd name="connsiteY2" fmla="*/ 283136 h 278788"/>
                <a:gd name="connsiteX3" fmla="*/ 367175 w 361950"/>
                <a:gd name="connsiteY3" fmla="*/ 283136 h 278788"/>
                <a:gd name="connsiteX4" fmla="*/ 6304 w 361950"/>
                <a:gd name="connsiteY4" fmla="*/ 862 h 278788"/>
                <a:gd name="connsiteX5" fmla="*/ 1029 w 361950"/>
                <a:gd name="connsiteY5" fmla="*/ 1350 h 278788"/>
                <a:gd name="connsiteX6" fmla="*/ 780 w 361950"/>
                <a:gd name="connsiteY6" fmla="*/ 1686 h 27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278788">
                  <a:moveTo>
                    <a:pt x="780" y="1686"/>
                  </a:moveTo>
                  <a:cubicBezTo>
                    <a:pt x="-450" y="3315"/>
                    <a:pt x="-200" y="5617"/>
                    <a:pt x="1351" y="6945"/>
                  </a:cubicBezTo>
                  <a:lnTo>
                    <a:pt x="354475" y="283136"/>
                  </a:lnTo>
                  <a:lnTo>
                    <a:pt x="367175" y="283136"/>
                  </a:lnTo>
                  <a:lnTo>
                    <a:pt x="6304" y="862"/>
                  </a:lnTo>
                  <a:cubicBezTo>
                    <a:pt x="4712" y="-457"/>
                    <a:pt x="2350" y="-238"/>
                    <a:pt x="1029" y="1350"/>
                  </a:cubicBezTo>
                  <a:cubicBezTo>
                    <a:pt x="939" y="1458"/>
                    <a:pt x="856" y="1570"/>
                    <a:pt x="780" y="1686"/>
                  </a:cubicBezTo>
                  <a:close/>
                </a:path>
              </a:pathLst>
            </a:custGeom>
            <a:grpFill/>
            <a:ln w="6350"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D55A8E20-B333-264F-865B-8CA1867D3C72}"/>
                </a:ext>
              </a:extLst>
            </p:cNvPr>
            <p:cNvSpPr/>
            <p:nvPr/>
          </p:nvSpPr>
          <p:spPr>
            <a:xfrm>
              <a:off x="4779636" y="5078330"/>
              <a:ext cx="571500" cy="1590362"/>
            </a:xfrm>
            <a:custGeom>
              <a:avLst/>
              <a:gdLst>
                <a:gd name="connsiteX0" fmla="*/ 7502 w 571500"/>
                <a:gd name="connsiteY0" fmla="*/ 2393 h 1590362"/>
                <a:gd name="connsiteX1" fmla="*/ 2445 w 571500"/>
                <a:gd name="connsiteY1" fmla="*/ 293 h 1590362"/>
                <a:gd name="connsiteX2" fmla="*/ 2422 w 571500"/>
                <a:gd name="connsiteY2" fmla="*/ 302 h 1590362"/>
                <a:gd name="connsiteX3" fmla="*/ 200 w 571500"/>
                <a:gd name="connsiteY3" fmla="*/ 5054 h 1590362"/>
                <a:gd name="connsiteX4" fmla="*/ 568398 w 571500"/>
                <a:gd name="connsiteY4" fmla="*/ 1590728 h 1590362"/>
                <a:gd name="connsiteX5" fmla="*/ 573681 w 571500"/>
                <a:gd name="connsiteY5" fmla="*/ 1592479 h 1590362"/>
                <a:gd name="connsiteX6" fmla="*/ 575763 w 571500"/>
                <a:gd name="connsiteY6" fmla="*/ 1588130 h 159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1590362">
                  <a:moveTo>
                    <a:pt x="7502" y="2393"/>
                  </a:moveTo>
                  <a:cubicBezTo>
                    <a:pt x="6687" y="420"/>
                    <a:pt x="4422" y="-521"/>
                    <a:pt x="2445" y="293"/>
                  </a:cubicBezTo>
                  <a:cubicBezTo>
                    <a:pt x="2437" y="296"/>
                    <a:pt x="2429" y="299"/>
                    <a:pt x="2422" y="302"/>
                  </a:cubicBezTo>
                  <a:cubicBezTo>
                    <a:pt x="530" y="1041"/>
                    <a:pt x="-448" y="3132"/>
                    <a:pt x="200" y="5054"/>
                  </a:cubicBezTo>
                  <a:lnTo>
                    <a:pt x="568398" y="1590728"/>
                  </a:lnTo>
                  <a:cubicBezTo>
                    <a:pt x="569372" y="1592667"/>
                    <a:pt x="571738" y="1593451"/>
                    <a:pt x="573681" y="1592479"/>
                  </a:cubicBezTo>
                  <a:cubicBezTo>
                    <a:pt x="575290" y="1591674"/>
                    <a:pt x="576147" y="1589884"/>
                    <a:pt x="575763" y="1588130"/>
                  </a:cubicBezTo>
                  <a:close/>
                </a:path>
              </a:pathLst>
            </a:custGeom>
            <a:grpFill/>
            <a:ln w="6350"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F77EE1E-3642-0B49-816F-B35EA8BFD612}"/>
                </a:ext>
              </a:extLst>
            </p:cNvPr>
            <p:cNvSpPr/>
            <p:nvPr/>
          </p:nvSpPr>
          <p:spPr>
            <a:xfrm>
              <a:off x="3322779" y="5756836"/>
              <a:ext cx="450850" cy="1096146"/>
            </a:xfrm>
            <a:custGeom>
              <a:avLst/>
              <a:gdLst>
                <a:gd name="connsiteX0" fmla="*/ 2398 w 450850"/>
                <a:gd name="connsiteY0" fmla="*/ 392 h 1096146"/>
                <a:gd name="connsiteX1" fmla="*/ 293 w 450850"/>
                <a:gd name="connsiteY1" fmla="*/ 5439 h 1096146"/>
                <a:gd name="connsiteX2" fmla="*/ 303 w 450850"/>
                <a:gd name="connsiteY2" fmla="*/ 5461 h 1096146"/>
                <a:gd name="connsiteX3" fmla="*/ 443850 w 450850"/>
                <a:gd name="connsiteY3" fmla="*/ 1100657 h 1096146"/>
                <a:gd name="connsiteX4" fmla="*/ 452296 w 450850"/>
                <a:gd name="connsiteY4" fmla="*/ 1100657 h 1096146"/>
                <a:gd name="connsiteX5" fmla="*/ 7796 w 450850"/>
                <a:gd name="connsiteY5" fmla="*/ 2546 h 1096146"/>
                <a:gd name="connsiteX6" fmla="*/ 2725 w 450850"/>
                <a:gd name="connsiteY6" fmla="*/ 253 h 1096146"/>
                <a:gd name="connsiteX7" fmla="*/ 2398 w 450850"/>
                <a:gd name="connsiteY7" fmla="*/ 392 h 109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850" h="1096146">
                  <a:moveTo>
                    <a:pt x="2398" y="392"/>
                  </a:moveTo>
                  <a:cubicBezTo>
                    <a:pt x="421" y="1206"/>
                    <a:pt x="-522" y="3465"/>
                    <a:pt x="293" y="5439"/>
                  </a:cubicBezTo>
                  <a:cubicBezTo>
                    <a:pt x="297" y="5446"/>
                    <a:pt x="300" y="5454"/>
                    <a:pt x="303" y="5461"/>
                  </a:cubicBezTo>
                  <a:lnTo>
                    <a:pt x="443850" y="1100657"/>
                  </a:lnTo>
                  <a:lnTo>
                    <a:pt x="452296" y="1100657"/>
                  </a:lnTo>
                  <a:lnTo>
                    <a:pt x="7796" y="2546"/>
                  </a:lnTo>
                  <a:cubicBezTo>
                    <a:pt x="7030" y="516"/>
                    <a:pt x="4760" y="-511"/>
                    <a:pt x="2725" y="253"/>
                  </a:cubicBezTo>
                  <a:cubicBezTo>
                    <a:pt x="2614" y="294"/>
                    <a:pt x="2505" y="341"/>
                    <a:pt x="2398" y="392"/>
                  </a:cubicBezTo>
                  <a:close/>
                </a:path>
              </a:pathLst>
            </a:custGeom>
            <a:grpFill/>
            <a:ln w="6350"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6CF2ED4D-35C0-7649-8EE0-4275494274D8}"/>
                </a:ext>
              </a:extLst>
            </p:cNvPr>
            <p:cNvSpPr/>
            <p:nvPr/>
          </p:nvSpPr>
          <p:spPr>
            <a:xfrm>
              <a:off x="4779569" y="5078315"/>
              <a:ext cx="6350" cy="6336"/>
            </a:xfrm>
            <a:custGeom>
              <a:avLst/>
              <a:gdLst>
                <a:gd name="connsiteX0" fmla="*/ 140 w 0"/>
                <a:gd name="connsiteY0" fmla="*/ 4816 h 6336"/>
                <a:gd name="connsiteX1" fmla="*/ 4966 w 0"/>
                <a:gd name="connsiteY1" fmla="*/ 7477 h 6336"/>
                <a:gd name="connsiteX2" fmla="*/ 2870 w 0"/>
                <a:gd name="connsiteY2" fmla="*/ 0 h 6336"/>
                <a:gd name="connsiteX3" fmla="*/ 140 w 0"/>
                <a:gd name="connsiteY3" fmla="*/ 4815 h 6336"/>
              </a:gdLst>
              <a:ahLst/>
              <a:cxnLst>
                <a:cxn ang="0">
                  <a:pos x="connsiteX0" y="connsiteY0"/>
                </a:cxn>
                <a:cxn ang="0">
                  <a:pos x="connsiteX1" y="connsiteY1"/>
                </a:cxn>
                <a:cxn ang="0">
                  <a:pos x="connsiteX2" y="connsiteY2"/>
                </a:cxn>
                <a:cxn ang="0">
                  <a:pos x="connsiteX3" y="connsiteY3"/>
                </a:cxn>
              </a:cxnLst>
              <a:rect l="l" t="t" r="r" b="b"/>
              <a:pathLst>
                <a:path h="6336">
                  <a:moveTo>
                    <a:pt x="140" y="4816"/>
                  </a:moveTo>
                  <a:cubicBezTo>
                    <a:pt x="781" y="6844"/>
                    <a:pt x="2904" y="8014"/>
                    <a:pt x="4966" y="7477"/>
                  </a:cubicBezTo>
                  <a:lnTo>
                    <a:pt x="2870" y="0"/>
                  </a:lnTo>
                  <a:cubicBezTo>
                    <a:pt x="790" y="585"/>
                    <a:pt x="-429" y="2735"/>
                    <a:pt x="140" y="4815"/>
                  </a:cubicBezTo>
                  <a:close/>
                </a:path>
              </a:pathLst>
            </a:custGeom>
            <a:grpFill/>
            <a:ln w="6350"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F0EF85B5-C1D7-C741-90B7-D3220270CAE6}"/>
                </a:ext>
              </a:extLst>
            </p:cNvPr>
            <p:cNvSpPr/>
            <p:nvPr/>
          </p:nvSpPr>
          <p:spPr>
            <a:xfrm>
              <a:off x="1766619" y="6203118"/>
              <a:ext cx="1187450" cy="373830"/>
            </a:xfrm>
            <a:custGeom>
              <a:avLst/>
              <a:gdLst>
                <a:gd name="connsiteX0" fmla="*/ 1186956 w 1187450"/>
                <a:gd name="connsiteY0" fmla="*/ 371405 h 373830"/>
                <a:gd name="connsiteX1" fmla="*/ 5031 w 1187450"/>
                <a:gd name="connsiteY1" fmla="*/ 173 h 373830"/>
                <a:gd name="connsiteX2" fmla="*/ 173 w 1187450"/>
                <a:gd name="connsiteY2" fmla="*/ 2739 h 373830"/>
                <a:gd name="connsiteX3" fmla="*/ 2745 w 1187450"/>
                <a:gd name="connsiteY3" fmla="*/ 7586 h 373830"/>
                <a:gd name="connsiteX4" fmla="*/ 1184543 w 1187450"/>
                <a:gd name="connsiteY4" fmla="*/ 378818 h 373830"/>
                <a:gd name="connsiteX5" fmla="*/ 1189433 w 1187450"/>
                <a:gd name="connsiteY5" fmla="*/ 376284 h 373830"/>
                <a:gd name="connsiteX6" fmla="*/ 1186893 w 1187450"/>
                <a:gd name="connsiteY6" fmla="*/ 371405 h 37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450" h="373830">
                  <a:moveTo>
                    <a:pt x="1186956" y="371405"/>
                  </a:moveTo>
                  <a:lnTo>
                    <a:pt x="5031" y="173"/>
                  </a:lnTo>
                  <a:cubicBezTo>
                    <a:pt x="2979" y="-457"/>
                    <a:pt x="804" y="692"/>
                    <a:pt x="173" y="2739"/>
                  </a:cubicBezTo>
                  <a:cubicBezTo>
                    <a:pt x="-458" y="4786"/>
                    <a:pt x="693" y="6956"/>
                    <a:pt x="2745" y="7586"/>
                  </a:cubicBezTo>
                  <a:lnTo>
                    <a:pt x="1184543" y="378818"/>
                  </a:lnTo>
                  <a:cubicBezTo>
                    <a:pt x="1186595" y="379465"/>
                    <a:pt x="1188784" y="378331"/>
                    <a:pt x="1189433" y="376284"/>
                  </a:cubicBezTo>
                  <a:cubicBezTo>
                    <a:pt x="1190082" y="374237"/>
                    <a:pt x="1188944" y="372052"/>
                    <a:pt x="1186893" y="371405"/>
                  </a:cubicBezTo>
                  <a:close/>
                </a:path>
              </a:pathLst>
            </a:custGeom>
            <a:grpFill/>
            <a:ln w="6350"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AADA390F-505B-8244-A2A7-49C4D5D34E52}"/>
                </a:ext>
              </a:extLst>
            </p:cNvPr>
            <p:cNvSpPr/>
            <p:nvPr/>
          </p:nvSpPr>
          <p:spPr>
            <a:xfrm>
              <a:off x="5347828" y="6663735"/>
              <a:ext cx="6350" cy="6336"/>
            </a:xfrm>
            <a:custGeom>
              <a:avLst/>
              <a:gdLst>
                <a:gd name="connsiteX0" fmla="*/ 15 w 0"/>
                <a:gd name="connsiteY0" fmla="*/ 4182 h 6336"/>
                <a:gd name="connsiteX1" fmla="*/ 4052 w 0"/>
                <a:gd name="connsiteY1" fmla="*/ 7743 h 6336"/>
                <a:gd name="connsiteX2" fmla="*/ 4206 w 0"/>
                <a:gd name="connsiteY2" fmla="*/ 7730 h 6336"/>
                <a:gd name="connsiteX3" fmla="*/ 3507 w 0"/>
                <a:gd name="connsiteY3" fmla="*/ 0 h 6336"/>
                <a:gd name="connsiteX4" fmla="*/ 15 w 0"/>
                <a:gd name="connsiteY4" fmla="*/ 4182 h 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336">
                  <a:moveTo>
                    <a:pt x="15" y="4182"/>
                  </a:moveTo>
                  <a:cubicBezTo>
                    <a:pt x="144" y="6278"/>
                    <a:pt x="1951" y="7872"/>
                    <a:pt x="4052" y="7743"/>
                  </a:cubicBezTo>
                  <a:cubicBezTo>
                    <a:pt x="4103" y="7740"/>
                    <a:pt x="4154" y="7735"/>
                    <a:pt x="4206" y="7730"/>
                  </a:cubicBezTo>
                  <a:lnTo>
                    <a:pt x="3507" y="0"/>
                  </a:lnTo>
                  <a:cubicBezTo>
                    <a:pt x="1390" y="201"/>
                    <a:pt x="-169" y="2068"/>
                    <a:pt x="15" y="4182"/>
                  </a:cubicBezTo>
                  <a:close/>
                </a:path>
              </a:pathLst>
            </a:custGeom>
            <a:grpFill/>
            <a:ln w="6350"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B274E462-EED0-4947-80A9-A43409FE49EA}"/>
                </a:ext>
              </a:extLst>
            </p:cNvPr>
            <p:cNvSpPr/>
            <p:nvPr/>
          </p:nvSpPr>
          <p:spPr>
            <a:xfrm>
              <a:off x="4779772" y="5080786"/>
              <a:ext cx="6350" cy="6336"/>
            </a:xfrm>
            <a:custGeom>
              <a:avLst/>
              <a:gdLst>
                <a:gd name="connsiteX0" fmla="*/ 0 w 6350"/>
                <a:gd name="connsiteY0" fmla="*/ 2471 h 0"/>
                <a:gd name="connsiteX1" fmla="*/ 4921 w 6350"/>
                <a:gd name="connsiteY1" fmla="*/ 4910 h 0"/>
                <a:gd name="connsiteX2" fmla="*/ 7366 w 6350"/>
                <a:gd name="connsiteY2" fmla="*/ 0 h 0"/>
              </a:gdLst>
              <a:ahLst/>
              <a:cxnLst>
                <a:cxn ang="0">
                  <a:pos x="connsiteX0" y="connsiteY0"/>
                </a:cxn>
                <a:cxn ang="0">
                  <a:pos x="connsiteX1" y="connsiteY1"/>
                </a:cxn>
                <a:cxn ang="0">
                  <a:pos x="connsiteX2" y="connsiteY2"/>
                </a:cxn>
              </a:cxnLst>
              <a:rect l="l" t="t" r="r" b="b"/>
              <a:pathLst>
                <a:path w="6350">
                  <a:moveTo>
                    <a:pt x="0" y="2471"/>
                  </a:moveTo>
                  <a:cubicBezTo>
                    <a:pt x="684" y="4501"/>
                    <a:pt x="2887" y="5593"/>
                    <a:pt x="4921" y="4910"/>
                  </a:cubicBezTo>
                  <a:cubicBezTo>
                    <a:pt x="6955" y="4228"/>
                    <a:pt x="8050" y="2030"/>
                    <a:pt x="7366" y="0"/>
                  </a:cubicBezTo>
                  <a:close/>
                </a:path>
              </a:pathLst>
            </a:custGeom>
            <a:grpFill/>
            <a:ln w="6350"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3DC757F2-4B88-1241-A6AF-D91BED5B286F}"/>
                </a:ext>
              </a:extLst>
            </p:cNvPr>
            <p:cNvSpPr/>
            <p:nvPr/>
          </p:nvSpPr>
          <p:spPr>
            <a:xfrm>
              <a:off x="1766997" y="5756971"/>
              <a:ext cx="1562100" cy="449863"/>
            </a:xfrm>
            <a:custGeom>
              <a:avLst/>
              <a:gdLst>
                <a:gd name="connsiteX0" fmla="*/ 1558562 w 1562100"/>
                <a:gd name="connsiteY0" fmla="*/ 131 h 449863"/>
                <a:gd name="connsiteX1" fmla="*/ 2812 w 1562100"/>
                <a:gd name="connsiteY1" fmla="*/ 446256 h 449863"/>
                <a:gd name="connsiteX2" fmla="*/ 144 w 1562100"/>
                <a:gd name="connsiteY2" fmla="*/ 451072 h 449863"/>
                <a:gd name="connsiteX3" fmla="*/ 4971 w 1562100"/>
                <a:gd name="connsiteY3" fmla="*/ 453733 h 449863"/>
                <a:gd name="connsiteX4" fmla="*/ 1560721 w 1562100"/>
                <a:gd name="connsiteY4" fmla="*/ 7608 h 449863"/>
                <a:gd name="connsiteX5" fmla="*/ 1563313 w 1562100"/>
                <a:gd name="connsiteY5" fmla="*/ 2895 h 449863"/>
                <a:gd name="connsiteX6" fmla="*/ 1563261 w 1562100"/>
                <a:gd name="connsiteY6" fmla="*/ 2729 h 449863"/>
                <a:gd name="connsiteX7" fmla="*/ 1558562 w 1562100"/>
                <a:gd name="connsiteY7" fmla="*/ 131 h 4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100" h="449863">
                  <a:moveTo>
                    <a:pt x="1558562" y="131"/>
                  </a:moveTo>
                  <a:lnTo>
                    <a:pt x="2812" y="446256"/>
                  </a:lnTo>
                  <a:cubicBezTo>
                    <a:pt x="756" y="446869"/>
                    <a:pt x="-429" y="449010"/>
                    <a:pt x="144" y="451072"/>
                  </a:cubicBezTo>
                  <a:cubicBezTo>
                    <a:pt x="786" y="453100"/>
                    <a:pt x="2908" y="454270"/>
                    <a:pt x="4971" y="453733"/>
                  </a:cubicBezTo>
                  <a:lnTo>
                    <a:pt x="1560721" y="7608"/>
                  </a:lnTo>
                  <a:cubicBezTo>
                    <a:pt x="1562741" y="7021"/>
                    <a:pt x="1563901" y="4911"/>
                    <a:pt x="1563313" y="2895"/>
                  </a:cubicBezTo>
                  <a:cubicBezTo>
                    <a:pt x="1563297" y="2839"/>
                    <a:pt x="1563279" y="2784"/>
                    <a:pt x="1563261" y="2729"/>
                  </a:cubicBezTo>
                  <a:cubicBezTo>
                    <a:pt x="1562648" y="744"/>
                    <a:pt x="1560573" y="-403"/>
                    <a:pt x="1558562" y="131"/>
                  </a:cubicBezTo>
                  <a:close/>
                </a:path>
              </a:pathLst>
            </a:custGeom>
            <a:grpFill/>
            <a:ln w="6350"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6E8A564F-CDBC-2045-B63D-2653098AAC4B}"/>
                </a:ext>
              </a:extLst>
            </p:cNvPr>
            <p:cNvSpPr/>
            <p:nvPr/>
          </p:nvSpPr>
          <p:spPr>
            <a:xfrm>
              <a:off x="3322745" y="5078043"/>
              <a:ext cx="1460500" cy="684299"/>
            </a:xfrm>
            <a:custGeom>
              <a:avLst/>
              <a:gdLst>
                <a:gd name="connsiteX0" fmla="*/ 1458805 w 1460500"/>
                <a:gd name="connsiteY0" fmla="*/ 462 h 684299"/>
                <a:gd name="connsiteX1" fmla="*/ 2242 w 1460500"/>
                <a:gd name="connsiteY1" fmla="*/ 679312 h 684299"/>
                <a:gd name="connsiteX2" fmla="*/ 369 w 1460500"/>
                <a:gd name="connsiteY2" fmla="*/ 684476 h 684299"/>
                <a:gd name="connsiteX3" fmla="*/ 5544 w 1460500"/>
                <a:gd name="connsiteY3" fmla="*/ 686346 h 684299"/>
                <a:gd name="connsiteX4" fmla="*/ 1462361 w 1460500"/>
                <a:gd name="connsiteY4" fmla="*/ 7495 h 684299"/>
                <a:gd name="connsiteX5" fmla="*/ 1464270 w 1460500"/>
                <a:gd name="connsiteY5" fmla="*/ 2372 h 684299"/>
                <a:gd name="connsiteX6" fmla="*/ 1464266 w 1460500"/>
                <a:gd name="connsiteY6" fmla="*/ 2363 h 684299"/>
                <a:gd name="connsiteX7" fmla="*/ 1459085 w 1460500"/>
                <a:gd name="connsiteY7" fmla="*/ 327 h 684299"/>
                <a:gd name="connsiteX8" fmla="*/ 1458805 w 1460500"/>
                <a:gd name="connsiteY8" fmla="*/ 462 h 68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00" h="684299">
                  <a:moveTo>
                    <a:pt x="1458805" y="462"/>
                  </a:moveTo>
                  <a:lnTo>
                    <a:pt x="2242" y="679312"/>
                  </a:lnTo>
                  <a:cubicBezTo>
                    <a:pt x="295" y="680222"/>
                    <a:pt x="-543" y="682534"/>
                    <a:pt x="369" y="684476"/>
                  </a:cubicBezTo>
                  <a:cubicBezTo>
                    <a:pt x="1281" y="686419"/>
                    <a:pt x="3597" y="687255"/>
                    <a:pt x="5544" y="686346"/>
                  </a:cubicBezTo>
                  <a:lnTo>
                    <a:pt x="1462361" y="7495"/>
                  </a:lnTo>
                  <a:cubicBezTo>
                    <a:pt x="1464306" y="6606"/>
                    <a:pt x="1465161" y="4313"/>
                    <a:pt x="1464270" y="2372"/>
                  </a:cubicBezTo>
                  <a:cubicBezTo>
                    <a:pt x="1464268" y="2369"/>
                    <a:pt x="1464267" y="2366"/>
                    <a:pt x="1464266" y="2363"/>
                  </a:cubicBezTo>
                  <a:cubicBezTo>
                    <a:pt x="1463399" y="373"/>
                    <a:pt x="1461079" y="-538"/>
                    <a:pt x="1459085" y="327"/>
                  </a:cubicBezTo>
                  <a:cubicBezTo>
                    <a:pt x="1458990" y="368"/>
                    <a:pt x="1458897" y="413"/>
                    <a:pt x="1458805" y="462"/>
                  </a:cubicBezTo>
                  <a:close/>
                </a:path>
              </a:pathLst>
            </a:custGeom>
            <a:grpFill/>
            <a:ln w="6350"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71308E01-8267-444C-9F54-962837FE4323}"/>
                </a:ext>
              </a:extLst>
            </p:cNvPr>
            <p:cNvSpPr/>
            <p:nvPr/>
          </p:nvSpPr>
          <p:spPr>
            <a:xfrm>
              <a:off x="2948611" y="5757019"/>
              <a:ext cx="381000" cy="823694"/>
            </a:xfrm>
            <a:custGeom>
              <a:avLst/>
              <a:gdLst>
                <a:gd name="connsiteX0" fmla="*/ 379615 w 381000"/>
                <a:gd name="connsiteY0" fmla="*/ 336 h 823693"/>
                <a:gd name="connsiteX1" fmla="*/ 374471 w 381000"/>
                <a:gd name="connsiteY1" fmla="*/ 2237 h 823693"/>
                <a:gd name="connsiteX2" fmla="*/ 266 w 381000"/>
                <a:gd name="connsiteY2" fmla="*/ 819594 h 823693"/>
                <a:gd name="connsiteX3" fmla="*/ 2488 w 381000"/>
                <a:gd name="connsiteY3" fmla="*/ 824663 h 823693"/>
                <a:gd name="connsiteX4" fmla="*/ 7314 w 381000"/>
                <a:gd name="connsiteY4" fmla="*/ 822825 h 823693"/>
                <a:gd name="connsiteX5" fmla="*/ 381583 w 381000"/>
                <a:gd name="connsiteY5" fmla="*/ 5468 h 823693"/>
                <a:gd name="connsiteX6" fmla="*/ 379653 w 381000"/>
                <a:gd name="connsiteY6" fmla="*/ 353 h 823693"/>
                <a:gd name="connsiteX7" fmla="*/ 379615 w 381000"/>
                <a:gd name="connsiteY7" fmla="*/ 336 h 82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823693">
                  <a:moveTo>
                    <a:pt x="379615" y="336"/>
                  </a:moveTo>
                  <a:cubicBezTo>
                    <a:pt x="377667" y="-523"/>
                    <a:pt x="375389" y="320"/>
                    <a:pt x="374471" y="2237"/>
                  </a:cubicBezTo>
                  <a:lnTo>
                    <a:pt x="266" y="819594"/>
                  </a:lnTo>
                  <a:cubicBezTo>
                    <a:pt x="-514" y="821606"/>
                    <a:pt x="478" y="823869"/>
                    <a:pt x="2488" y="824663"/>
                  </a:cubicBezTo>
                  <a:cubicBezTo>
                    <a:pt x="4331" y="825366"/>
                    <a:pt x="6409" y="824575"/>
                    <a:pt x="7314" y="822825"/>
                  </a:cubicBezTo>
                  <a:lnTo>
                    <a:pt x="381583" y="5468"/>
                  </a:lnTo>
                  <a:cubicBezTo>
                    <a:pt x="382466" y="3524"/>
                    <a:pt x="381602" y="1233"/>
                    <a:pt x="379653" y="353"/>
                  </a:cubicBezTo>
                  <a:cubicBezTo>
                    <a:pt x="379640" y="347"/>
                    <a:pt x="379628" y="341"/>
                    <a:pt x="379615" y="336"/>
                  </a:cubicBezTo>
                  <a:close/>
                </a:path>
              </a:pathLst>
            </a:custGeom>
            <a:grpFill/>
            <a:ln w="6350"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F05188DC-D185-014C-A5DB-FE782EB0682B}"/>
                </a:ext>
              </a:extLst>
            </p:cNvPr>
            <p:cNvSpPr/>
            <p:nvPr/>
          </p:nvSpPr>
          <p:spPr>
            <a:xfrm>
              <a:off x="5347803" y="6663925"/>
              <a:ext cx="6350" cy="6336"/>
            </a:xfrm>
            <a:custGeom>
              <a:avLst/>
              <a:gdLst>
                <a:gd name="connsiteX0" fmla="*/ 103 w 0"/>
                <a:gd name="connsiteY0" fmla="*/ 4752 h 6336"/>
                <a:gd name="connsiteX1" fmla="*/ 4866 w 0"/>
                <a:gd name="connsiteY1" fmla="*/ 7603 h 6336"/>
                <a:gd name="connsiteX2" fmla="*/ 2961 w 0"/>
                <a:gd name="connsiteY2" fmla="*/ 0 h 6336"/>
                <a:gd name="connsiteX3" fmla="*/ 103 w 0"/>
                <a:gd name="connsiteY3" fmla="*/ 4752 h 6336"/>
              </a:gdLst>
              <a:ahLst/>
              <a:cxnLst>
                <a:cxn ang="0">
                  <a:pos x="connsiteX0" y="connsiteY0"/>
                </a:cxn>
                <a:cxn ang="0">
                  <a:pos x="connsiteX1" y="connsiteY1"/>
                </a:cxn>
                <a:cxn ang="0">
                  <a:pos x="connsiteX2" y="connsiteY2"/>
                </a:cxn>
                <a:cxn ang="0">
                  <a:pos x="connsiteX3" y="connsiteY3"/>
                </a:cxn>
              </a:cxnLst>
              <a:rect l="l" t="t" r="r" b="b"/>
              <a:pathLst>
                <a:path h="6336">
                  <a:moveTo>
                    <a:pt x="103" y="4752"/>
                  </a:moveTo>
                  <a:cubicBezTo>
                    <a:pt x="634" y="6848"/>
                    <a:pt x="2762" y="8123"/>
                    <a:pt x="4866" y="7603"/>
                  </a:cubicBezTo>
                  <a:lnTo>
                    <a:pt x="2961" y="0"/>
                  </a:lnTo>
                  <a:cubicBezTo>
                    <a:pt x="882" y="559"/>
                    <a:pt x="-381" y="2659"/>
                    <a:pt x="103" y="4752"/>
                  </a:cubicBezTo>
                  <a:close/>
                </a:path>
              </a:pathLst>
            </a:custGeom>
            <a:grpFill/>
            <a:ln w="6350"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83FB671E-7008-A049-B437-BE0A1B24E9D5}"/>
                </a:ext>
              </a:extLst>
            </p:cNvPr>
            <p:cNvSpPr/>
            <p:nvPr/>
          </p:nvSpPr>
          <p:spPr>
            <a:xfrm>
              <a:off x="5348160" y="6664111"/>
              <a:ext cx="6350" cy="6336"/>
            </a:xfrm>
            <a:custGeom>
              <a:avLst/>
              <a:gdLst>
                <a:gd name="connsiteX0" fmla="*/ 4890 w 6350"/>
                <a:gd name="connsiteY0" fmla="*/ 447 h 0"/>
                <a:gd name="connsiteX1" fmla="*/ 0 w 6350"/>
                <a:gd name="connsiteY1" fmla="*/ 1588 h 0"/>
                <a:gd name="connsiteX2" fmla="*/ 6350 w 6350"/>
                <a:gd name="connsiteY2" fmla="*/ 5643 h 0"/>
                <a:gd name="connsiteX3" fmla="*/ 4890 w 6350"/>
                <a:gd name="connsiteY3" fmla="*/ 447 h 0"/>
              </a:gdLst>
              <a:ahLst/>
              <a:cxnLst>
                <a:cxn ang="0">
                  <a:pos x="connsiteX0" y="connsiteY0"/>
                </a:cxn>
                <a:cxn ang="0">
                  <a:pos x="connsiteX1" y="connsiteY1"/>
                </a:cxn>
                <a:cxn ang="0">
                  <a:pos x="connsiteX2" y="connsiteY2"/>
                </a:cxn>
                <a:cxn ang="0">
                  <a:pos x="connsiteX3" y="connsiteY3"/>
                </a:cxn>
              </a:cxnLst>
              <a:rect l="l" t="t" r="r" b="b"/>
              <a:pathLst>
                <a:path w="6350">
                  <a:moveTo>
                    <a:pt x="4890" y="447"/>
                  </a:moveTo>
                  <a:cubicBezTo>
                    <a:pt x="3204" y="-449"/>
                    <a:pt x="1113" y="38"/>
                    <a:pt x="0" y="1588"/>
                  </a:cubicBezTo>
                  <a:lnTo>
                    <a:pt x="6350" y="5643"/>
                  </a:lnTo>
                  <a:cubicBezTo>
                    <a:pt x="7356" y="3803"/>
                    <a:pt x="6708" y="1497"/>
                    <a:pt x="4890" y="447"/>
                  </a:cubicBezTo>
                  <a:close/>
                </a:path>
              </a:pathLst>
            </a:custGeom>
            <a:grpFill/>
            <a:ln w="6350"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C3B15243-7888-FE47-9606-DD0123CFB913}"/>
                </a:ext>
              </a:extLst>
            </p:cNvPr>
            <p:cNvSpPr/>
            <p:nvPr/>
          </p:nvSpPr>
          <p:spPr>
            <a:xfrm>
              <a:off x="4779549" y="5079519"/>
              <a:ext cx="6350" cy="6336"/>
            </a:xfrm>
            <a:custGeom>
              <a:avLst/>
              <a:gdLst>
                <a:gd name="connsiteX0" fmla="*/ 1366 w 6350"/>
                <a:gd name="connsiteY0" fmla="*/ 5449 h 6336"/>
                <a:gd name="connsiteX1" fmla="*/ 6835 w 6350"/>
                <a:gd name="connsiteY1" fmla="*/ 5133 h 6336"/>
                <a:gd name="connsiteX2" fmla="*/ 6891 w 6350"/>
                <a:gd name="connsiteY2" fmla="*/ 5069 h 6336"/>
                <a:gd name="connsiteX3" fmla="*/ 922 w 6350"/>
                <a:gd name="connsiteY3" fmla="*/ 0 h 6336"/>
                <a:gd name="connsiteX4" fmla="*/ 1365 w 6350"/>
                <a:gd name="connsiteY4" fmla="*/ 5448 h 6336"/>
                <a:gd name="connsiteX5" fmla="*/ 1366 w 6350"/>
                <a:gd name="connsiteY5" fmla="*/ 5449 h 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 h="6336">
                  <a:moveTo>
                    <a:pt x="1366" y="5449"/>
                  </a:moveTo>
                  <a:cubicBezTo>
                    <a:pt x="2964" y="6869"/>
                    <a:pt x="5413" y="6727"/>
                    <a:pt x="6835" y="5133"/>
                  </a:cubicBezTo>
                  <a:cubicBezTo>
                    <a:pt x="6854" y="5112"/>
                    <a:pt x="6872" y="5090"/>
                    <a:pt x="6891" y="5069"/>
                  </a:cubicBezTo>
                  <a:lnTo>
                    <a:pt x="922" y="0"/>
                  </a:lnTo>
                  <a:cubicBezTo>
                    <a:pt x="-463" y="1627"/>
                    <a:pt x="-265" y="4066"/>
                    <a:pt x="1365" y="5448"/>
                  </a:cubicBezTo>
                  <a:cubicBezTo>
                    <a:pt x="1366" y="5448"/>
                    <a:pt x="1366" y="5449"/>
                    <a:pt x="1366" y="5449"/>
                  </a:cubicBezTo>
                  <a:close/>
                </a:path>
              </a:pathLst>
            </a:custGeom>
            <a:grpFill/>
            <a:ln w="6350"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914FC93-EDD5-5443-92B5-9E202C488C06}"/>
                </a:ext>
              </a:extLst>
            </p:cNvPr>
            <p:cNvSpPr/>
            <p:nvPr/>
          </p:nvSpPr>
          <p:spPr>
            <a:xfrm>
              <a:off x="2948508" y="6574345"/>
              <a:ext cx="76200" cy="278789"/>
            </a:xfrm>
            <a:custGeom>
              <a:avLst/>
              <a:gdLst>
                <a:gd name="connsiteX0" fmla="*/ 2972 w 76200"/>
                <a:gd name="connsiteY0" fmla="*/ 114 h 278788"/>
                <a:gd name="connsiteX1" fmla="*/ 107 w 76200"/>
                <a:gd name="connsiteY1" fmla="*/ 4773 h 278788"/>
                <a:gd name="connsiteX2" fmla="*/ 115 w 76200"/>
                <a:gd name="connsiteY2" fmla="*/ 4803 h 278788"/>
                <a:gd name="connsiteX3" fmla="*/ 68250 w 76200"/>
                <a:gd name="connsiteY3" fmla="*/ 283148 h 278788"/>
                <a:gd name="connsiteX4" fmla="*/ 76251 w 76200"/>
                <a:gd name="connsiteY4" fmla="*/ 283148 h 278788"/>
                <a:gd name="connsiteX5" fmla="*/ 7671 w 76200"/>
                <a:gd name="connsiteY5" fmla="*/ 2966 h 278788"/>
                <a:gd name="connsiteX6" fmla="*/ 3002 w 76200"/>
                <a:gd name="connsiteY6" fmla="*/ 107 h 278788"/>
                <a:gd name="connsiteX7" fmla="*/ 2972 w 76200"/>
                <a:gd name="connsiteY7" fmla="*/ 115 h 27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278788">
                  <a:moveTo>
                    <a:pt x="2972" y="114"/>
                  </a:moveTo>
                  <a:cubicBezTo>
                    <a:pt x="892" y="611"/>
                    <a:pt x="-391" y="2697"/>
                    <a:pt x="107" y="4773"/>
                  </a:cubicBezTo>
                  <a:cubicBezTo>
                    <a:pt x="110" y="4783"/>
                    <a:pt x="112" y="4793"/>
                    <a:pt x="115" y="4803"/>
                  </a:cubicBezTo>
                  <a:lnTo>
                    <a:pt x="68250" y="283148"/>
                  </a:lnTo>
                  <a:lnTo>
                    <a:pt x="76251" y="283148"/>
                  </a:lnTo>
                  <a:lnTo>
                    <a:pt x="7671" y="2966"/>
                  </a:lnTo>
                  <a:cubicBezTo>
                    <a:pt x="7173" y="890"/>
                    <a:pt x="5082" y="-390"/>
                    <a:pt x="3002" y="107"/>
                  </a:cubicBezTo>
                  <a:cubicBezTo>
                    <a:pt x="2992" y="109"/>
                    <a:pt x="2982" y="112"/>
                    <a:pt x="2972" y="115"/>
                  </a:cubicBezTo>
                  <a:close/>
                </a:path>
              </a:pathLst>
            </a:custGeom>
            <a:grpFill/>
            <a:ln w="6350"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4915B6D3-7258-9D41-9112-46281246A720}"/>
                </a:ext>
              </a:extLst>
            </p:cNvPr>
            <p:cNvSpPr/>
            <p:nvPr/>
          </p:nvSpPr>
          <p:spPr>
            <a:xfrm>
              <a:off x="3232912" y="5757032"/>
              <a:ext cx="95250" cy="1096146"/>
            </a:xfrm>
            <a:custGeom>
              <a:avLst/>
              <a:gdLst>
                <a:gd name="connsiteX0" fmla="*/ 93980 w 95250"/>
                <a:gd name="connsiteY0" fmla="*/ 6 h 1096146"/>
                <a:gd name="connsiteX1" fmla="*/ 89852 w 95250"/>
                <a:gd name="connsiteY1" fmla="*/ 3491 h 1096146"/>
                <a:gd name="connsiteX2" fmla="*/ 0 w 95250"/>
                <a:gd name="connsiteY2" fmla="*/ 1100461 h 1096146"/>
                <a:gd name="connsiteX3" fmla="*/ 7874 w 95250"/>
                <a:gd name="connsiteY3" fmla="*/ 1100461 h 1096146"/>
                <a:gd name="connsiteX4" fmla="*/ 97599 w 95250"/>
                <a:gd name="connsiteY4" fmla="*/ 4315 h 1096146"/>
                <a:gd name="connsiteX5" fmla="*/ 94204 w 95250"/>
                <a:gd name="connsiteY5" fmla="*/ 26 h 1096146"/>
                <a:gd name="connsiteX6" fmla="*/ 93980 w 95250"/>
                <a:gd name="connsiteY6" fmla="*/ 6 h 109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096146">
                  <a:moveTo>
                    <a:pt x="93980" y="6"/>
                  </a:moveTo>
                  <a:cubicBezTo>
                    <a:pt x="91896" y="-108"/>
                    <a:pt x="90085" y="1421"/>
                    <a:pt x="89852" y="3491"/>
                  </a:cubicBezTo>
                  <a:lnTo>
                    <a:pt x="0" y="1100461"/>
                  </a:lnTo>
                  <a:lnTo>
                    <a:pt x="7874" y="1100461"/>
                  </a:lnTo>
                  <a:lnTo>
                    <a:pt x="97599" y="4315"/>
                  </a:lnTo>
                  <a:cubicBezTo>
                    <a:pt x="97849" y="2195"/>
                    <a:pt x="96328" y="274"/>
                    <a:pt x="94204" y="26"/>
                  </a:cubicBezTo>
                  <a:cubicBezTo>
                    <a:pt x="94129" y="17"/>
                    <a:pt x="94055" y="10"/>
                    <a:pt x="93980" y="6"/>
                  </a:cubicBezTo>
                  <a:close/>
                </a:path>
              </a:pathLst>
            </a:custGeom>
            <a:grpFill/>
            <a:ln w="6350"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6D6D991B-7A9C-3749-90AA-A87C040D9126}"/>
                </a:ext>
              </a:extLst>
            </p:cNvPr>
            <p:cNvSpPr/>
            <p:nvPr/>
          </p:nvSpPr>
          <p:spPr>
            <a:xfrm>
              <a:off x="1703731" y="6143437"/>
              <a:ext cx="127000" cy="126722"/>
            </a:xfrm>
            <a:custGeom>
              <a:avLst/>
              <a:gdLst>
                <a:gd name="connsiteX0" fmla="*/ 26263 w 127000"/>
                <a:gd name="connsiteY0" fmla="*/ 12839 h 126722"/>
                <a:gd name="connsiteX1" fmla="*/ 12918 w 127000"/>
                <a:gd name="connsiteY1" fmla="*/ 103896 h 126722"/>
                <a:gd name="connsiteX2" fmla="*/ 104174 w 127000"/>
                <a:gd name="connsiteY2" fmla="*/ 117212 h 126722"/>
                <a:gd name="connsiteX3" fmla="*/ 117519 w 127000"/>
                <a:gd name="connsiteY3" fmla="*/ 26155 h 126722"/>
                <a:gd name="connsiteX4" fmla="*/ 117512 w 127000"/>
                <a:gd name="connsiteY4" fmla="*/ 26145 h 126722"/>
                <a:gd name="connsiteX5" fmla="*/ 26263 w 127000"/>
                <a:gd name="connsiteY5" fmla="*/ 12839 h 126722"/>
                <a:gd name="connsiteX6" fmla="*/ 99669 w 127000"/>
                <a:gd name="connsiteY6" fmla="*/ 110985 h 126722"/>
                <a:gd name="connsiteX7" fmla="*/ 19747 w 127000"/>
                <a:gd name="connsiteY7" fmla="*/ 98977 h 126722"/>
                <a:gd name="connsiteX8" fmla="*/ 31782 w 127000"/>
                <a:gd name="connsiteY8" fmla="*/ 19231 h 126722"/>
                <a:gd name="connsiteX9" fmla="*/ 111353 w 127000"/>
                <a:gd name="connsiteY9" fmla="*/ 30770 h 126722"/>
                <a:gd name="connsiteX10" fmla="*/ 99669 w 127000"/>
                <a:gd name="connsiteY10" fmla="*/ 110985 h 1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00" h="126722">
                  <a:moveTo>
                    <a:pt x="26263" y="12839"/>
                  </a:moveTo>
                  <a:cubicBezTo>
                    <a:pt x="-2622" y="34307"/>
                    <a:pt x="-8597" y="75074"/>
                    <a:pt x="12918" y="103896"/>
                  </a:cubicBezTo>
                  <a:cubicBezTo>
                    <a:pt x="34433" y="132718"/>
                    <a:pt x="75290" y="138679"/>
                    <a:pt x="104174" y="117212"/>
                  </a:cubicBezTo>
                  <a:cubicBezTo>
                    <a:pt x="133059" y="95744"/>
                    <a:pt x="139034" y="54976"/>
                    <a:pt x="117519" y="26155"/>
                  </a:cubicBezTo>
                  <a:cubicBezTo>
                    <a:pt x="117517" y="26151"/>
                    <a:pt x="117514" y="26148"/>
                    <a:pt x="117512" y="26145"/>
                  </a:cubicBezTo>
                  <a:cubicBezTo>
                    <a:pt x="95956" y="-2604"/>
                    <a:pt x="55162" y="-8553"/>
                    <a:pt x="26263" y="12839"/>
                  </a:cubicBezTo>
                  <a:close/>
                  <a:moveTo>
                    <a:pt x="99669" y="110985"/>
                  </a:moveTo>
                  <a:cubicBezTo>
                    <a:pt x="74276" y="129691"/>
                    <a:pt x="38494" y="124315"/>
                    <a:pt x="19747" y="98977"/>
                  </a:cubicBezTo>
                  <a:cubicBezTo>
                    <a:pt x="1001" y="73640"/>
                    <a:pt x="6389" y="37936"/>
                    <a:pt x="31782" y="19231"/>
                  </a:cubicBezTo>
                  <a:cubicBezTo>
                    <a:pt x="56991" y="661"/>
                    <a:pt x="92484" y="5808"/>
                    <a:pt x="111353" y="30770"/>
                  </a:cubicBezTo>
                  <a:cubicBezTo>
                    <a:pt x="130274" y="56153"/>
                    <a:pt x="125049" y="92027"/>
                    <a:pt x="99669" y="110985"/>
                  </a:cubicBezTo>
                  <a:close/>
                </a:path>
              </a:pathLst>
            </a:custGeom>
            <a:grpFill/>
            <a:ln w="6350"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383745B8-506C-5941-9F17-C345DA84A22B}"/>
                </a:ext>
              </a:extLst>
            </p:cNvPr>
            <p:cNvSpPr/>
            <p:nvPr/>
          </p:nvSpPr>
          <p:spPr>
            <a:xfrm>
              <a:off x="1695534" y="6135248"/>
              <a:ext cx="146050" cy="145730"/>
            </a:xfrm>
            <a:custGeom>
              <a:avLst/>
              <a:gdLst>
                <a:gd name="connsiteX0" fmla="*/ 29570 w 146050"/>
                <a:gd name="connsiteY0" fmla="*/ 14502 h 145730"/>
                <a:gd name="connsiteX1" fmla="*/ 14534 w 146050"/>
                <a:gd name="connsiteY1" fmla="*/ 116994 h 145730"/>
                <a:gd name="connsiteX2" fmla="*/ 117251 w 146050"/>
                <a:gd name="connsiteY2" fmla="*/ 131998 h 145730"/>
                <a:gd name="connsiteX3" fmla="*/ 132287 w 146050"/>
                <a:gd name="connsiteY3" fmla="*/ 29505 h 145730"/>
                <a:gd name="connsiteX4" fmla="*/ 132250 w 146050"/>
                <a:gd name="connsiteY4" fmla="*/ 29455 h 145730"/>
                <a:gd name="connsiteX5" fmla="*/ 29570 w 146050"/>
                <a:gd name="connsiteY5" fmla="*/ 14502 h 145730"/>
                <a:gd name="connsiteX6" fmla="*/ 114914 w 146050"/>
                <a:gd name="connsiteY6" fmla="*/ 128552 h 145730"/>
                <a:gd name="connsiteX7" fmla="*/ 17638 w 146050"/>
                <a:gd name="connsiteY7" fmla="*/ 114826 h 145730"/>
                <a:gd name="connsiteX8" fmla="*/ 31394 w 146050"/>
                <a:gd name="connsiteY8" fmla="*/ 17762 h 145730"/>
                <a:gd name="connsiteX9" fmla="*/ 128670 w 146050"/>
                <a:gd name="connsiteY9" fmla="*/ 31489 h 145730"/>
                <a:gd name="connsiteX10" fmla="*/ 129138 w 146050"/>
                <a:gd name="connsiteY10" fmla="*/ 32116 h 145730"/>
                <a:gd name="connsiteX11" fmla="*/ 114914 w 146050"/>
                <a:gd name="connsiteY11" fmla="*/ 128805 h 1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050" h="145730">
                  <a:moveTo>
                    <a:pt x="29570" y="14502"/>
                  </a:moveTo>
                  <a:cubicBezTo>
                    <a:pt x="-2946" y="38661"/>
                    <a:pt x="-9679" y="84549"/>
                    <a:pt x="14534" y="116994"/>
                  </a:cubicBezTo>
                  <a:cubicBezTo>
                    <a:pt x="38746" y="149440"/>
                    <a:pt x="84734" y="156157"/>
                    <a:pt x="117251" y="131998"/>
                  </a:cubicBezTo>
                  <a:cubicBezTo>
                    <a:pt x="149767" y="107838"/>
                    <a:pt x="156500" y="61951"/>
                    <a:pt x="132287" y="29505"/>
                  </a:cubicBezTo>
                  <a:cubicBezTo>
                    <a:pt x="132275" y="29489"/>
                    <a:pt x="132262" y="29472"/>
                    <a:pt x="132250" y="29455"/>
                  </a:cubicBezTo>
                  <a:cubicBezTo>
                    <a:pt x="108024" y="-2950"/>
                    <a:pt x="62067" y="-9643"/>
                    <a:pt x="29570" y="14502"/>
                  </a:cubicBezTo>
                  <a:close/>
                  <a:moveTo>
                    <a:pt x="114914" y="128552"/>
                  </a:moveTo>
                  <a:cubicBezTo>
                    <a:pt x="84253" y="151565"/>
                    <a:pt x="40701" y="145419"/>
                    <a:pt x="17638" y="114826"/>
                  </a:cubicBezTo>
                  <a:cubicBezTo>
                    <a:pt x="-5426" y="84232"/>
                    <a:pt x="733" y="40775"/>
                    <a:pt x="31394" y="17762"/>
                  </a:cubicBezTo>
                  <a:cubicBezTo>
                    <a:pt x="62055" y="-5251"/>
                    <a:pt x="105607" y="895"/>
                    <a:pt x="128670" y="31489"/>
                  </a:cubicBezTo>
                  <a:cubicBezTo>
                    <a:pt x="128827" y="31697"/>
                    <a:pt x="128983" y="31906"/>
                    <a:pt x="129138" y="32116"/>
                  </a:cubicBezTo>
                  <a:cubicBezTo>
                    <a:pt x="151628" y="62820"/>
                    <a:pt x="145299" y="105846"/>
                    <a:pt x="114914" y="128805"/>
                  </a:cubicBezTo>
                  <a:close/>
                </a:path>
              </a:pathLst>
            </a:custGeom>
            <a:grpFill/>
            <a:ln w="6350"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BE546462-B2F9-C345-B607-F5E7D4FD9504}"/>
                </a:ext>
              </a:extLst>
            </p:cNvPr>
            <p:cNvSpPr/>
            <p:nvPr/>
          </p:nvSpPr>
          <p:spPr>
            <a:xfrm>
              <a:off x="1741509" y="6180952"/>
              <a:ext cx="50800" cy="50689"/>
            </a:xfrm>
            <a:custGeom>
              <a:avLst/>
              <a:gdLst>
                <a:gd name="connsiteX0" fmla="*/ 11091 w 50800"/>
                <a:gd name="connsiteY0" fmla="*/ 5420 h 50688"/>
                <a:gd name="connsiteX1" fmla="*/ 5432 w 50800"/>
                <a:gd name="connsiteY1" fmla="*/ 43807 h 50688"/>
                <a:gd name="connsiteX2" fmla="*/ 43903 w 50800"/>
                <a:gd name="connsiteY2" fmla="*/ 49454 h 50688"/>
                <a:gd name="connsiteX3" fmla="*/ 49562 w 50800"/>
                <a:gd name="connsiteY3" fmla="*/ 11067 h 50688"/>
                <a:gd name="connsiteX4" fmla="*/ 49509 w 50800"/>
                <a:gd name="connsiteY4" fmla="*/ 10996 h 50688"/>
                <a:gd name="connsiteX5" fmla="*/ 11091 w 50800"/>
                <a:gd name="connsiteY5" fmla="*/ 5420 h 50688"/>
                <a:gd name="connsiteX6" fmla="*/ 41571 w 50800"/>
                <a:gd name="connsiteY6" fmla="*/ 46225 h 50688"/>
                <a:gd name="connsiteX7" fmla="*/ 8605 w 50800"/>
                <a:gd name="connsiteY7" fmla="*/ 41417 h 50688"/>
                <a:gd name="connsiteX8" fmla="*/ 13424 w 50800"/>
                <a:gd name="connsiteY8" fmla="*/ 8523 h 50688"/>
                <a:gd name="connsiteX9" fmla="*/ 46390 w 50800"/>
                <a:gd name="connsiteY9" fmla="*/ 13331 h 50688"/>
                <a:gd name="connsiteX10" fmla="*/ 46397 w 50800"/>
                <a:gd name="connsiteY10" fmla="*/ 13341 h 50688"/>
                <a:gd name="connsiteX11" fmla="*/ 41754 w 50800"/>
                <a:gd name="connsiteY11" fmla="*/ 46170 h 50688"/>
                <a:gd name="connsiteX12" fmla="*/ 41508 w 50800"/>
                <a:gd name="connsiteY12" fmla="*/ 46352 h 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00" h="50688">
                  <a:moveTo>
                    <a:pt x="11091" y="5420"/>
                  </a:moveTo>
                  <a:cubicBezTo>
                    <a:pt x="-1095" y="14461"/>
                    <a:pt x="-3628" y="31647"/>
                    <a:pt x="5432" y="43807"/>
                  </a:cubicBezTo>
                  <a:cubicBezTo>
                    <a:pt x="14493" y="55966"/>
                    <a:pt x="31717" y="58494"/>
                    <a:pt x="43903" y="49454"/>
                  </a:cubicBezTo>
                  <a:cubicBezTo>
                    <a:pt x="56089" y="40413"/>
                    <a:pt x="58623" y="23227"/>
                    <a:pt x="49562" y="11067"/>
                  </a:cubicBezTo>
                  <a:cubicBezTo>
                    <a:pt x="49544" y="11044"/>
                    <a:pt x="49527" y="11020"/>
                    <a:pt x="49509" y="10996"/>
                  </a:cubicBezTo>
                  <a:cubicBezTo>
                    <a:pt x="40430" y="-1106"/>
                    <a:pt x="23250" y="-3600"/>
                    <a:pt x="11091" y="5420"/>
                  </a:cubicBezTo>
                  <a:close/>
                  <a:moveTo>
                    <a:pt x="41571" y="46225"/>
                  </a:moveTo>
                  <a:cubicBezTo>
                    <a:pt x="31137" y="53981"/>
                    <a:pt x="16378" y="51828"/>
                    <a:pt x="8605" y="41417"/>
                  </a:cubicBezTo>
                  <a:cubicBezTo>
                    <a:pt x="832" y="31006"/>
                    <a:pt x="2989" y="16279"/>
                    <a:pt x="13424" y="8523"/>
                  </a:cubicBezTo>
                  <a:cubicBezTo>
                    <a:pt x="23858" y="767"/>
                    <a:pt x="38617" y="2920"/>
                    <a:pt x="46390" y="13331"/>
                  </a:cubicBezTo>
                  <a:cubicBezTo>
                    <a:pt x="46392" y="13334"/>
                    <a:pt x="46395" y="13337"/>
                    <a:pt x="46397" y="13341"/>
                  </a:cubicBezTo>
                  <a:cubicBezTo>
                    <a:pt x="54200" y="23686"/>
                    <a:pt x="52121" y="38384"/>
                    <a:pt x="41754" y="46170"/>
                  </a:cubicBezTo>
                  <a:cubicBezTo>
                    <a:pt x="41672" y="46231"/>
                    <a:pt x="41590" y="46292"/>
                    <a:pt x="41508" y="46352"/>
                  </a:cubicBezTo>
                  <a:close/>
                </a:path>
              </a:pathLst>
            </a:custGeom>
            <a:grpFill/>
            <a:ln w="6350"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AA8466A7-385F-D446-B415-4C44868052BE}"/>
                </a:ext>
              </a:extLst>
            </p:cNvPr>
            <p:cNvSpPr/>
            <p:nvPr/>
          </p:nvSpPr>
          <p:spPr>
            <a:xfrm>
              <a:off x="6377679" y="6530428"/>
              <a:ext cx="12700" cy="12672"/>
            </a:xfrm>
            <a:custGeom>
              <a:avLst/>
              <a:gdLst>
                <a:gd name="connsiteX0" fmla="*/ 2547 w 12700"/>
                <a:gd name="connsiteY0" fmla="*/ 1263 h 12672"/>
                <a:gd name="connsiteX1" fmla="*/ 1265 w 12700"/>
                <a:gd name="connsiteY1" fmla="*/ 10131 h 12672"/>
                <a:gd name="connsiteX2" fmla="*/ 10153 w 12700"/>
                <a:gd name="connsiteY2" fmla="*/ 11411 h 12672"/>
                <a:gd name="connsiteX3" fmla="*/ 11564 w 12700"/>
                <a:gd name="connsiteY3" fmla="*/ 2720 h 12672"/>
                <a:gd name="connsiteX4" fmla="*/ 2725 w 12700"/>
                <a:gd name="connsiteY4" fmla="*/ 1134 h 12672"/>
                <a:gd name="connsiteX5" fmla="*/ 2547 w 12700"/>
                <a:gd name="connsiteY5" fmla="*/ 1263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47" y="1263"/>
                  </a:moveTo>
                  <a:cubicBezTo>
                    <a:pt x="-261" y="3358"/>
                    <a:pt x="-835" y="7329"/>
                    <a:pt x="1265" y="10131"/>
                  </a:cubicBezTo>
                  <a:cubicBezTo>
                    <a:pt x="3365" y="12934"/>
                    <a:pt x="7345" y="13506"/>
                    <a:pt x="10153" y="11411"/>
                  </a:cubicBezTo>
                  <a:cubicBezTo>
                    <a:pt x="12893" y="9366"/>
                    <a:pt x="13517" y="5523"/>
                    <a:pt x="11564" y="2720"/>
                  </a:cubicBezTo>
                  <a:cubicBezTo>
                    <a:pt x="9562" y="-153"/>
                    <a:pt x="5605" y="-863"/>
                    <a:pt x="2725" y="1134"/>
                  </a:cubicBezTo>
                  <a:cubicBezTo>
                    <a:pt x="2665" y="1176"/>
                    <a:pt x="2606" y="1219"/>
                    <a:pt x="2547" y="1263"/>
                  </a:cubicBezTo>
                  <a:close/>
                </a:path>
              </a:pathLst>
            </a:custGeom>
            <a:grpFill/>
            <a:ln w="6350"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3D53C487-07CB-BB4E-BDB9-F17803153FBF}"/>
                </a:ext>
              </a:extLst>
            </p:cNvPr>
            <p:cNvSpPr/>
            <p:nvPr/>
          </p:nvSpPr>
          <p:spPr>
            <a:xfrm>
              <a:off x="12092469" y="4675493"/>
              <a:ext cx="12700" cy="12672"/>
            </a:xfrm>
            <a:custGeom>
              <a:avLst/>
              <a:gdLst>
                <a:gd name="connsiteX0" fmla="*/ 2757 w 12700"/>
                <a:gd name="connsiteY0" fmla="*/ 1112 h 12672"/>
                <a:gd name="connsiteX1" fmla="*/ 1115 w 12700"/>
                <a:gd name="connsiteY1" fmla="*/ 9922 h 12672"/>
                <a:gd name="connsiteX2" fmla="*/ 1297 w 12700"/>
                <a:gd name="connsiteY2" fmla="*/ 10173 h 12672"/>
                <a:gd name="connsiteX3" fmla="*/ 10196 w 12700"/>
                <a:gd name="connsiteY3" fmla="*/ 11379 h 12672"/>
                <a:gd name="connsiteX4" fmla="*/ 11404 w 12700"/>
                <a:gd name="connsiteY4" fmla="*/ 2500 h 12672"/>
                <a:gd name="connsiteX5" fmla="*/ 2757 w 12700"/>
                <a:gd name="connsiteY5" fmla="*/ 111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757" y="1112"/>
                  </a:moveTo>
                  <a:cubicBezTo>
                    <a:pt x="-134" y="3092"/>
                    <a:pt x="-870" y="7037"/>
                    <a:pt x="1115" y="9922"/>
                  </a:cubicBezTo>
                  <a:cubicBezTo>
                    <a:pt x="1174" y="10007"/>
                    <a:pt x="1234" y="10091"/>
                    <a:pt x="1297" y="10173"/>
                  </a:cubicBezTo>
                  <a:cubicBezTo>
                    <a:pt x="3420" y="12958"/>
                    <a:pt x="7404" y="13498"/>
                    <a:pt x="10196" y="11379"/>
                  </a:cubicBezTo>
                  <a:cubicBezTo>
                    <a:pt x="12987" y="9260"/>
                    <a:pt x="13528" y="5285"/>
                    <a:pt x="11404" y="2500"/>
                  </a:cubicBezTo>
                  <a:cubicBezTo>
                    <a:pt x="9354" y="-189"/>
                    <a:pt x="5549" y="-800"/>
                    <a:pt x="2757" y="1112"/>
                  </a:cubicBezTo>
                  <a:close/>
                </a:path>
              </a:pathLst>
            </a:custGeom>
            <a:grpFill/>
            <a:ln w="6350"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315AD697-2F60-9F48-8242-EA70743F1B14}"/>
                </a:ext>
              </a:extLst>
            </p:cNvPr>
            <p:cNvSpPr/>
            <p:nvPr/>
          </p:nvSpPr>
          <p:spPr>
            <a:xfrm>
              <a:off x="11628442" y="5604818"/>
              <a:ext cx="12700" cy="12672"/>
            </a:xfrm>
            <a:custGeom>
              <a:avLst/>
              <a:gdLst>
                <a:gd name="connsiteX0" fmla="*/ 2726 w 12700"/>
                <a:gd name="connsiteY0" fmla="*/ 1294 h 12672"/>
                <a:gd name="connsiteX1" fmla="*/ 1137 w 12700"/>
                <a:gd name="connsiteY1" fmla="*/ 10113 h 12672"/>
                <a:gd name="connsiteX2" fmla="*/ 1266 w 12700"/>
                <a:gd name="connsiteY2" fmla="*/ 10291 h 12672"/>
                <a:gd name="connsiteX3" fmla="*/ 10095 w 12700"/>
                <a:gd name="connsiteY3" fmla="*/ 11930 h 12672"/>
                <a:gd name="connsiteX4" fmla="*/ 10346 w 12700"/>
                <a:gd name="connsiteY4" fmla="*/ 11749 h 12672"/>
                <a:gd name="connsiteX5" fmla="*/ 11936 w 12700"/>
                <a:gd name="connsiteY5" fmla="*/ 2929 h 12672"/>
                <a:gd name="connsiteX6" fmla="*/ 11807 w 12700"/>
                <a:gd name="connsiteY6" fmla="*/ 2751 h 12672"/>
                <a:gd name="connsiteX7" fmla="*/ 2978 w 12700"/>
                <a:gd name="connsiteY7" fmla="*/ 1112 h 12672"/>
                <a:gd name="connsiteX8" fmla="*/ 2726 w 12700"/>
                <a:gd name="connsiteY8"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 h="12672">
                  <a:moveTo>
                    <a:pt x="2726" y="1294"/>
                  </a:moveTo>
                  <a:cubicBezTo>
                    <a:pt x="-154" y="3291"/>
                    <a:pt x="-865" y="7240"/>
                    <a:pt x="1137" y="10113"/>
                  </a:cubicBezTo>
                  <a:cubicBezTo>
                    <a:pt x="1179" y="10173"/>
                    <a:pt x="1221" y="10233"/>
                    <a:pt x="1266" y="10291"/>
                  </a:cubicBezTo>
                  <a:cubicBezTo>
                    <a:pt x="3250" y="13177"/>
                    <a:pt x="7202" y="13910"/>
                    <a:pt x="10095" y="11930"/>
                  </a:cubicBezTo>
                  <a:cubicBezTo>
                    <a:pt x="10180" y="11872"/>
                    <a:pt x="10264" y="11811"/>
                    <a:pt x="10346" y="11749"/>
                  </a:cubicBezTo>
                  <a:cubicBezTo>
                    <a:pt x="13226" y="9751"/>
                    <a:pt x="13938" y="5803"/>
                    <a:pt x="11936" y="2929"/>
                  </a:cubicBezTo>
                  <a:cubicBezTo>
                    <a:pt x="11894" y="2869"/>
                    <a:pt x="11851" y="2810"/>
                    <a:pt x="11807" y="2751"/>
                  </a:cubicBezTo>
                  <a:cubicBezTo>
                    <a:pt x="9822" y="-134"/>
                    <a:pt x="5870" y="-868"/>
                    <a:pt x="2978" y="1112"/>
                  </a:cubicBezTo>
                  <a:cubicBezTo>
                    <a:pt x="2893" y="1171"/>
                    <a:pt x="2809" y="1231"/>
                    <a:pt x="2726" y="1294"/>
                  </a:cubicBezTo>
                  <a:close/>
                </a:path>
              </a:pathLst>
            </a:custGeom>
            <a:grpFill/>
            <a:ln w="6350"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A6434911-C034-0A4C-B6A0-5E3AE4DF3D53}"/>
                </a:ext>
              </a:extLst>
            </p:cNvPr>
            <p:cNvSpPr/>
            <p:nvPr/>
          </p:nvSpPr>
          <p:spPr>
            <a:xfrm>
              <a:off x="8906544" y="6744874"/>
              <a:ext cx="12700" cy="12672"/>
            </a:xfrm>
            <a:custGeom>
              <a:avLst/>
              <a:gdLst>
                <a:gd name="connsiteX0" fmla="*/ 2506 w 12700"/>
                <a:gd name="connsiteY0" fmla="*/ 1294 h 12672"/>
                <a:gd name="connsiteX1" fmla="*/ 1297 w 12700"/>
                <a:gd name="connsiteY1" fmla="*/ 10173 h 12672"/>
                <a:gd name="connsiteX2" fmla="*/ 10196 w 12700"/>
                <a:gd name="connsiteY2" fmla="*/ 11379 h 12672"/>
                <a:gd name="connsiteX3" fmla="*/ 11586 w 12700"/>
                <a:gd name="connsiteY3" fmla="*/ 2751 h 12672"/>
                <a:gd name="connsiteX4" fmla="*/ 2757 w 12700"/>
                <a:gd name="connsiteY4" fmla="*/ 1112 h 12672"/>
                <a:gd name="connsiteX5" fmla="*/ 2506 w 12700"/>
                <a:gd name="connsiteY5"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06" y="1294"/>
                  </a:moveTo>
                  <a:cubicBezTo>
                    <a:pt x="-286" y="3413"/>
                    <a:pt x="-827" y="7388"/>
                    <a:pt x="1297" y="10173"/>
                  </a:cubicBezTo>
                  <a:cubicBezTo>
                    <a:pt x="3420" y="12958"/>
                    <a:pt x="7404" y="13498"/>
                    <a:pt x="10196" y="11379"/>
                  </a:cubicBezTo>
                  <a:cubicBezTo>
                    <a:pt x="12891" y="9333"/>
                    <a:pt x="13503" y="5537"/>
                    <a:pt x="11586" y="2751"/>
                  </a:cubicBezTo>
                  <a:cubicBezTo>
                    <a:pt x="9602" y="-134"/>
                    <a:pt x="5650" y="-868"/>
                    <a:pt x="2757" y="1112"/>
                  </a:cubicBezTo>
                  <a:cubicBezTo>
                    <a:pt x="2672" y="1171"/>
                    <a:pt x="2588" y="1231"/>
                    <a:pt x="2506" y="1294"/>
                  </a:cubicBezTo>
                  <a:close/>
                </a:path>
              </a:pathLst>
            </a:custGeom>
            <a:grpFill/>
            <a:ln w="6350"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2CF878C7-58D0-3A4E-BF59-583735EB2F70}"/>
                </a:ext>
              </a:extLst>
            </p:cNvPr>
            <p:cNvSpPr/>
            <p:nvPr/>
          </p:nvSpPr>
          <p:spPr>
            <a:xfrm>
              <a:off x="11851928" y="5985935"/>
              <a:ext cx="12700" cy="12672"/>
            </a:xfrm>
            <a:custGeom>
              <a:avLst/>
              <a:gdLst>
                <a:gd name="connsiteX0" fmla="*/ 2506 w 12700"/>
                <a:gd name="connsiteY0" fmla="*/ 1294 h 12672"/>
                <a:gd name="connsiteX1" fmla="*/ 1297 w 12700"/>
                <a:gd name="connsiteY1" fmla="*/ 10173 h 12672"/>
                <a:gd name="connsiteX2" fmla="*/ 10196 w 12700"/>
                <a:gd name="connsiteY2" fmla="*/ 11379 h 12672"/>
                <a:gd name="connsiteX3" fmla="*/ 11586 w 12700"/>
                <a:gd name="connsiteY3" fmla="*/ 2751 h 12672"/>
                <a:gd name="connsiteX4" fmla="*/ 2757 w 12700"/>
                <a:gd name="connsiteY4" fmla="*/ 1112 h 12672"/>
                <a:gd name="connsiteX5" fmla="*/ 2506 w 12700"/>
                <a:gd name="connsiteY5"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06" y="1294"/>
                  </a:moveTo>
                  <a:cubicBezTo>
                    <a:pt x="-286" y="3413"/>
                    <a:pt x="-827" y="7388"/>
                    <a:pt x="1297" y="10173"/>
                  </a:cubicBezTo>
                  <a:cubicBezTo>
                    <a:pt x="3420" y="12958"/>
                    <a:pt x="7404" y="13498"/>
                    <a:pt x="10196" y="11379"/>
                  </a:cubicBezTo>
                  <a:cubicBezTo>
                    <a:pt x="12891" y="9333"/>
                    <a:pt x="13503" y="5537"/>
                    <a:pt x="11586" y="2751"/>
                  </a:cubicBezTo>
                  <a:cubicBezTo>
                    <a:pt x="9602" y="-134"/>
                    <a:pt x="5650" y="-868"/>
                    <a:pt x="2757" y="1112"/>
                  </a:cubicBezTo>
                  <a:cubicBezTo>
                    <a:pt x="2672" y="1171"/>
                    <a:pt x="2588" y="1231"/>
                    <a:pt x="2506" y="1294"/>
                  </a:cubicBezTo>
                  <a:close/>
                </a:path>
              </a:pathLst>
            </a:custGeom>
            <a:grpFill/>
            <a:ln w="6350"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46CD577D-AE09-744B-8600-8C4863D0A059}"/>
                </a:ext>
              </a:extLst>
            </p:cNvPr>
            <p:cNvSpPr/>
            <p:nvPr/>
          </p:nvSpPr>
          <p:spPr>
            <a:xfrm>
              <a:off x="8284069" y="5918500"/>
              <a:ext cx="12700" cy="12672"/>
            </a:xfrm>
            <a:custGeom>
              <a:avLst/>
              <a:gdLst>
                <a:gd name="connsiteX0" fmla="*/ 2681 w 12700"/>
                <a:gd name="connsiteY0" fmla="*/ 1249 h 12672"/>
                <a:gd name="connsiteX1" fmla="*/ 1252 w 12700"/>
                <a:gd name="connsiteY1" fmla="*/ 10342 h 12672"/>
                <a:gd name="connsiteX2" fmla="*/ 10365 w 12700"/>
                <a:gd name="connsiteY2" fmla="*/ 11767 h 12672"/>
                <a:gd name="connsiteX3" fmla="*/ 11793 w 12700"/>
                <a:gd name="connsiteY3" fmla="*/ 2675 h 12672"/>
                <a:gd name="connsiteX4" fmla="*/ 2681 w 12700"/>
                <a:gd name="connsiteY4" fmla="*/ 1249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2681" y="1249"/>
                  </a:moveTo>
                  <a:cubicBezTo>
                    <a:pt x="-230" y="3366"/>
                    <a:pt x="-870" y="7437"/>
                    <a:pt x="1252" y="10342"/>
                  </a:cubicBezTo>
                  <a:cubicBezTo>
                    <a:pt x="3374" y="13246"/>
                    <a:pt x="7453" y="13884"/>
                    <a:pt x="10365" y="11767"/>
                  </a:cubicBezTo>
                  <a:cubicBezTo>
                    <a:pt x="13275" y="9650"/>
                    <a:pt x="13915" y="5579"/>
                    <a:pt x="11793" y="2675"/>
                  </a:cubicBezTo>
                  <a:cubicBezTo>
                    <a:pt x="9672" y="-230"/>
                    <a:pt x="5592" y="-868"/>
                    <a:pt x="2681" y="1249"/>
                  </a:cubicBezTo>
                  <a:close/>
                </a:path>
              </a:pathLst>
            </a:custGeom>
            <a:grpFill/>
            <a:ln w="6350"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8E2BF57E-284F-A142-83CC-EADA48F2894C}"/>
                </a:ext>
              </a:extLst>
            </p:cNvPr>
            <p:cNvSpPr/>
            <p:nvPr/>
          </p:nvSpPr>
          <p:spPr>
            <a:xfrm>
              <a:off x="10559007" y="4563461"/>
              <a:ext cx="12700" cy="12672"/>
            </a:xfrm>
            <a:custGeom>
              <a:avLst/>
              <a:gdLst>
                <a:gd name="connsiteX0" fmla="*/ 2757 w 12700"/>
                <a:gd name="connsiteY0" fmla="*/ 1249 h 12672"/>
                <a:gd name="connsiteX1" fmla="*/ 1115 w 12700"/>
                <a:gd name="connsiteY1" fmla="*/ 10059 h 12672"/>
                <a:gd name="connsiteX2" fmla="*/ 1297 w 12700"/>
                <a:gd name="connsiteY2" fmla="*/ 10310 h 12672"/>
                <a:gd name="connsiteX3" fmla="*/ 10116 w 12700"/>
                <a:gd name="connsiteY3" fmla="*/ 12002 h 12672"/>
                <a:gd name="connsiteX4" fmla="*/ 10441 w 12700"/>
                <a:gd name="connsiteY4" fmla="*/ 11767 h 12672"/>
                <a:gd name="connsiteX5" fmla="*/ 11870 w 12700"/>
                <a:gd name="connsiteY5" fmla="*/ 2675 h 12672"/>
                <a:gd name="connsiteX6" fmla="*/ 2757 w 12700"/>
                <a:gd name="connsiteY6" fmla="*/ 124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57" y="1249"/>
                  </a:moveTo>
                  <a:cubicBezTo>
                    <a:pt x="-134" y="3229"/>
                    <a:pt x="-870" y="7174"/>
                    <a:pt x="1115" y="10059"/>
                  </a:cubicBezTo>
                  <a:cubicBezTo>
                    <a:pt x="1174" y="10144"/>
                    <a:pt x="1234" y="10228"/>
                    <a:pt x="1297" y="10310"/>
                  </a:cubicBezTo>
                  <a:cubicBezTo>
                    <a:pt x="3264" y="13207"/>
                    <a:pt x="7212" y="13965"/>
                    <a:pt x="10116" y="12002"/>
                  </a:cubicBezTo>
                  <a:cubicBezTo>
                    <a:pt x="10227" y="11927"/>
                    <a:pt x="10335" y="11849"/>
                    <a:pt x="10441" y="11767"/>
                  </a:cubicBezTo>
                  <a:cubicBezTo>
                    <a:pt x="13352" y="9650"/>
                    <a:pt x="13992" y="5579"/>
                    <a:pt x="11870" y="2675"/>
                  </a:cubicBezTo>
                  <a:cubicBezTo>
                    <a:pt x="9748" y="-230"/>
                    <a:pt x="5669" y="-868"/>
                    <a:pt x="2757" y="1249"/>
                  </a:cubicBezTo>
                  <a:close/>
                </a:path>
              </a:pathLst>
            </a:custGeom>
            <a:grpFill/>
            <a:ln w="6350"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6FB1DA85-72D0-9D4C-8701-79F035A2123F}"/>
                </a:ext>
              </a:extLst>
            </p:cNvPr>
            <p:cNvSpPr/>
            <p:nvPr/>
          </p:nvSpPr>
          <p:spPr>
            <a:xfrm>
              <a:off x="7401343" y="5219185"/>
              <a:ext cx="12700" cy="12672"/>
            </a:xfrm>
            <a:custGeom>
              <a:avLst/>
              <a:gdLst>
                <a:gd name="connsiteX0" fmla="*/ 2757 w 12700"/>
                <a:gd name="connsiteY0" fmla="*/ 1249 h 12672"/>
                <a:gd name="connsiteX1" fmla="*/ 1115 w 12700"/>
                <a:gd name="connsiteY1" fmla="*/ 10059 h 12672"/>
                <a:gd name="connsiteX2" fmla="*/ 1297 w 12700"/>
                <a:gd name="connsiteY2" fmla="*/ 10310 h 12672"/>
                <a:gd name="connsiteX3" fmla="*/ 10116 w 12700"/>
                <a:gd name="connsiteY3" fmla="*/ 12002 h 12672"/>
                <a:gd name="connsiteX4" fmla="*/ 10441 w 12700"/>
                <a:gd name="connsiteY4" fmla="*/ 11767 h 12672"/>
                <a:gd name="connsiteX5" fmla="*/ 11870 w 12700"/>
                <a:gd name="connsiteY5" fmla="*/ 2675 h 12672"/>
                <a:gd name="connsiteX6" fmla="*/ 2757 w 12700"/>
                <a:gd name="connsiteY6" fmla="*/ 124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57" y="1249"/>
                  </a:moveTo>
                  <a:cubicBezTo>
                    <a:pt x="-134" y="3229"/>
                    <a:pt x="-870" y="7173"/>
                    <a:pt x="1115" y="10059"/>
                  </a:cubicBezTo>
                  <a:cubicBezTo>
                    <a:pt x="1174" y="10144"/>
                    <a:pt x="1234" y="10228"/>
                    <a:pt x="1297" y="10310"/>
                  </a:cubicBezTo>
                  <a:cubicBezTo>
                    <a:pt x="3264" y="13207"/>
                    <a:pt x="7212" y="13965"/>
                    <a:pt x="10116" y="12002"/>
                  </a:cubicBezTo>
                  <a:cubicBezTo>
                    <a:pt x="10227" y="11927"/>
                    <a:pt x="10335" y="11849"/>
                    <a:pt x="10441" y="11767"/>
                  </a:cubicBezTo>
                  <a:cubicBezTo>
                    <a:pt x="13352" y="9650"/>
                    <a:pt x="13992" y="5579"/>
                    <a:pt x="11870" y="2675"/>
                  </a:cubicBezTo>
                  <a:cubicBezTo>
                    <a:pt x="9748" y="-230"/>
                    <a:pt x="5669" y="-868"/>
                    <a:pt x="2757" y="1249"/>
                  </a:cubicBezTo>
                  <a:close/>
                </a:path>
              </a:pathLst>
            </a:custGeom>
            <a:grpFill/>
            <a:ln w="6350"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013A9E4E-4335-9C4C-942B-40EB53E88899}"/>
                </a:ext>
              </a:extLst>
            </p:cNvPr>
            <p:cNvSpPr/>
            <p:nvPr/>
          </p:nvSpPr>
          <p:spPr>
            <a:xfrm>
              <a:off x="11879085" y="6711324"/>
              <a:ext cx="12700" cy="12672"/>
            </a:xfrm>
            <a:custGeom>
              <a:avLst/>
              <a:gdLst>
                <a:gd name="connsiteX0" fmla="*/ 2464 w 12700"/>
                <a:gd name="connsiteY0" fmla="*/ 1326 h 12672"/>
                <a:gd name="connsiteX1" fmla="*/ 1329 w 12700"/>
                <a:gd name="connsiteY1" fmla="*/ 10215 h 12672"/>
                <a:gd name="connsiteX2" fmla="*/ 10237 w 12700"/>
                <a:gd name="connsiteY2" fmla="*/ 11347 h 12672"/>
                <a:gd name="connsiteX3" fmla="*/ 11608 w 12700"/>
                <a:gd name="connsiteY3" fmla="*/ 2783 h 12672"/>
                <a:gd name="connsiteX4" fmla="*/ 2789 w 12700"/>
                <a:gd name="connsiteY4" fmla="*/ 1091 h 12672"/>
                <a:gd name="connsiteX5" fmla="*/ 2464 w 12700"/>
                <a:gd name="connsiteY5" fmla="*/ 132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464" y="1326"/>
                  </a:moveTo>
                  <a:cubicBezTo>
                    <a:pt x="-310" y="3468"/>
                    <a:pt x="-818" y="7448"/>
                    <a:pt x="1329" y="10215"/>
                  </a:cubicBezTo>
                  <a:cubicBezTo>
                    <a:pt x="3475" y="12982"/>
                    <a:pt x="7464" y="13489"/>
                    <a:pt x="10237" y="11347"/>
                  </a:cubicBezTo>
                  <a:cubicBezTo>
                    <a:pt x="12887" y="9301"/>
                    <a:pt x="13487" y="5552"/>
                    <a:pt x="11608" y="2783"/>
                  </a:cubicBezTo>
                  <a:cubicBezTo>
                    <a:pt x="9642" y="-114"/>
                    <a:pt x="5693" y="-872"/>
                    <a:pt x="2789" y="1091"/>
                  </a:cubicBezTo>
                  <a:cubicBezTo>
                    <a:pt x="2679" y="1166"/>
                    <a:pt x="2570" y="1244"/>
                    <a:pt x="2464" y="1326"/>
                  </a:cubicBezTo>
                  <a:close/>
                </a:path>
              </a:pathLst>
            </a:custGeom>
            <a:grpFill/>
            <a:ln w="6350"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4CCEB031-B1EB-8642-AFB1-DFD5CF6F69FD}"/>
                </a:ext>
              </a:extLst>
            </p:cNvPr>
            <p:cNvSpPr/>
            <p:nvPr/>
          </p:nvSpPr>
          <p:spPr>
            <a:xfrm>
              <a:off x="7455667" y="6022228"/>
              <a:ext cx="12700" cy="12672"/>
            </a:xfrm>
            <a:custGeom>
              <a:avLst/>
              <a:gdLst>
                <a:gd name="connsiteX0" fmla="*/ 2790 w 12700"/>
                <a:gd name="connsiteY0" fmla="*/ 1243 h 12672"/>
                <a:gd name="connsiteX1" fmla="*/ 1094 w 12700"/>
                <a:gd name="connsiteY1" fmla="*/ 10043 h 12672"/>
                <a:gd name="connsiteX2" fmla="*/ 1329 w 12700"/>
                <a:gd name="connsiteY2" fmla="*/ 10367 h 12672"/>
                <a:gd name="connsiteX3" fmla="*/ 10148 w 12700"/>
                <a:gd name="connsiteY3" fmla="*/ 12060 h 12672"/>
                <a:gd name="connsiteX4" fmla="*/ 10474 w 12700"/>
                <a:gd name="connsiteY4" fmla="*/ 11825 h 12672"/>
                <a:gd name="connsiteX5" fmla="*/ 11934 w 12700"/>
                <a:gd name="connsiteY5" fmla="*/ 2701 h 12672"/>
                <a:gd name="connsiteX6" fmla="*/ 2790 w 12700"/>
                <a:gd name="connsiteY6" fmla="*/ 1243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90" y="1243"/>
                  </a:moveTo>
                  <a:cubicBezTo>
                    <a:pt x="-114" y="3206"/>
                    <a:pt x="-874" y="7145"/>
                    <a:pt x="1094" y="10043"/>
                  </a:cubicBezTo>
                  <a:cubicBezTo>
                    <a:pt x="1169" y="10153"/>
                    <a:pt x="1247" y="10262"/>
                    <a:pt x="1329" y="10367"/>
                  </a:cubicBezTo>
                  <a:cubicBezTo>
                    <a:pt x="3296" y="13264"/>
                    <a:pt x="7244" y="14022"/>
                    <a:pt x="10148" y="12060"/>
                  </a:cubicBezTo>
                  <a:cubicBezTo>
                    <a:pt x="10259" y="11985"/>
                    <a:pt x="10367" y="11906"/>
                    <a:pt x="10474" y="11825"/>
                  </a:cubicBezTo>
                  <a:cubicBezTo>
                    <a:pt x="13402" y="9707"/>
                    <a:pt x="14056" y="5622"/>
                    <a:pt x="11934" y="2701"/>
                  </a:cubicBezTo>
                  <a:cubicBezTo>
                    <a:pt x="9812" y="-221"/>
                    <a:pt x="5718" y="-874"/>
                    <a:pt x="2790" y="1243"/>
                  </a:cubicBezTo>
                  <a:close/>
                </a:path>
              </a:pathLst>
            </a:custGeom>
            <a:grpFill/>
            <a:ln w="6350"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2933A562-EF77-D44C-A98F-CA6572EBF877}"/>
                </a:ext>
              </a:extLst>
            </p:cNvPr>
            <p:cNvSpPr/>
            <p:nvPr/>
          </p:nvSpPr>
          <p:spPr>
            <a:xfrm>
              <a:off x="8809570" y="5257821"/>
              <a:ext cx="12700" cy="12672"/>
            </a:xfrm>
            <a:custGeom>
              <a:avLst/>
              <a:gdLst>
                <a:gd name="connsiteX0" fmla="*/ 2706 w 12700"/>
                <a:gd name="connsiteY0" fmla="*/ 1326 h 12672"/>
                <a:gd name="connsiteX1" fmla="*/ 1246 w 12700"/>
                <a:gd name="connsiteY1" fmla="*/ 10450 h 12672"/>
                <a:gd name="connsiteX2" fmla="*/ 10390 w 12700"/>
                <a:gd name="connsiteY2" fmla="*/ 11907 h 12672"/>
                <a:gd name="connsiteX3" fmla="*/ 12086 w 12700"/>
                <a:gd name="connsiteY3" fmla="*/ 3108 h 12672"/>
                <a:gd name="connsiteX4" fmla="*/ 11850 w 12700"/>
                <a:gd name="connsiteY4" fmla="*/ 2783 h 12672"/>
                <a:gd name="connsiteX5" fmla="*/ 3031 w 12700"/>
                <a:gd name="connsiteY5" fmla="*/ 1091 h 12672"/>
                <a:gd name="connsiteX6" fmla="*/ 2706 w 12700"/>
                <a:gd name="connsiteY6" fmla="*/ 132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06" y="1326"/>
                  </a:moveTo>
                  <a:cubicBezTo>
                    <a:pt x="-222" y="3443"/>
                    <a:pt x="-876" y="7528"/>
                    <a:pt x="1246" y="10450"/>
                  </a:cubicBezTo>
                  <a:cubicBezTo>
                    <a:pt x="3368" y="13372"/>
                    <a:pt x="7462" y="14024"/>
                    <a:pt x="10390" y="11907"/>
                  </a:cubicBezTo>
                  <a:cubicBezTo>
                    <a:pt x="13293" y="9945"/>
                    <a:pt x="14053" y="6005"/>
                    <a:pt x="12086" y="3108"/>
                  </a:cubicBezTo>
                  <a:cubicBezTo>
                    <a:pt x="12010" y="2997"/>
                    <a:pt x="11932" y="2889"/>
                    <a:pt x="11850" y="2783"/>
                  </a:cubicBezTo>
                  <a:cubicBezTo>
                    <a:pt x="9883" y="-114"/>
                    <a:pt x="5935" y="-872"/>
                    <a:pt x="3031" y="1091"/>
                  </a:cubicBezTo>
                  <a:cubicBezTo>
                    <a:pt x="2920" y="1166"/>
                    <a:pt x="2812" y="1244"/>
                    <a:pt x="2706" y="1326"/>
                  </a:cubicBezTo>
                  <a:close/>
                </a:path>
              </a:pathLst>
            </a:custGeom>
            <a:grpFill/>
            <a:ln w="6350"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DFFF3CF8-B5EC-1C4F-B419-95E986C3F465}"/>
                </a:ext>
              </a:extLst>
            </p:cNvPr>
            <p:cNvSpPr/>
            <p:nvPr/>
          </p:nvSpPr>
          <p:spPr>
            <a:xfrm>
              <a:off x="9489591" y="6355444"/>
              <a:ext cx="12700" cy="12672"/>
            </a:xfrm>
            <a:custGeom>
              <a:avLst/>
              <a:gdLst>
                <a:gd name="connsiteX0" fmla="*/ 2706 w 12700"/>
                <a:gd name="connsiteY0" fmla="*/ 1243 h 12672"/>
                <a:gd name="connsiteX1" fmla="*/ 1246 w 12700"/>
                <a:gd name="connsiteY1" fmla="*/ 10367 h 12672"/>
                <a:gd name="connsiteX2" fmla="*/ 10390 w 12700"/>
                <a:gd name="connsiteY2" fmla="*/ 11825 h 12672"/>
                <a:gd name="connsiteX3" fmla="*/ 11850 w 12700"/>
                <a:gd name="connsiteY3" fmla="*/ 2701 h 12672"/>
                <a:gd name="connsiteX4" fmla="*/ 2706 w 12700"/>
                <a:gd name="connsiteY4" fmla="*/ 1243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2706" y="1243"/>
                  </a:moveTo>
                  <a:cubicBezTo>
                    <a:pt x="-222" y="3360"/>
                    <a:pt x="-876" y="7445"/>
                    <a:pt x="1246" y="10367"/>
                  </a:cubicBezTo>
                  <a:cubicBezTo>
                    <a:pt x="3368" y="13289"/>
                    <a:pt x="7462" y="13941"/>
                    <a:pt x="10390" y="11825"/>
                  </a:cubicBezTo>
                  <a:cubicBezTo>
                    <a:pt x="13318" y="9707"/>
                    <a:pt x="13972" y="5622"/>
                    <a:pt x="11850" y="2701"/>
                  </a:cubicBezTo>
                  <a:cubicBezTo>
                    <a:pt x="9728" y="-221"/>
                    <a:pt x="5634" y="-874"/>
                    <a:pt x="2706" y="1243"/>
                  </a:cubicBezTo>
                  <a:close/>
                </a:path>
              </a:pathLst>
            </a:custGeom>
            <a:grpFill/>
            <a:ln w="6350"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DEEF2410-CB94-DE42-A235-C4F83F1EBE6E}"/>
                </a:ext>
              </a:extLst>
            </p:cNvPr>
            <p:cNvSpPr/>
            <p:nvPr/>
          </p:nvSpPr>
          <p:spPr>
            <a:xfrm>
              <a:off x="11019127" y="6243026"/>
              <a:ext cx="12700" cy="12672"/>
            </a:xfrm>
            <a:custGeom>
              <a:avLst/>
              <a:gdLst>
                <a:gd name="connsiteX0" fmla="*/ 2822 w 12700"/>
                <a:gd name="connsiteY0" fmla="*/ 1069 h 12672"/>
                <a:gd name="connsiteX1" fmla="*/ 1072 w 12700"/>
                <a:gd name="connsiteY1" fmla="*/ 9857 h 12672"/>
                <a:gd name="connsiteX2" fmla="*/ 1362 w 12700"/>
                <a:gd name="connsiteY2" fmla="*/ 10256 h 12672"/>
                <a:gd name="connsiteX3" fmla="*/ 10279 w 12700"/>
                <a:gd name="connsiteY3" fmla="*/ 11315 h 12672"/>
                <a:gd name="connsiteX4" fmla="*/ 11340 w 12700"/>
                <a:gd name="connsiteY4" fmla="*/ 2417 h 12672"/>
                <a:gd name="connsiteX5" fmla="*/ 2822 w 12700"/>
                <a:gd name="connsiteY5" fmla="*/ 106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822" y="1069"/>
                  </a:moveTo>
                  <a:cubicBezTo>
                    <a:pt x="-93" y="3013"/>
                    <a:pt x="-878" y="6948"/>
                    <a:pt x="1072" y="9857"/>
                  </a:cubicBezTo>
                  <a:cubicBezTo>
                    <a:pt x="1163" y="9994"/>
                    <a:pt x="1260" y="10127"/>
                    <a:pt x="1362" y="10256"/>
                  </a:cubicBezTo>
                  <a:cubicBezTo>
                    <a:pt x="3531" y="13005"/>
                    <a:pt x="7523" y="13479"/>
                    <a:pt x="10279" y="11315"/>
                  </a:cubicBezTo>
                  <a:cubicBezTo>
                    <a:pt x="13035" y="9150"/>
                    <a:pt x="13510" y="5166"/>
                    <a:pt x="11340" y="2417"/>
                  </a:cubicBezTo>
                  <a:cubicBezTo>
                    <a:pt x="9289" y="-183"/>
                    <a:pt x="5579" y="-770"/>
                    <a:pt x="2822" y="1069"/>
                  </a:cubicBezTo>
                  <a:close/>
                </a:path>
              </a:pathLst>
            </a:custGeom>
            <a:grpFill/>
            <a:ln w="6350"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06B50E85-A7C9-E543-BFBB-872C9A116B39}"/>
                </a:ext>
              </a:extLst>
            </p:cNvPr>
            <p:cNvSpPr/>
            <p:nvPr/>
          </p:nvSpPr>
          <p:spPr>
            <a:xfrm>
              <a:off x="7193983" y="4230042"/>
              <a:ext cx="12700" cy="12672"/>
            </a:xfrm>
            <a:custGeom>
              <a:avLst/>
              <a:gdLst>
                <a:gd name="connsiteX0" fmla="*/ 2790 w 12700"/>
                <a:gd name="connsiteY0" fmla="*/ 1326 h 12672"/>
                <a:gd name="connsiteX1" fmla="*/ 1094 w 12700"/>
                <a:gd name="connsiteY1" fmla="*/ 10125 h 12672"/>
                <a:gd name="connsiteX2" fmla="*/ 1329 w 12700"/>
                <a:gd name="connsiteY2" fmla="*/ 10450 h 12672"/>
                <a:gd name="connsiteX3" fmla="*/ 10473 w 12700"/>
                <a:gd name="connsiteY3" fmla="*/ 11907 h 12672"/>
                <a:gd name="connsiteX4" fmla="*/ 11933 w 12700"/>
                <a:gd name="connsiteY4" fmla="*/ 2783 h 12672"/>
                <a:gd name="connsiteX5" fmla="*/ 3114 w 12700"/>
                <a:gd name="connsiteY5" fmla="*/ 1091 h 12672"/>
                <a:gd name="connsiteX6" fmla="*/ 2789 w 12700"/>
                <a:gd name="connsiteY6" fmla="*/ 132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90" y="1326"/>
                  </a:moveTo>
                  <a:cubicBezTo>
                    <a:pt x="-114" y="3289"/>
                    <a:pt x="-874" y="7228"/>
                    <a:pt x="1094" y="10125"/>
                  </a:cubicBezTo>
                  <a:cubicBezTo>
                    <a:pt x="1169" y="10236"/>
                    <a:pt x="1247" y="10344"/>
                    <a:pt x="1329" y="10450"/>
                  </a:cubicBezTo>
                  <a:cubicBezTo>
                    <a:pt x="3451" y="13372"/>
                    <a:pt x="7545" y="14024"/>
                    <a:pt x="10473" y="11907"/>
                  </a:cubicBezTo>
                  <a:cubicBezTo>
                    <a:pt x="13401" y="9790"/>
                    <a:pt x="14055" y="5705"/>
                    <a:pt x="11933" y="2783"/>
                  </a:cubicBezTo>
                  <a:cubicBezTo>
                    <a:pt x="9967" y="-114"/>
                    <a:pt x="6018" y="-872"/>
                    <a:pt x="3114" y="1091"/>
                  </a:cubicBezTo>
                  <a:cubicBezTo>
                    <a:pt x="3004" y="1166"/>
                    <a:pt x="2895" y="1244"/>
                    <a:pt x="2789" y="1326"/>
                  </a:cubicBezTo>
                  <a:close/>
                </a:path>
              </a:pathLst>
            </a:custGeom>
            <a:grpFill/>
            <a:ln w="6350"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9EA6F757-68DF-3D4B-80C2-9F88756DDD58}"/>
                </a:ext>
              </a:extLst>
            </p:cNvPr>
            <p:cNvSpPr/>
            <p:nvPr/>
          </p:nvSpPr>
          <p:spPr>
            <a:xfrm>
              <a:off x="8201778" y="4419522"/>
              <a:ext cx="12700" cy="12672"/>
            </a:xfrm>
            <a:custGeom>
              <a:avLst/>
              <a:gdLst>
                <a:gd name="connsiteX0" fmla="*/ 2422 w 12700"/>
                <a:gd name="connsiteY0" fmla="*/ 1359 h 12672"/>
                <a:gd name="connsiteX1" fmla="*/ 1361 w 12700"/>
                <a:gd name="connsiteY1" fmla="*/ 10256 h 12672"/>
                <a:gd name="connsiteX2" fmla="*/ 10278 w 12700"/>
                <a:gd name="connsiteY2" fmla="*/ 11315 h 12672"/>
                <a:gd name="connsiteX3" fmla="*/ 11630 w 12700"/>
                <a:gd name="connsiteY3" fmla="*/ 2816 h 12672"/>
                <a:gd name="connsiteX4" fmla="*/ 2822 w 12700"/>
                <a:gd name="connsiteY4" fmla="*/ 1069 h 12672"/>
                <a:gd name="connsiteX5" fmla="*/ 2422 w 12700"/>
                <a:gd name="connsiteY5" fmla="*/ 135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422" y="1359"/>
                  </a:moveTo>
                  <a:cubicBezTo>
                    <a:pt x="-333" y="3523"/>
                    <a:pt x="-808" y="7507"/>
                    <a:pt x="1361" y="10256"/>
                  </a:cubicBezTo>
                  <a:cubicBezTo>
                    <a:pt x="3531" y="13006"/>
                    <a:pt x="7523" y="13480"/>
                    <a:pt x="10278" y="11315"/>
                  </a:cubicBezTo>
                  <a:cubicBezTo>
                    <a:pt x="12884" y="9268"/>
                    <a:pt x="13472" y="5566"/>
                    <a:pt x="11630" y="2816"/>
                  </a:cubicBezTo>
                  <a:cubicBezTo>
                    <a:pt x="9681" y="-93"/>
                    <a:pt x="5737" y="-876"/>
                    <a:pt x="2822" y="1069"/>
                  </a:cubicBezTo>
                  <a:cubicBezTo>
                    <a:pt x="2684" y="1160"/>
                    <a:pt x="2551" y="1257"/>
                    <a:pt x="2422" y="1359"/>
                  </a:cubicBezTo>
                  <a:close/>
                </a:path>
              </a:pathLst>
            </a:custGeom>
            <a:grpFill/>
            <a:ln w="6350"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6FA33187-7318-C144-B344-96C417E5D5E7}"/>
                </a:ext>
              </a:extLst>
            </p:cNvPr>
            <p:cNvSpPr/>
            <p:nvPr/>
          </p:nvSpPr>
          <p:spPr>
            <a:xfrm>
              <a:off x="8363046" y="6228076"/>
              <a:ext cx="12700" cy="6336"/>
            </a:xfrm>
            <a:custGeom>
              <a:avLst/>
              <a:gdLst>
                <a:gd name="connsiteX0" fmla="*/ 2380 w 12700"/>
                <a:gd name="connsiteY0" fmla="*/ 1256 h 6336"/>
                <a:gd name="connsiteX1" fmla="*/ 1394 w 12700"/>
                <a:gd name="connsiteY1" fmla="*/ 10163 h 6336"/>
                <a:gd name="connsiteX2" fmla="*/ 10320 w 12700"/>
                <a:gd name="connsiteY2" fmla="*/ 11147 h 6336"/>
                <a:gd name="connsiteX3" fmla="*/ 11652 w 12700"/>
                <a:gd name="connsiteY3" fmla="*/ 2713 h 6336"/>
                <a:gd name="connsiteX4" fmla="*/ 2381 w 12700"/>
                <a:gd name="connsiteY4" fmla="*/ 1256 h 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6336">
                  <a:moveTo>
                    <a:pt x="2380" y="1256"/>
                  </a:moveTo>
                  <a:cubicBezTo>
                    <a:pt x="-357" y="3444"/>
                    <a:pt x="-799" y="7431"/>
                    <a:pt x="1394" y="10163"/>
                  </a:cubicBezTo>
                  <a:cubicBezTo>
                    <a:pt x="3586" y="12894"/>
                    <a:pt x="7583" y="13334"/>
                    <a:pt x="10320" y="11147"/>
                  </a:cubicBezTo>
                  <a:cubicBezTo>
                    <a:pt x="12880" y="9101"/>
                    <a:pt x="13457" y="5446"/>
                    <a:pt x="11652" y="2713"/>
                  </a:cubicBezTo>
                  <a:cubicBezTo>
                    <a:pt x="9485" y="-228"/>
                    <a:pt x="5348" y="-878"/>
                    <a:pt x="2381" y="1256"/>
                  </a:cubicBezTo>
                  <a:close/>
                </a:path>
              </a:pathLst>
            </a:custGeom>
            <a:grpFill/>
            <a:ln w="6350"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3ED568BE-D2DC-4E4C-AB64-C46122286B8B}"/>
                </a:ext>
              </a:extLst>
            </p:cNvPr>
            <p:cNvSpPr/>
            <p:nvPr/>
          </p:nvSpPr>
          <p:spPr>
            <a:xfrm>
              <a:off x="5676361" y="5328910"/>
              <a:ext cx="12700" cy="12672"/>
            </a:xfrm>
            <a:custGeom>
              <a:avLst/>
              <a:gdLst>
                <a:gd name="connsiteX0" fmla="*/ 2380 w 12700"/>
                <a:gd name="connsiteY0" fmla="*/ 1392 h 12672"/>
                <a:gd name="connsiteX1" fmla="*/ 1394 w 12700"/>
                <a:gd name="connsiteY1" fmla="*/ 10298 h 12672"/>
                <a:gd name="connsiteX2" fmla="*/ 10320 w 12700"/>
                <a:gd name="connsiteY2" fmla="*/ 11282 h 12672"/>
                <a:gd name="connsiteX3" fmla="*/ 11651 w 12700"/>
                <a:gd name="connsiteY3" fmla="*/ 2849 h 12672"/>
                <a:gd name="connsiteX4" fmla="*/ 2854 w 12700"/>
                <a:gd name="connsiteY4" fmla="*/ 1047 h 12672"/>
                <a:gd name="connsiteX5" fmla="*/ 2380 w 12700"/>
                <a:gd name="connsiteY5" fmla="*/ 1391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380" y="1392"/>
                  </a:moveTo>
                  <a:cubicBezTo>
                    <a:pt x="-357" y="3579"/>
                    <a:pt x="-798" y="7567"/>
                    <a:pt x="1394" y="10298"/>
                  </a:cubicBezTo>
                  <a:cubicBezTo>
                    <a:pt x="3587" y="13029"/>
                    <a:pt x="7583" y="13470"/>
                    <a:pt x="10320" y="11282"/>
                  </a:cubicBezTo>
                  <a:cubicBezTo>
                    <a:pt x="12880" y="9236"/>
                    <a:pt x="13457" y="5581"/>
                    <a:pt x="11651" y="2849"/>
                  </a:cubicBezTo>
                  <a:cubicBezTo>
                    <a:pt x="9721" y="-73"/>
                    <a:pt x="5782" y="-879"/>
                    <a:pt x="2854" y="1047"/>
                  </a:cubicBezTo>
                  <a:cubicBezTo>
                    <a:pt x="2691" y="1155"/>
                    <a:pt x="2533" y="1270"/>
                    <a:pt x="2380" y="1391"/>
                  </a:cubicBezTo>
                  <a:close/>
                </a:path>
              </a:pathLst>
            </a:custGeom>
            <a:grpFill/>
            <a:ln w="6350"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0E26892C-A7C0-C245-BAAC-D5B18879F9AD}"/>
                </a:ext>
              </a:extLst>
            </p:cNvPr>
            <p:cNvSpPr/>
            <p:nvPr/>
          </p:nvSpPr>
          <p:spPr>
            <a:xfrm>
              <a:off x="10571766" y="6182130"/>
              <a:ext cx="12700" cy="12672"/>
            </a:xfrm>
            <a:custGeom>
              <a:avLst/>
              <a:gdLst>
                <a:gd name="connsiteX0" fmla="*/ 2380 w 12700"/>
                <a:gd name="connsiteY0" fmla="*/ 1391 h 12672"/>
                <a:gd name="connsiteX1" fmla="*/ 1394 w 12700"/>
                <a:gd name="connsiteY1" fmla="*/ 10298 h 12672"/>
                <a:gd name="connsiteX2" fmla="*/ 10320 w 12700"/>
                <a:gd name="connsiteY2" fmla="*/ 11282 h 12672"/>
                <a:gd name="connsiteX3" fmla="*/ 11652 w 12700"/>
                <a:gd name="connsiteY3" fmla="*/ 2849 h 12672"/>
                <a:gd name="connsiteX4" fmla="*/ 2855 w 12700"/>
                <a:gd name="connsiteY4" fmla="*/ 1047 h 12672"/>
                <a:gd name="connsiteX5" fmla="*/ 2380 w 12700"/>
                <a:gd name="connsiteY5" fmla="*/ 139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380" y="1391"/>
                  </a:moveTo>
                  <a:cubicBezTo>
                    <a:pt x="-357" y="3579"/>
                    <a:pt x="-799" y="7567"/>
                    <a:pt x="1394" y="10298"/>
                  </a:cubicBezTo>
                  <a:cubicBezTo>
                    <a:pt x="3586" y="13029"/>
                    <a:pt x="7583" y="13470"/>
                    <a:pt x="10320" y="11282"/>
                  </a:cubicBezTo>
                  <a:cubicBezTo>
                    <a:pt x="12880" y="9236"/>
                    <a:pt x="13457" y="5581"/>
                    <a:pt x="11652" y="2849"/>
                  </a:cubicBezTo>
                  <a:cubicBezTo>
                    <a:pt x="9721" y="-73"/>
                    <a:pt x="5782" y="-879"/>
                    <a:pt x="2855" y="1047"/>
                  </a:cubicBezTo>
                  <a:cubicBezTo>
                    <a:pt x="2691" y="1155"/>
                    <a:pt x="2533" y="1270"/>
                    <a:pt x="2380" y="1392"/>
                  </a:cubicBezTo>
                  <a:close/>
                </a:path>
              </a:pathLst>
            </a:custGeom>
            <a:grpFill/>
            <a:ln w="6350"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D2FF910A-1406-7A4A-A65A-26A9EC09C365}"/>
                </a:ext>
              </a:extLst>
            </p:cNvPr>
            <p:cNvSpPr/>
            <p:nvPr/>
          </p:nvSpPr>
          <p:spPr>
            <a:xfrm>
              <a:off x="3328598" y="5770570"/>
              <a:ext cx="12700" cy="12672"/>
            </a:xfrm>
            <a:custGeom>
              <a:avLst/>
              <a:gdLst>
                <a:gd name="connsiteX0" fmla="*/ 2422 w 12700"/>
                <a:gd name="connsiteY0" fmla="*/ 1359 h 12672"/>
                <a:gd name="connsiteX1" fmla="*/ 1361 w 12700"/>
                <a:gd name="connsiteY1" fmla="*/ 10256 h 12672"/>
                <a:gd name="connsiteX2" fmla="*/ 10278 w 12700"/>
                <a:gd name="connsiteY2" fmla="*/ 11315 h 12672"/>
                <a:gd name="connsiteX3" fmla="*/ 11630 w 12700"/>
                <a:gd name="connsiteY3" fmla="*/ 2816 h 12672"/>
                <a:gd name="connsiteX4" fmla="*/ 2822 w 12700"/>
                <a:gd name="connsiteY4" fmla="*/ 1069 h 12672"/>
                <a:gd name="connsiteX5" fmla="*/ 2422 w 12700"/>
                <a:gd name="connsiteY5" fmla="*/ 1358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422" y="1359"/>
                  </a:moveTo>
                  <a:cubicBezTo>
                    <a:pt x="-333" y="3523"/>
                    <a:pt x="-808" y="7507"/>
                    <a:pt x="1361" y="10256"/>
                  </a:cubicBezTo>
                  <a:cubicBezTo>
                    <a:pt x="3531" y="13006"/>
                    <a:pt x="7523" y="13480"/>
                    <a:pt x="10278" y="11315"/>
                  </a:cubicBezTo>
                  <a:cubicBezTo>
                    <a:pt x="12884" y="9269"/>
                    <a:pt x="13472" y="5566"/>
                    <a:pt x="11630" y="2816"/>
                  </a:cubicBezTo>
                  <a:cubicBezTo>
                    <a:pt x="9681" y="-94"/>
                    <a:pt x="5737" y="-875"/>
                    <a:pt x="2822" y="1069"/>
                  </a:cubicBezTo>
                  <a:cubicBezTo>
                    <a:pt x="2685" y="1160"/>
                    <a:pt x="2551" y="1257"/>
                    <a:pt x="2422" y="1358"/>
                  </a:cubicBezTo>
                  <a:close/>
                </a:path>
              </a:pathLst>
            </a:custGeom>
            <a:grpFill/>
            <a:ln w="6350"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1CF611A3-CD81-2042-97A4-1B9BEF06E8EA}"/>
                </a:ext>
              </a:extLst>
            </p:cNvPr>
            <p:cNvSpPr/>
            <p:nvPr/>
          </p:nvSpPr>
          <p:spPr>
            <a:xfrm>
              <a:off x="6653596" y="5754274"/>
              <a:ext cx="12700" cy="12672"/>
            </a:xfrm>
            <a:custGeom>
              <a:avLst/>
              <a:gdLst>
                <a:gd name="connsiteX0" fmla="*/ 2855 w 12700"/>
                <a:gd name="connsiteY0" fmla="*/ 1244 h 12672"/>
                <a:gd name="connsiteX1" fmla="*/ 1050 w 12700"/>
                <a:gd name="connsiteY1" fmla="*/ 10021 h 12672"/>
                <a:gd name="connsiteX2" fmla="*/ 1395 w 12700"/>
                <a:gd name="connsiteY2" fmla="*/ 10494 h 12672"/>
                <a:gd name="connsiteX3" fmla="*/ 10189 w 12700"/>
                <a:gd name="connsiteY3" fmla="*/ 12311 h 12672"/>
                <a:gd name="connsiteX4" fmla="*/ 10603 w 12700"/>
                <a:gd name="connsiteY4" fmla="*/ 12015 h 12672"/>
                <a:gd name="connsiteX5" fmla="*/ 12127 w 12700"/>
                <a:gd name="connsiteY5" fmla="*/ 2765 h 12672"/>
                <a:gd name="connsiteX6" fmla="*/ 2856 w 12700"/>
                <a:gd name="connsiteY6" fmla="*/ 124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855" y="1244"/>
                  </a:moveTo>
                  <a:cubicBezTo>
                    <a:pt x="-73" y="3170"/>
                    <a:pt x="-881" y="7100"/>
                    <a:pt x="1050" y="10021"/>
                  </a:cubicBezTo>
                  <a:cubicBezTo>
                    <a:pt x="1157" y="10184"/>
                    <a:pt x="1272" y="10342"/>
                    <a:pt x="1395" y="10494"/>
                  </a:cubicBezTo>
                  <a:cubicBezTo>
                    <a:pt x="3320" y="13419"/>
                    <a:pt x="7258" y="14232"/>
                    <a:pt x="10189" y="12311"/>
                  </a:cubicBezTo>
                  <a:cubicBezTo>
                    <a:pt x="10331" y="12218"/>
                    <a:pt x="10468" y="12119"/>
                    <a:pt x="10603" y="12015"/>
                  </a:cubicBezTo>
                  <a:cubicBezTo>
                    <a:pt x="13584" y="9881"/>
                    <a:pt x="14266" y="5739"/>
                    <a:pt x="12127" y="2765"/>
                  </a:cubicBezTo>
                  <a:cubicBezTo>
                    <a:pt x="9987" y="-210"/>
                    <a:pt x="5836" y="-891"/>
                    <a:pt x="2856" y="1244"/>
                  </a:cubicBezTo>
                  <a:close/>
                </a:path>
              </a:pathLst>
            </a:custGeom>
            <a:grpFill/>
            <a:ln w="6350"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B9E2F919-C4E4-D049-AA30-CF040CFC55A6}"/>
                </a:ext>
              </a:extLst>
            </p:cNvPr>
            <p:cNvSpPr/>
            <p:nvPr/>
          </p:nvSpPr>
          <p:spPr>
            <a:xfrm>
              <a:off x="9606815" y="5619129"/>
              <a:ext cx="12700" cy="12672"/>
            </a:xfrm>
            <a:custGeom>
              <a:avLst/>
              <a:gdLst>
                <a:gd name="connsiteX0" fmla="*/ 2766 w 12700"/>
                <a:gd name="connsiteY0" fmla="*/ 1240 h 12672"/>
                <a:gd name="connsiteX1" fmla="*/ 1242 w 12700"/>
                <a:gd name="connsiteY1" fmla="*/ 10554 h 12672"/>
                <a:gd name="connsiteX2" fmla="*/ 10577 w 12700"/>
                <a:gd name="connsiteY2" fmla="*/ 12074 h 12672"/>
                <a:gd name="connsiteX3" fmla="*/ 12101 w 12700"/>
                <a:gd name="connsiteY3" fmla="*/ 2760 h 12672"/>
                <a:gd name="connsiteX4" fmla="*/ 2766 w 12700"/>
                <a:gd name="connsiteY4" fmla="*/ 1240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2766" y="1240"/>
                  </a:moveTo>
                  <a:cubicBezTo>
                    <a:pt x="-210" y="3405"/>
                    <a:pt x="-890" y="7556"/>
                    <a:pt x="1242" y="10554"/>
                  </a:cubicBezTo>
                  <a:cubicBezTo>
                    <a:pt x="3399" y="13546"/>
                    <a:pt x="7578" y="14226"/>
                    <a:pt x="10577" y="12074"/>
                  </a:cubicBezTo>
                  <a:cubicBezTo>
                    <a:pt x="13575" y="9922"/>
                    <a:pt x="14258" y="5752"/>
                    <a:pt x="12101" y="2760"/>
                  </a:cubicBezTo>
                  <a:cubicBezTo>
                    <a:pt x="9930" y="-210"/>
                    <a:pt x="5771" y="-888"/>
                    <a:pt x="2766" y="1240"/>
                  </a:cubicBezTo>
                  <a:close/>
                </a:path>
              </a:pathLst>
            </a:custGeom>
            <a:grpFill/>
            <a:ln w="6350"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A47F3A87-9219-974A-B3B2-1ACFA43707C8}"/>
                </a:ext>
              </a:extLst>
            </p:cNvPr>
            <p:cNvSpPr/>
            <p:nvPr/>
          </p:nvSpPr>
          <p:spPr>
            <a:xfrm>
              <a:off x="4663506" y="4931678"/>
              <a:ext cx="12700" cy="12672"/>
            </a:xfrm>
            <a:custGeom>
              <a:avLst/>
              <a:gdLst>
                <a:gd name="connsiteX0" fmla="*/ 2728 w 12700"/>
                <a:gd name="connsiteY0" fmla="*/ 1286 h 12672"/>
                <a:gd name="connsiteX1" fmla="*/ 1289 w 12700"/>
                <a:gd name="connsiteY1" fmla="*/ 10585 h 12672"/>
                <a:gd name="connsiteX2" fmla="*/ 10608 w 12700"/>
                <a:gd name="connsiteY2" fmla="*/ 12021 h 12672"/>
                <a:gd name="connsiteX3" fmla="*/ 12062 w 12700"/>
                <a:gd name="connsiteY3" fmla="*/ 2744 h 12672"/>
                <a:gd name="connsiteX4" fmla="*/ 2749 w 12700"/>
                <a:gd name="connsiteY4" fmla="*/ 1271 h 12672"/>
                <a:gd name="connsiteX5" fmla="*/ 2728 w 12700"/>
                <a:gd name="connsiteY5" fmla="*/ 128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728" y="1286"/>
                  </a:moveTo>
                  <a:cubicBezTo>
                    <a:pt x="-243" y="3457"/>
                    <a:pt x="-887" y="7621"/>
                    <a:pt x="1289" y="10585"/>
                  </a:cubicBezTo>
                  <a:cubicBezTo>
                    <a:pt x="3465" y="13549"/>
                    <a:pt x="7637" y="14192"/>
                    <a:pt x="10608" y="12021"/>
                  </a:cubicBezTo>
                  <a:cubicBezTo>
                    <a:pt x="13570" y="9855"/>
                    <a:pt x="14220" y="5708"/>
                    <a:pt x="12062" y="2744"/>
                  </a:cubicBezTo>
                  <a:cubicBezTo>
                    <a:pt x="9898" y="-229"/>
                    <a:pt x="5729" y="-889"/>
                    <a:pt x="2749" y="1271"/>
                  </a:cubicBezTo>
                  <a:cubicBezTo>
                    <a:pt x="2742" y="1276"/>
                    <a:pt x="2735" y="1281"/>
                    <a:pt x="2728" y="1286"/>
                  </a:cubicBezTo>
                  <a:close/>
                </a:path>
              </a:pathLst>
            </a:custGeom>
            <a:grpFill/>
            <a:ln w="6350"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F86F6611-9BB2-4B4C-846D-D152AD189936}"/>
                </a:ext>
              </a:extLst>
            </p:cNvPr>
            <p:cNvSpPr/>
            <p:nvPr/>
          </p:nvSpPr>
          <p:spPr>
            <a:xfrm>
              <a:off x="3578505" y="5894217"/>
              <a:ext cx="12700" cy="12672"/>
            </a:xfrm>
            <a:custGeom>
              <a:avLst/>
              <a:gdLst>
                <a:gd name="connsiteX0" fmla="*/ 14753 w 12700"/>
                <a:gd name="connsiteY0" fmla="*/ 5294 h 12672"/>
                <a:gd name="connsiteX1" fmla="*/ 13590 w 12700"/>
                <a:gd name="connsiteY1" fmla="*/ 14721 h 12672"/>
                <a:gd name="connsiteX2" fmla="*/ 4142 w 12700"/>
                <a:gd name="connsiteY2" fmla="*/ 13560 h 12672"/>
                <a:gd name="connsiteX3" fmla="*/ 5305 w 12700"/>
                <a:gd name="connsiteY3" fmla="*/ 4133 h 12672"/>
                <a:gd name="connsiteX4" fmla="*/ 14753 w 12700"/>
                <a:gd name="connsiteY4" fmla="*/ 5294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14753" y="5294"/>
                  </a:moveTo>
                  <a:cubicBezTo>
                    <a:pt x="17041" y="8218"/>
                    <a:pt x="16520" y="12438"/>
                    <a:pt x="13590" y="14721"/>
                  </a:cubicBezTo>
                  <a:cubicBezTo>
                    <a:pt x="10659" y="17004"/>
                    <a:pt x="6430" y="16484"/>
                    <a:pt x="4142" y="13560"/>
                  </a:cubicBezTo>
                  <a:cubicBezTo>
                    <a:pt x="1854" y="10636"/>
                    <a:pt x="2375" y="6416"/>
                    <a:pt x="5305" y="4133"/>
                  </a:cubicBezTo>
                  <a:cubicBezTo>
                    <a:pt x="8236" y="1850"/>
                    <a:pt x="12465" y="2370"/>
                    <a:pt x="14753" y="5294"/>
                  </a:cubicBezTo>
                  <a:close/>
                </a:path>
              </a:pathLst>
            </a:custGeom>
            <a:grpFill/>
            <a:ln w="6350"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CCCB8DEB-C915-2D46-8878-120C109048F0}"/>
                </a:ext>
              </a:extLst>
            </p:cNvPr>
            <p:cNvSpPr/>
            <p:nvPr/>
          </p:nvSpPr>
          <p:spPr>
            <a:xfrm>
              <a:off x="9666350" y="6516799"/>
              <a:ext cx="12700" cy="12672"/>
            </a:xfrm>
            <a:custGeom>
              <a:avLst/>
              <a:gdLst>
                <a:gd name="connsiteX0" fmla="*/ 2794 w 12700"/>
                <a:gd name="connsiteY0" fmla="*/ 1269 h 12672"/>
                <a:gd name="connsiteX1" fmla="*/ 1272 w 12700"/>
                <a:gd name="connsiteY1" fmla="*/ 10645 h 12672"/>
                <a:gd name="connsiteX2" fmla="*/ 10668 w 12700"/>
                <a:gd name="connsiteY2" fmla="*/ 12164 h 12672"/>
                <a:gd name="connsiteX3" fmla="*/ 12192 w 12700"/>
                <a:gd name="connsiteY3" fmla="*/ 2790 h 12672"/>
                <a:gd name="connsiteX4" fmla="*/ 2795 w 12700"/>
                <a:gd name="connsiteY4" fmla="*/ 1268 h 12672"/>
                <a:gd name="connsiteX5" fmla="*/ 2793 w 12700"/>
                <a:gd name="connsiteY5" fmla="*/ 126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794" y="1269"/>
                  </a:moveTo>
                  <a:cubicBezTo>
                    <a:pt x="-221" y="3439"/>
                    <a:pt x="-902" y="7637"/>
                    <a:pt x="1272" y="10645"/>
                  </a:cubicBezTo>
                  <a:cubicBezTo>
                    <a:pt x="3446" y="13654"/>
                    <a:pt x="7654" y="14334"/>
                    <a:pt x="10668" y="12164"/>
                  </a:cubicBezTo>
                  <a:cubicBezTo>
                    <a:pt x="13683" y="9995"/>
                    <a:pt x="14365" y="5799"/>
                    <a:pt x="12192" y="2790"/>
                  </a:cubicBezTo>
                  <a:cubicBezTo>
                    <a:pt x="10018" y="-219"/>
                    <a:pt x="5811" y="-901"/>
                    <a:pt x="2795" y="1268"/>
                  </a:cubicBezTo>
                  <a:cubicBezTo>
                    <a:pt x="2794" y="1268"/>
                    <a:pt x="2794" y="1269"/>
                    <a:pt x="2793" y="1269"/>
                  </a:cubicBezTo>
                  <a:close/>
                </a:path>
              </a:pathLst>
            </a:custGeom>
            <a:grpFill/>
            <a:ln w="6350"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15C4143B-5696-2149-9012-4A47A2327864}"/>
                </a:ext>
              </a:extLst>
            </p:cNvPr>
            <p:cNvSpPr/>
            <p:nvPr/>
          </p:nvSpPr>
          <p:spPr>
            <a:xfrm>
              <a:off x="5076624" y="5958897"/>
              <a:ext cx="6350" cy="12672"/>
            </a:xfrm>
            <a:custGeom>
              <a:avLst/>
              <a:gdLst>
                <a:gd name="connsiteX0" fmla="*/ 1979 w 6350"/>
                <a:gd name="connsiteY0" fmla="*/ 1276 h 12672"/>
                <a:gd name="connsiteX1" fmla="*/ 1964 w 6350"/>
                <a:gd name="connsiteY1" fmla="*/ 10775 h 12672"/>
                <a:gd name="connsiteX2" fmla="*/ 9726 w 6350"/>
                <a:gd name="connsiteY2" fmla="*/ 12048 h 12672"/>
                <a:gd name="connsiteX3" fmla="*/ 11250 w 6350"/>
                <a:gd name="connsiteY3" fmla="*/ 2607 h 12672"/>
                <a:gd name="connsiteX4" fmla="*/ 1979 w 6350"/>
                <a:gd name="connsiteY4" fmla="*/ 1276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 h="12672">
                  <a:moveTo>
                    <a:pt x="1979" y="1276"/>
                  </a:moveTo>
                  <a:cubicBezTo>
                    <a:pt x="-654" y="3895"/>
                    <a:pt x="-660" y="8148"/>
                    <a:pt x="1964" y="10775"/>
                  </a:cubicBezTo>
                  <a:cubicBezTo>
                    <a:pt x="4008" y="12820"/>
                    <a:pt x="7133" y="13333"/>
                    <a:pt x="9726" y="12048"/>
                  </a:cubicBezTo>
                  <a:cubicBezTo>
                    <a:pt x="12750" y="9855"/>
                    <a:pt x="13431" y="5636"/>
                    <a:pt x="11250" y="2607"/>
                  </a:cubicBezTo>
                  <a:cubicBezTo>
                    <a:pt x="9026" y="-261"/>
                    <a:pt x="4922" y="-850"/>
                    <a:pt x="1979" y="1276"/>
                  </a:cubicBezTo>
                  <a:close/>
                </a:path>
              </a:pathLst>
            </a:custGeom>
            <a:grpFill/>
            <a:ln w="6350"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91C8B01E-AA7A-0843-B8E4-937A98AE49C9}"/>
                </a:ext>
              </a:extLst>
            </p:cNvPr>
            <p:cNvSpPr/>
            <p:nvPr/>
          </p:nvSpPr>
          <p:spPr>
            <a:xfrm>
              <a:off x="6158956" y="4433964"/>
              <a:ext cx="12700" cy="12672"/>
            </a:xfrm>
            <a:custGeom>
              <a:avLst/>
              <a:gdLst>
                <a:gd name="connsiteX0" fmla="*/ 2830 w 12700"/>
                <a:gd name="connsiteY0" fmla="*/ 1300 h 12672"/>
                <a:gd name="connsiteX1" fmla="*/ 1277 w 12700"/>
                <a:gd name="connsiteY1" fmla="*/ 10761 h 12672"/>
                <a:gd name="connsiteX2" fmla="*/ 10760 w 12700"/>
                <a:gd name="connsiteY2" fmla="*/ 12311 h 12672"/>
                <a:gd name="connsiteX3" fmla="*/ 12313 w 12700"/>
                <a:gd name="connsiteY3" fmla="*/ 2849 h 12672"/>
                <a:gd name="connsiteX4" fmla="*/ 12292 w 12700"/>
                <a:gd name="connsiteY4" fmla="*/ 2820 h 12672"/>
                <a:gd name="connsiteX5" fmla="*/ 2904 w 12700"/>
                <a:gd name="connsiteY5" fmla="*/ 1246 h 12672"/>
                <a:gd name="connsiteX6" fmla="*/ 2830 w 12700"/>
                <a:gd name="connsiteY6" fmla="*/ 1300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830" y="1300"/>
                  </a:moveTo>
                  <a:cubicBezTo>
                    <a:pt x="-217" y="3485"/>
                    <a:pt x="-912" y="7721"/>
                    <a:pt x="1277" y="10761"/>
                  </a:cubicBezTo>
                  <a:cubicBezTo>
                    <a:pt x="3467" y="13802"/>
                    <a:pt x="7713" y="14496"/>
                    <a:pt x="10760" y="12311"/>
                  </a:cubicBezTo>
                  <a:cubicBezTo>
                    <a:pt x="13807" y="10126"/>
                    <a:pt x="14502" y="5890"/>
                    <a:pt x="12313" y="2849"/>
                  </a:cubicBezTo>
                  <a:cubicBezTo>
                    <a:pt x="12306" y="2840"/>
                    <a:pt x="12299" y="2830"/>
                    <a:pt x="12292" y="2820"/>
                  </a:cubicBezTo>
                  <a:cubicBezTo>
                    <a:pt x="10135" y="-201"/>
                    <a:pt x="5932" y="-906"/>
                    <a:pt x="2904" y="1246"/>
                  </a:cubicBezTo>
                  <a:cubicBezTo>
                    <a:pt x="2880" y="1264"/>
                    <a:pt x="2855" y="1282"/>
                    <a:pt x="2830" y="1300"/>
                  </a:cubicBezTo>
                  <a:close/>
                </a:path>
              </a:pathLst>
            </a:custGeom>
            <a:grpFill/>
            <a:ln w="6350"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FF64A9D-D728-734C-A210-9BB006E1E737}"/>
                </a:ext>
              </a:extLst>
            </p:cNvPr>
            <p:cNvSpPr/>
            <p:nvPr/>
          </p:nvSpPr>
          <p:spPr>
            <a:xfrm>
              <a:off x="12095673" y="4678504"/>
              <a:ext cx="95250" cy="57025"/>
            </a:xfrm>
            <a:custGeom>
              <a:avLst/>
              <a:gdLst>
                <a:gd name="connsiteX0" fmla="*/ 5014 w 95250"/>
                <a:gd name="connsiteY0" fmla="*/ 446 h 57024"/>
                <a:gd name="connsiteX1" fmla="*/ 443 w 95250"/>
                <a:gd name="connsiteY1" fmla="*/ 1650 h 57024"/>
                <a:gd name="connsiteX2" fmla="*/ 1649 w 95250"/>
                <a:gd name="connsiteY2" fmla="*/ 6148 h 57024"/>
                <a:gd name="connsiteX3" fmla="*/ 96327 w 95250"/>
                <a:gd name="connsiteY3" fmla="*/ 60702 h 57024"/>
                <a:gd name="connsiteX4" fmla="*/ 96327 w 95250"/>
                <a:gd name="connsiteY4" fmla="*/ 53036 h 5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024">
                  <a:moveTo>
                    <a:pt x="5014" y="446"/>
                  </a:moveTo>
                  <a:cubicBezTo>
                    <a:pt x="3417" y="-469"/>
                    <a:pt x="1380" y="68"/>
                    <a:pt x="443" y="1650"/>
                  </a:cubicBezTo>
                  <a:cubicBezTo>
                    <a:pt x="-468" y="3225"/>
                    <a:pt x="72" y="5238"/>
                    <a:pt x="1649" y="6148"/>
                  </a:cubicBezTo>
                  <a:lnTo>
                    <a:pt x="96327" y="60702"/>
                  </a:lnTo>
                  <a:lnTo>
                    <a:pt x="96327" y="53036"/>
                  </a:lnTo>
                  <a:close/>
                </a:path>
              </a:pathLst>
            </a:custGeom>
            <a:grpFill/>
            <a:ln w="6350"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8C0AA311-9BBE-5749-BC4E-59C9CA948E9C}"/>
                </a:ext>
              </a:extLst>
            </p:cNvPr>
            <p:cNvSpPr/>
            <p:nvPr/>
          </p:nvSpPr>
          <p:spPr>
            <a:xfrm>
              <a:off x="11631722" y="5459051"/>
              <a:ext cx="558800" cy="152067"/>
            </a:xfrm>
            <a:custGeom>
              <a:avLst/>
              <a:gdLst>
                <a:gd name="connsiteX0" fmla="*/ 2367 w 558800"/>
                <a:gd name="connsiteY0" fmla="*/ 149088 h 152066"/>
                <a:gd name="connsiteX1" fmla="*/ 82 w 558800"/>
                <a:gd name="connsiteY1" fmla="*/ 153080 h 152066"/>
                <a:gd name="connsiteX2" fmla="*/ 4079 w 558800"/>
                <a:gd name="connsiteY2" fmla="*/ 155489 h 152066"/>
                <a:gd name="connsiteX3" fmla="*/ 4082 w 558800"/>
                <a:gd name="connsiteY3" fmla="*/ 155488 h 152066"/>
                <a:gd name="connsiteX4" fmla="*/ 560278 w 558800"/>
                <a:gd name="connsiteY4" fmla="*/ 6843 h 152066"/>
                <a:gd name="connsiteX5" fmla="*/ 560278 w 558800"/>
                <a:gd name="connsiteY5" fmla="*/ 0 h 15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52066">
                  <a:moveTo>
                    <a:pt x="2367" y="149088"/>
                  </a:moveTo>
                  <a:cubicBezTo>
                    <a:pt x="689" y="149634"/>
                    <a:pt x="-300" y="151361"/>
                    <a:pt x="82" y="153080"/>
                  </a:cubicBezTo>
                  <a:cubicBezTo>
                    <a:pt x="519" y="154847"/>
                    <a:pt x="2309" y="155925"/>
                    <a:pt x="4079" y="155489"/>
                  </a:cubicBezTo>
                  <a:cubicBezTo>
                    <a:pt x="4080" y="155489"/>
                    <a:pt x="4081" y="155488"/>
                    <a:pt x="4082" y="155488"/>
                  </a:cubicBezTo>
                  <a:lnTo>
                    <a:pt x="560278" y="6843"/>
                  </a:lnTo>
                  <a:lnTo>
                    <a:pt x="560278" y="0"/>
                  </a:lnTo>
                  <a:close/>
                </a:path>
              </a:pathLst>
            </a:custGeom>
            <a:grpFill/>
            <a:ln w="6350"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1BEFC04A-AF33-0B4E-BC45-980484BC1EF4}"/>
                </a:ext>
              </a:extLst>
            </p:cNvPr>
            <p:cNvSpPr/>
            <p:nvPr/>
          </p:nvSpPr>
          <p:spPr>
            <a:xfrm>
              <a:off x="11855000" y="5776364"/>
              <a:ext cx="336550" cy="215428"/>
            </a:xfrm>
            <a:custGeom>
              <a:avLst/>
              <a:gdLst>
                <a:gd name="connsiteX0" fmla="*/ 1466 w 336550"/>
                <a:gd name="connsiteY0" fmla="*/ 213590 h 215427"/>
                <a:gd name="connsiteX1" fmla="*/ 450 w 336550"/>
                <a:gd name="connsiteY1" fmla="*/ 218089 h 215427"/>
                <a:gd name="connsiteX2" fmla="*/ 5021 w 336550"/>
                <a:gd name="connsiteY2" fmla="*/ 219166 h 215427"/>
                <a:gd name="connsiteX3" fmla="*/ 337000 w 336550"/>
                <a:gd name="connsiteY3" fmla="*/ 7857 h 215427"/>
                <a:gd name="connsiteX4" fmla="*/ 337000 w 336550"/>
                <a:gd name="connsiteY4" fmla="*/ 0 h 21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0" h="215427">
                  <a:moveTo>
                    <a:pt x="1466" y="213590"/>
                  </a:moveTo>
                  <a:cubicBezTo>
                    <a:pt x="13" y="214603"/>
                    <a:pt x="-427" y="216552"/>
                    <a:pt x="450" y="218089"/>
                  </a:cubicBezTo>
                  <a:cubicBezTo>
                    <a:pt x="1429" y="219625"/>
                    <a:pt x="3457" y="220103"/>
                    <a:pt x="5021" y="219166"/>
                  </a:cubicBezTo>
                  <a:lnTo>
                    <a:pt x="337000" y="7857"/>
                  </a:lnTo>
                  <a:lnTo>
                    <a:pt x="337000" y="0"/>
                  </a:lnTo>
                  <a:close/>
                </a:path>
              </a:pathLst>
            </a:custGeom>
            <a:grpFill/>
            <a:ln w="6350"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481219D8-39D3-C04D-8345-CC5C3E6077E1}"/>
                </a:ext>
              </a:extLst>
            </p:cNvPr>
            <p:cNvSpPr/>
            <p:nvPr/>
          </p:nvSpPr>
          <p:spPr>
            <a:xfrm>
              <a:off x="11631808" y="4678600"/>
              <a:ext cx="469900" cy="931407"/>
            </a:xfrm>
            <a:custGeom>
              <a:avLst/>
              <a:gdLst>
                <a:gd name="connsiteX0" fmla="*/ 468688 w 469900"/>
                <a:gd name="connsiteY0" fmla="*/ 350 h 931407"/>
                <a:gd name="connsiteX1" fmla="*/ 464244 w 469900"/>
                <a:gd name="connsiteY1" fmla="*/ 1744 h 931407"/>
                <a:gd name="connsiteX2" fmla="*/ 186 w 469900"/>
                <a:gd name="connsiteY2" fmla="*/ 931187 h 931407"/>
                <a:gd name="connsiteX3" fmla="*/ 2267 w 469900"/>
                <a:gd name="connsiteY3" fmla="*/ 935458 h 931407"/>
                <a:gd name="connsiteX4" fmla="*/ 6155 w 469900"/>
                <a:gd name="connsiteY4" fmla="*/ 934165 h 931407"/>
                <a:gd name="connsiteX5" fmla="*/ 470149 w 469900"/>
                <a:gd name="connsiteY5" fmla="*/ 4658 h 931407"/>
                <a:gd name="connsiteX6" fmla="*/ 468688 w 469900"/>
                <a:gd name="connsiteY6" fmla="*/ 350 h 93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900" h="931407">
                  <a:moveTo>
                    <a:pt x="468688" y="350"/>
                  </a:moveTo>
                  <a:cubicBezTo>
                    <a:pt x="467071" y="-450"/>
                    <a:pt x="465111" y="165"/>
                    <a:pt x="464244" y="1744"/>
                  </a:cubicBezTo>
                  <a:lnTo>
                    <a:pt x="186" y="931187"/>
                  </a:lnTo>
                  <a:cubicBezTo>
                    <a:pt x="-422" y="932940"/>
                    <a:pt x="510" y="934852"/>
                    <a:pt x="2267" y="935458"/>
                  </a:cubicBezTo>
                  <a:cubicBezTo>
                    <a:pt x="3707" y="935955"/>
                    <a:pt x="5302" y="935425"/>
                    <a:pt x="6155" y="934165"/>
                  </a:cubicBezTo>
                  <a:lnTo>
                    <a:pt x="470149" y="4658"/>
                  </a:lnTo>
                  <a:cubicBezTo>
                    <a:pt x="470893" y="3063"/>
                    <a:pt x="470249" y="1167"/>
                    <a:pt x="468688" y="350"/>
                  </a:cubicBezTo>
                  <a:close/>
                </a:path>
              </a:pathLst>
            </a:custGeom>
            <a:grpFill/>
            <a:ln w="6350"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3D3E7E4-A16B-DD4B-B23E-604FDD97D233}"/>
                </a:ext>
              </a:extLst>
            </p:cNvPr>
            <p:cNvSpPr/>
            <p:nvPr/>
          </p:nvSpPr>
          <p:spPr>
            <a:xfrm>
              <a:off x="6380670" y="6533587"/>
              <a:ext cx="768350" cy="323141"/>
            </a:xfrm>
            <a:custGeom>
              <a:avLst/>
              <a:gdLst>
                <a:gd name="connsiteX0" fmla="*/ 255 w 768350"/>
                <a:gd name="connsiteY0" fmla="*/ 2031 h 323141"/>
                <a:gd name="connsiteX1" fmla="*/ 2033 w 768350"/>
                <a:gd name="connsiteY1" fmla="*/ 6340 h 323141"/>
                <a:gd name="connsiteX2" fmla="*/ 754190 w 768350"/>
                <a:gd name="connsiteY2" fmla="*/ 323906 h 323141"/>
                <a:gd name="connsiteX3" fmla="*/ 771272 w 768350"/>
                <a:gd name="connsiteY3" fmla="*/ 323906 h 323141"/>
                <a:gd name="connsiteX4" fmla="*/ 4636 w 768350"/>
                <a:gd name="connsiteY4" fmla="*/ 257 h 323141"/>
                <a:gd name="connsiteX5" fmla="*/ 255 w 768350"/>
                <a:gd name="connsiteY5" fmla="*/ 2031 h 32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350" h="323141">
                  <a:moveTo>
                    <a:pt x="255" y="2031"/>
                  </a:moveTo>
                  <a:cubicBezTo>
                    <a:pt x="-447" y="3711"/>
                    <a:pt x="349" y="5640"/>
                    <a:pt x="2033" y="6340"/>
                  </a:cubicBezTo>
                  <a:lnTo>
                    <a:pt x="754190" y="323906"/>
                  </a:lnTo>
                  <a:lnTo>
                    <a:pt x="771272" y="323906"/>
                  </a:lnTo>
                  <a:lnTo>
                    <a:pt x="4636" y="257"/>
                  </a:lnTo>
                  <a:cubicBezTo>
                    <a:pt x="2935" y="-447"/>
                    <a:pt x="983" y="344"/>
                    <a:pt x="255" y="2031"/>
                  </a:cubicBezTo>
                  <a:close/>
                </a:path>
              </a:pathLst>
            </a:custGeom>
            <a:grpFill/>
            <a:ln w="6350"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69D6457B-B91D-454A-8CC2-F6309B893E47}"/>
                </a:ext>
              </a:extLst>
            </p:cNvPr>
            <p:cNvSpPr/>
            <p:nvPr/>
          </p:nvSpPr>
          <p:spPr>
            <a:xfrm>
              <a:off x="11631661" y="5608157"/>
              <a:ext cx="228600" cy="386502"/>
            </a:xfrm>
            <a:custGeom>
              <a:avLst/>
              <a:gdLst>
                <a:gd name="connsiteX0" fmla="*/ 6174 w 228600"/>
                <a:gd name="connsiteY0" fmla="*/ 1630 h 386502"/>
                <a:gd name="connsiteX1" fmla="*/ 1634 w 228600"/>
                <a:gd name="connsiteY1" fmla="*/ 458 h 386502"/>
                <a:gd name="connsiteX2" fmla="*/ 459 w 228600"/>
                <a:gd name="connsiteY2" fmla="*/ 4989 h 386502"/>
                <a:gd name="connsiteX3" fmla="*/ 223789 w 228600"/>
                <a:gd name="connsiteY3" fmla="*/ 386042 h 386502"/>
                <a:gd name="connsiteX4" fmla="*/ 228308 w 228600"/>
                <a:gd name="connsiteY4" fmla="*/ 387214 h 386502"/>
                <a:gd name="connsiteX5" fmla="*/ 228361 w 228600"/>
                <a:gd name="connsiteY5" fmla="*/ 387182 h 386502"/>
                <a:gd name="connsiteX6" fmla="*/ 229556 w 228600"/>
                <a:gd name="connsiteY6" fmla="*/ 382771 h 386502"/>
                <a:gd name="connsiteX7" fmla="*/ 229504 w 228600"/>
                <a:gd name="connsiteY7" fmla="*/ 382684 h 38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386502">
                  <a:moveTo>
                    <a:pt x="6174" y="1630"/>
                  </a:moveTo>
                  <a:cubicBezTo>
                    <a:pt x="5245" y="56"/>
                    <a:pt x="3212" y="-469"/>
                    <a:pt x="1634" y="458"/>
                  </a:cubicBezTo>
                  <a:cubicBezTo>
                    <a:pt x="56" y="1386"/>
                    <a:pt x="-470" y="3414"/>
                    <a:pt x="459" y="4989"/>
                  </a:cubicBezTo>
                  <a:lnTo>
                    <a:pt x="223789" y="386042"/>
                  </a:lnTo>
                  <a:cubicBezTo>
                    <a:pt x="224713" y="387611"/>
                    <a:pt x="226736" y="388136"/>
                    <a:pt x="228308" y="387214"/>
                  </a:cubicBezTo>
                  <a:cubicBezTo>
                    <a:pt x="228326" y="387204"/>
                    <a:pt x="228343" y="387193"/>
                    <a:pt x="228361" y="387182"/>
                  </a:cubicBezTo>
                  <a:cubicBezTo>
                    <a:pt x="229912" y="386293"/>
                    <a:pt x="230447" y="384318"/>
                    <a:pt x="229556" y="382771"/>
                  </a:cubicBezTo>
                  <a:cubicBezTo>
                    <a:pt x="229539" y="382742"/>
                    <a:pt x="229522" y="382713"/>
                    <a:pt x="229504" y="382684"/>
                  </a:cubicBezTo>
                  <a:close/>
                </a:path>
              </a:pathLst>
            </a:custGeom>
            <a:grpFill/>
            <a:ln w="6350"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529FC926-0BC6-F644-A5D9-64396F7F9A22}"/>
                </a:ext>
              </a:extLst>
            </p:cNvPr>
            <p:cNvSpPr/>
            <p:nvPr/>
          </p:nvSpPr>
          <p:spPr>
            <a:xfrm>
              <a:off x="6380675" y="6025579"/>
              <a:ext cx="1079500" cy="513225"/>
            </a:xfrm>
            <a:custGeom>
              <a:avLst/>
              <a:gdLst>
                <a:gd name="connsiteX0" fmla="*/ 1080194 w 1079500"/>
                <a:gd name="connsiteY0" fmla="*/ 237 h 513224"/>
                <a:gd name="connsiteX1" fmla="*/ 1900 w 1079500"/>
                <a:gd name="connsiteY1" fmla="*/ 508329 h 513224"/>
                <a:gd name="connsiteX2" fmla="*/ 313 w 1079500"/>
                <a:gd name="connsiteY2" fmla="*/ 512764 h 513224"/>
                <a:gd name="connsiteX3" fmla="*/ 4758 w 1079500"/>
                <a:gd name="connsiteY3" fmla="*/ 514348 h 513224"/>
                <a:gd name="connsiteX4" fmla="*/ 1083051 w 1079500"/>
                <a:gd name="connsiteY4" fmla="*/ 6193 h 513224"/>
                <a:gd name="connsiteX5" fmla="*/ 1084512 w 1079500"/>
                <a:gd name="connsiteY5" fmla="*/ 2138 h 513224"/>
                <a:gd name="connsiteX6" fmla="*/ 1080260 w 1079500"/>
                <a:gd name="connsiteY6" fmla="*/ 211 h 513224"/>
                <a:gd name="connsiteX7" fmla="*/ 1080194 w 1079500"/>
                <a:gd name="connsiteY7" fmla="*/ 237 h 51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513224">
                  <a:moveTo>
                    <a:pt x="1080194" y="237"/>
                  </a:moveTo>
                  <a:lnTo>
                    <a:pt x="1900" y="508329"/>
                  </a:lnTo>
                  <a:cubicBezTo>
                    <a:pt x="247" y="509127"/>
                    <a:pt x="-460" y="511101"/>
                    <a:pt x="313" y="512764"/>
                  </a:cubicBezTo>
                  <a:cubicBezTo>
                    <a:pt x="1113" y="514414"/>
                    <a:pt x="3091" y="515119"/>
                    <a:pt x="4758" y="514348"/>
                  </a:cubicBezTo>
                  <a:lnTo>
                    <a:pt x="1083051" y="6193"/>
                  </a:lnTo>
                  <a:cubicBezTo>
                    <a:pt x="1084458" y="5372"/>
                    <a:pt x="1085073" y="3664"/>
                    <a:pt x="1084512" y="2138"/>
                  </a:cubicBezTo>
                  <a:cubicBezTo>
                    <a:pt x="1083871" y="434"/>
                    <a:pt x="1081967" y="-428"/>
                    <a:pt x="1080260" y="211"/>
                  </a:cubicBezTo>
                  <a:cubicBezTo>
                    <a:pt x="1080238" y="219"/>
                    <a:pt x="1080216" y="228"/>
                    <a:pt x="1080194" y="237"/>
                  </a:cubicBezTo>
                  <a:close/>
                </a:path>
              </a:pathLst>
            </a:custGeom>
            <a:grpFill/>
            <a:ln w="6350"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85A196B-5582-524F-B290-B3632F5137A0}"/>
                </a:ext>
              </a:extLst>
            </p:cNvPr>
            <p:cNvSpPr/>
            <p:nvPr/>
          </p:nvSpPr>
          <p:spPr>
            <a:xfrm>
              <a:off x="8287156" y="5921739"/>
              <a:ext cx="628650" cy="830030"/>
            </a:xfrm>
            <a:custGeom>
              <a:avLst/>
              <a:gdLst>
                <a:gd name="connsiteX0" fmla="*/ 5944 w 628650"/>
                <a:gd name="connsiteY0" fmla="*/ 1305 h 830029"/>
                <a:gd name="connsiteX1" fmla="*/ 1308 w 628650"/>
                <a:gd name="connsiteY1" fmla="*/ 672 h 830029"/>
                <a:gd name="connsiteX2" fmla="*/ 673 w 628650"/>
                <a:gd name="connsiteY2" fmla="*/ 5297 h 830029"/>
                <a:gd name="connsiteX3" fmla="*/ 622973 w 628650"/>
                <a:gd name="connsiteY3" fmla="*/ 831652 h 830029"/>
                <a:gd name="connsiteX4" fmla="*/ 627609 w 628650"/>
                <a:gd name="connsiteY4" fmla="*/ 832349 h 830029"/>
                <a:gd name="connsiteX5" fmla="*/ 628307 w 628650"/>
                <a:gd name="connsiteY5" fmla="*/ 827723 h 83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0" h="830029">
                  <a:moveTo>
                    <a:pt x="5944" y="1305"/>
                  </a:moveTo>
                  <a:cubicBezTo>
                    <a:pt x="4839" y="-147"/>
                    <a:pt x="2763" y="-430"/>
                    <a:pt x="1308" y="672"/>
                  </a:cubicBezTo>
                  <a:cubicBezTo>
                    <a:pt x="-147" y="1774"/>
                    <a:pt x="-431" y="3845"/>
                    <a:pt x="673" y="5297"/>
                  </a:cubicBezTo>
                  <a:lnTo>
                    <a:pt x="622973" y="831652"/>
                  </a:lnTo>
                  <a:cubicBezTo>
                    <a:pt x="624061" y="833122"/>
                    <a:pt x="626136" y="833434"/>
                    <a:pt x="627609" y="832349"/>
                  </a:cubicBezTo>
                  <a:cubicBezTo>
                    <a:pt x="629082" y="831264"/>
                    <a:pt x="629395" y="829193"/>
                    <a:pt x="628307" y="827723"/>
                  </a:cubicBezTo>
                  <a:close/>
                </a:path>
              </a:pathLst>
            </a:custGeom>
            <a:grpFill/>
            <a:ln w="6350"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FC2C3965-77CE-BE43-A0AF-25C8DE2FF8F6}"/>
                </a:ext>
              </a:extLst>
            </p:cNvPr>
            <p:cNvSpPr/>
            <p:nvPr/>
          </p:nvSpPr>
          <p:spPr>
            <a:xfrm>
              <a:off x="11631662" y="5608047"/>
              <a:ext cx="254000" cy="1108818"/>
            </a:xfrm>
            <a:custGeom>
              <a:avLst/>
              <a:gdLst>
                <a:gd name="connsiteX0" fmla="*/ 6554 w 254000"/>
                <a:gd name="connsiteY0" fmla="*/ 2564 h 1108818"/>
                <a:gd name="connsiteX1" fmla="*/ 2717 w 254000"/>
                <a:gd name="connsiteY1" fmla="*/ 70 h 1108818"/>
                <a:gd name="connsiteX2" fmla="*/ 2617 w 254000"/>
                <a:gd name="connsiteY2" fmla="*/ 93 h 1108818"/>
                <a:gd name="connsiteX3" fmla="*/ 72 w 254000"/>
                <a:gd name="connsiteY3" fmla="*/ 4000 h 1108818"/>
                <a:gd name="connsiteX4" fmla="*/ 77 w 254000"/>
                <a:gd name="connsiteY4" fmla="*/ 4021 h 1108818"/>
                <a:gd name="connsiteX5" fmla="*/ 250521 w 254000"/>
                <a:gd name="connsiteY5" fmla="*/ 1110559 h 1108818"/>
                <a:gd name="connsiteX6" fmla="*/ 254022 w 254000"/>
                <a:gd name="connsiteY6" fmla="*/ 1113642 h 1108818"/>
                <a:gd name="connsiteX7" fmla="*/ 257112 w 254000"/>
                <a:gd name="connsiteY7" fmla="*/ 1110148 h 1108818"/>
                <a:gd name="connsiteX8" fmla="*/ 256871 w 254000"/>
                <a:gd name="connsiteY8" fmla="*/ 1109102 h 11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1108818">
                  <a:moveTo>
                    <a:pt x="6554" y="2564"/>
                  </a:moveTo>
                  <a:cubicBezTo>
                    <a:pt x="6185" y="818"/>
                    <a:pt x="4466" y="-298"/>
                    <a:pt x="2717" y="70"/>
                  </a:cubicBezTo>
                  <a:cubicBezTo>
                    <a:pt x="2683" y="77"/>
                    <a:pt x="2651" y="85"/>
                    <a:pt x="2617" y="93"/>
                  </a:cubicBezTo>
                  <a:cubicBezTo>
                    <a:pt x="834" y="471"/>
                    <a:pt x="-306" y="2220"/>
                    <a:pt x="72" y="4000"/>
                  </a:cubicBezTo>
                  <a:cubicBezTo>
                    <a:pt x="74" y="4007"/>
                    <a:pt x="76" y="4014"/>
                    <a:pt x="77" y="4021"/>
                  </a:cubicBezTo>
                  <a:lnTo>
                    <a:pt x="250521" y="1110559"/>
                  </a:lnTo>
                  <a:cubicBezTo>
                    <a:pt x="250635" y="1112375"/>
                    <a:pt x="252202" y="1113755"/>
                    <a:pt x="254022" y="1113642"/>
                  </a:cubicBezTo>
                  <a:cubicBezTo>
                    <a:pt x="255842" y="1113528"/>
                    <a:pt x="257226" y="1111964"/>
                    <a:pt x="257112" y="1110148"/>
                  </a:cubicBezTo>
                  <a:cubicBezTo>
                    <a:pt x="257089" y="1109788"/>
                    <a:pt x="257008" y="1109435"/>
                    <a:pt x="256871" y="1109102"/>
                  </a:cubicBezTo>
                  <a:close/>
                </a:path>
              </a:pathLst>
            </a:custGeom>
            <a:grpFill/>
            <a:ln w="6350"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734C3132-F818-A941-B5D3-A069538BD7AD}"/>
                </a:ext>
              </a:extLst>
            </p:cNvPr>
            <p:cNvSpPr/>
            <p:nvPr/>
          </p:nvSpPr>
          <p:spPr>
            <a:xfrm>
              <a:off x="12095692" y="4626424"/>
              <a:ext cx="95250" cy="57025"/>
            </a:xfrm>
            <a:custGeom>
              <a:avLst/>
              <a:gdLst>
                <a:gd name="connsiteX0" fmla="*/ 1693 w 95250"/>
                <a:gd name="connsiteY0" fmla="*/ 52526 h 57024"/>
                <a:gd name="connsiteX1" fmla="*/ 424 w 95250"/>
                <a:gd name="connsiteY1" fmla="*/ 57025 h 57024"/>
                <a:gd name="connsiteX2" fmla="*/ 4932 w 95250"/>
                <a:gd name="connsiteY2" fmla="*/ 58292 h 57024"/>
                <a:gd name="connsiteX3" fmla="*/ 96308 w 95250"/>
                <a:gd name="connsiteY3" fmla="*/ 7603 h 57024"/>
                <a:gd name="connsiteX4" fmla="*/ 96308 w 95250"/>
                <a:gd name="connsiteY4" fmla="*/ 0 h 5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024">
                  <a:moveTo>
                    <a:pt x="1693" y="52526"/>
                  </a:moveTo>
                  <a:cubicBezTo>
                    <a:pt x="97" y="53419"/>
                    <a:pt x="-471" y="55433"/>
                    <a:pt x="424" y="57025"/>
                  </a:cubicBezTo>
                  <a:cubicBezTo>
                    <a:pt x="1318" y="58617"/>
                    <a:pt x="3337" y="59184"/>
                    <a:pt x="4932" y="58292"/>
                  </a:cubicBezTo>
                  <a:lnTo>
                    <a:pt x="96308" y="7603"/>
                  </a:lnTo>
                  <a:lnTo>
                    <a:pt x="96308" y="0"/>
                  </a:lnTo>
                  <a:close/>
                </a:path>
              </a:pathLst>
            </a:custGeom>
            <a:grpFill/>
            <a:ln w="6350"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0C39CCDA-D866-3845-8F2F-10C644E56C17}"/>
                </a:ext>
              </a:extLst>
            </p:cNvPr>
            <p:cNvSpPr/>
            <p:nvPr/>
          </p:nvSpPr>
          <p:spPr>
            <a:xfrm>
              <a:off x="8787511" y="6748203"/>
              <a:ext cx="127000" cy="107714"/>
            </a:xfrm>
            <a:custGeom>
              <a:avLst/>
              <a:gdLst>
                <a:gd name="connsiteX0" fmla="*/ 127889 w 127000"/>
                <a:gd name="connsiteY0" fmla="*/ 1196 h 107713"/>
                <a:gd name="connsiteX1" fmla="*/ 123190 w 127000"/>
                <a:gd name="connsiteY1" fmla="*/ 753 h 107713"/>
                <a:gd name="connsiteX2" fmla="*/ 0 w 127000"/>
                <a:gd name="connsiteY2" fmla="*/ 109291 h 107713"/>
                <a:gd name="connsiteX3" fmla="*/ 10033 w 127000"/>
                <a:gd name="connsiteY3" fmla="*/ 109291 h 107713"/>
                <a:gd name="connsiteX4" fmla="*/ 127889 w 127000"/>
                <a:gd name="connsiteY4" fmla="*/ 5695 h 107713"/>
                <a:gd name="connsiteX5" fmla="*/ 127889 w 127000"/>
                <a:gd name="connsiteY5" fmla="*/ 1197 h 1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 h="107713">
                  <a:moveTo>
                    <a:pt x="127889" y="1196"/>
                  </a:moveTo>
                  <a:cubicBezTo>
                    <a:pt x="126706" y="-206"/>
                    <a:pt x="124615" y="-404"/>
                    <a:pt x="123190" y="753"/>
                  </a:cubicBezTo>
                  <a:lnTo>
                    <a:pt x="0" y="109291"/>
                  </a:lnTo>
                  <a:lnTo>
                    <a:pt x="10033" y="109291"/>
                  </a:lnTo>
                  <a:lnTo>
                    <a:pt x="127889" y="5695"/>
                  </a:lnTo>
                  <a:cubicBezTo>
                    <a:pt x="129044" y="4417"/>
                    <a:pt x="129044" y="2475"/>
                    <a:pt x="127889" y="1197"/>
                  </a:cubicBezTo>
                  <a:close/>
                </a:path>
              </a:pathLst>
            </a:custGeom>
            <a:grpFill/>
            <a:ln w="6350"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29E5E802-58AA-0F4F-954C-6D6CA0801226}"/>
                </a:ext>
              </a:extLst>
            </p:cNvPr>
            <p:cNvSpPr/>
            <p:nvPr/>
          </p:nvSpPr>
          <p:spPr>
            <a:xfrm>
              <a:off x="7404366" y="5222568"/>
              <a:ext cx="889000" cy="703308"/>
            </a:xfrm>
            <a:custGeom>
              <a:avLst/>
              <a:gdLst>
                <a:gd name="connsiteX0" fmla="*/ 5386 w 889000"/>
                <a:gd name="connsiteY0" fmla="*/ 717 h 703307"/>
                <a:gd name="connsiteX1" fmla="*/ 719 w 889000"/>
                <a:gd name="connsiteY1" fmla="*/ 1256 h 703307"/>
                <a:gd name="connsiteX2" fmla="*/ 1258 w 889000"/>
                <a:gd name="connsiteY2" fmla="*/ 5913 h 703307"/>
                <a:gd name="connsiteX3" fmla="*/ 883908 w 889000"/>
                <a:gd name="connsiteY3" fmla="*/ 705229 h 703307"/>
                <a:gd name="connsiteX4" fmla="*/ 888544 w 889000"/>
                <a:gd name="connsiteY4" fmla="*/ 704722 h 703307"/>
                <a:gd name="connsiteX5" fmla="*/ 888036 w 889000"/>
                <a:gd name="connsiteY5" fmla="*/ 700033 h 70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0" h="703307">
                  <a:moveTo>
                    <a:pt x="5386" y="717"/>
                  </a:moveTo>
                  <a:cubicBezTo>
                    <a:pt x="3948" y="-420"/>
                    <a:pt x="1858" y="-179"/>
                    <a:pt x="719" y="1256"/>
                  </a:cubicBezTo>
                  <a:cubicBezTo>
                    <a:pt x="-421" y="2691"/>
                    <a:pt x="-180" y="4776"/>
                    <a:pt x="1258" y="5913"/>
                  </a:cubicBezTo>
                  <a:lnTo>
                    <a:pt x="883908" y="705229"/>
                  </a:lnTo>
                  <a:cubicBezTo>
                    <a:pt x="885329" y="706363"/>
                    <a:pt x="887403" y="706137"/>
                    <a:pt x="888544" y="704722"/>
                  </a:cubicBezTo>
                  <a:cubicBezTo>
                    <a:pt x="889688" y="703283"/>
                    <a:pt x="889462" y="701195"/>
                    <a:pt x="888036" y="700033"/>
                  </a:cubicBezTo>
                  <a:close/>
                </a:path>
              </a:pathLst>
            </a:custGeom>
            <a:grpFill/>
            <a:ln w="6350"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C699C267-B851-8B49-9A6F-9BC2CCC8CA01}"/>
                </a:ext>
              </a:extLst>
            </p:cNvPr>
            <p:cNvSpPr/>
            <p:nvPr/>
          </p:nvSpPr>
          <p:spPr>
            <a:xfrm>
              <a:off x="11854942" y="5989314"/>
              <a:ext cx="31750" cy="728652"/>
            </a:xfrm>
            <a:custGeom>
              <a:avLst/>
              <a:gdLst>
                <a:gd name="connsiteX0" fmla="*/ 3366 w 31750"/>
                <a:gd name="connsiteY0" fmla="*/ 6 h 728652"/>
                <a:gd name="connsiteX1" fmla="*/ 1 w 31750"/>
                <a:gd name="connsiteY1" fmla="*/ 3237 h 728652"/>
                <a:gd name="connsiteX2" fmla="*/ 0 w 31750"/>
                <a:gd name="connsiteY2" fmla="*/ 3301 h 728652"/>
                <a:gd name="connsiteX3" fmla="*/ 27178 w 31750"/>
                <a:gd name="connsiteY3" fmla="*/ 728722 h 728652"/>
                <a:gd name="connsiteX4" fmla="*/ 30417 w 31750"/>
                <a:gd name="connsiteY4" fmla="*/ 731763 h 728652"/>
                <a:gd name="connsiteX5" fmla="*/ 33782 w 31750"/>
                <a:gd name="connsiteY5" fmla="*/ 728468 h 728652"/>
                <a:gd name="connsiteX6" fmla="*/ 6858 w 31750"/>
                <a:gd name="connsiteY6" fmla="*/ 3048 h 728652"/>
                <a:gd name="connsiteX7" fmla="*/ 3366 w 31750"/>
                <a:gd name="connsiteY7" fmla="*/ 6 h 72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50" h="728652">
                  <a:moveTo>
                    <a:pt x="3366" y="6"/>
                  </a:moveTo>
                  <a:cubicBezTo>
                    <a:pt x="1543" y="-29"/>
                    <a:pt x="36" y="1418"/>
                    <a:pt x="1" y="3237"/>
                  </a:cubicBezTo>
                  <a:cubicBezTo>
                    <a:pt x="0" y="3258"/>
                    <a:pt x="0" y="3280"/>
                    <a:pt x="0" y="3301"/>
                  </a:cubicBezTo>
                  <a:lnTo>
                    <a:pt x="27178" y="728722"/>
                  </a:lnTo>
                  <a:cubicBezTo>
                    <a:pt x="27279" y="730432"/>
                    <a:pt x="28700" y="731766"/>
                    <a:pt x="30417" y="731763"/>
                  </a:cubicBezTo>
                  <a:cubicBezTo>
                    <a:pt x="32251" y="731763"/>
                    <a:pt x="33748" y="730298"/>
                    <a:pt x="33782" y="728468"/>
                  </a:cubicBezTo>
                  <a:lnTo>
                    <a:pt x="6858" y="3048"/>
                  </a:lnTo>
                  <a:cubicBezTo>
                    <a:pt x="6723" y="1252"/>
                    <a:pt x="5168" y="-103"/>
                    <a:pt x="3366" y="6"/>
                  </a:cubicBezTo>
                  <a:close/>
                </a:path>
              </a:pathLst>
            </a:custGeom>
            <a:grpFill/>
            <a:ln w="6350"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435154E9-7547-EA4E-AB51-8BAF14F85476}"/>
                </a:ext>
              </a:extLst>
            </p:cNvPr>
            <p:cNvSpPr/>
            <p:nvPr/>
          </p:nvSpPr>
          <p:spPr>
            <a:xfrm>
              <a:off x="8286994" y="5921967"/>
              <a:ext cx="120650" cy="931407"/>
            </a:xfrm>
            <a:custGeom>
              <a:avLst/>
              <a:gdLst>
                <a:gd name="connsiteX0" fmla="*/ 3058 w 120650"/>
                <a:gd name="connsiteY0" fmla="*/ 0 h 931407"/>
                <a:gd name="connsiteX1" fmla="*/ 5 w 120650"/>
                <a:gd name="connsiteY1" fmla="*/ 3406 h 931407"/>
                <a:gd name="connsiteX2" fmla="*/ 11 w 120650"/>
                <a:gd name="connsiteY2" fmla="*/ 3485 h 931407"/>
                <a:gd name="connsiteX3" fmla="*/ 114311 w 120650"/>
                <a:gd name="connsiteY3" fmla="*/ 935526 h 931407"/>
                <a:gd name="connsiteX4" fmla="*/ 120978 w 120650"/>
                <a:gd name="connsiteY4" fmla="*/ 935526 h 931407"/>
                <a:gd name="connsiteX5" fmla="*/ 6297 w 120650"/>
                <a:gd name="connsiteY5" fmla="*/ 2661 h 931407"/>
                <a:gd name="connsiteX6" fmla="*/ 3058 w 120650"/>
                <a:gd name="connsiteY6" fmla="*/ 0 h 93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50" h="931407">
                  <a:moveTo>
                    <a:pt x="3058" y="0"/>
                  </a:moveTo>
                  <a:cubicBezTo>
                    <a:pt x="1272" y="99"/>
                    <a:pt x="-94" y="1624"/>
                    <a:pt x="5" y="3406"/>
                  </a:cubicBezTo>
                  <a:cubicBezTo>
                    <a:pt x="7" y="3432"/>
                    <a:pt x="8" y="3459"/>
                    <a:pt x="11" y="3485"/>
                  </a:cubicBezTo>
                  <a:lnTo>
                    <a:pt x="114311" y="935526"/>
                  </a:lnTo>
                  <a:lnTo>
                    <a:pt x="120978" y="935526"/>
                  </a:lnTo>
                  <a:lnTo>
                    <a:pt x="6297" y="2661"/>
                  </a:lnTo>
                  <a:cubicBezTo>
                    <a:pt x="5993" y="1116"/>
                    <a:pt x="4637" y="1"/>
                    <a:pt x="3058" y="0"/>
                  </a:cubicBezTo>
                  <a:close/>
                </a:path>
              </a:pathLst>
            </a:custGeom>
            <a:grpFill/>
            <a:ln w="6350"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0786DE73-2094-914C-B1FF-3393EE192617}"/>
                </a:ext>
              </a:extLst>
            </p:cNvPr>
            <p:cNvSpPr/>
            <p:nvPr/>
          </p:nvSpPr>
          <p:spPr>
            <a:xfrm>
              <a:off x="11855066" y="5963152"/>
              <a:ext cx="336550" cy="31681"/>
            </a:xfrm>
            <a:custGeom>
              <a:avLst/>
              <a:gdLst>
                <a:gd name="connsiteX0" fmla="*/ 2924 w 336550"/>
                <a:gd name="connsiteY0" fmla="*/ 26041 h 31680"/>
                <a:gd name="connsiteX1" fmla="*/ 4 w 336550"/>
                <a:gd name="connsiteY1" fmla="*/ 29526 h 31680"/>
                <a:gd name="connsiteX2" fmla="*/ 3361 w 336550"/>
                <a:gd name="connsiteY2" fmla="*/ 32634 h 31680"/>
                <a:gd name="connsiteX3" fmla="*/ 3432 w 336550"/>
                <a:gd name="connsiteY3" fmla="*/ 32631 h 31680"/>
                <a:gd name="connsiteX4" fmla="*/ 336934 w 336550"/>
                <a:gd name="connsiteY4" fmla="*/ 6336 h 31680"/>
                <a:gd name="connsiteX5" fmla="*/ 336934 w 336550"/>
                <a:gd name="connsiteY5" fmla="*/ 0 h 3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550" h="31680">
                  <a:moveTo>
                    <a:pt x="2924" y="26041"/>
                  </a:moveTo>
                  <a:cubicBezTo>
                    <a:pt x="1191" y="26270"/>
                    <a:pt x="-78" y="27784"/>
                    <a:pt x="4" y="29526"/>
                  </a:cubicBezTo>
                  <a:cubicBezTo>
                    <a:pt x="70" y="31310"/>
                    <a:pt x="1574" y="32701"/>
                    <a:pt x="3361" y="32634"/>
                  </a:cubicBezTo>
                  <a:cubicBezTo>
                    <a:pt x="3385" y="32633"/>
                    <a:pt x="3409" y="32632"/>
                    <a:pt x="3432" y="32631"/>
                  </a:cubicBezTo>
                  <a:lnTo>
                    <a:pt x="336934" y="6336"/>
                  </a:lnTo>
                  <a:lnTo>
                    <a:pt x="336934" y="0"/>
                  </a:lnTo>
                  <a:close/>
                </a:path>
              </a:pathLst>
            </a:custGeom>
            <a:grpFill/>
            <a:ln w="6350"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50E9677E-56B1-1F46-9252-2A3444A6069A}"/>
                </a:ext>
              </a:extLst>
            </p:cNvPr>
            <p:cNvSpPr/>
            <p:nvPr/>
          </p:nvSpPr>
          <p:spPr>
            <a:xfrm>
              <a:off x="8812778" y="5261296"/>
              <a:ext cx="101600" cy="1488985"/>
            </a:xfrm>
            <a:custGeom>
              <a:avLst/>
              <a:gdLst>
                <a:gd name="connsiteX0" fmla="*/ 3117 w 101600"/>
                <a:gd name="connsiteY0" fmla="*/ 6 h 1488984"/>
                <a:gd name="connsiteX1" fmla="*/ 5 w 101600"/>
                <a:gd name="connsiteY1" fmla="*/ 3480 h 1488984"/>
                <a:gd name="connsiteX2" fmla="*/ 6 w 101600"/>
                <a:gd name="connsiteY2" fmla="*/ 3491 h 1488984"/>
                <a:gd name="connsiteX3" fmla="*/ 96843 w 101600"/>
                <a:gd name="connsiteY3" fmla="*/ 1490511 h 1488984"/>
                <a:gd name="connsiteX4" fmla="*/ 100197 w 101600"/>
                <a:gd name="connsiteY4" fmla="*/ 1493624 h 1488984"/>
                <a:gd name="connsiteX5" fmla="*/ 100336 w 101600"/>
                <a:gd name="connsiteY5" fmla="*/ 1493616 h 1488984"/>
                <a:gd name="connsiteX6" fmla="*/ 103449 w 101600"/>
                <a:gd name="connsiteY6" fmla="*/ 1490142 h 1488984"/>
                <a:gd name="connsiteX7" fmla="*/ 103448 w 101600"/>
                <a:gd name="connsiteY7" fmla="*/ 1490131 h 1488984"/>
                <a:gd name="connsiteX8" fmla="*/ 6610 w 101600"/>
                <a:gd name="connsiteY8" fmla="*/ 3111 h 1488984"/>
                <a:gd name="connsiteX9" fmla="*/ 3129 w 101600"/>
                <a:gd name="connsiteY9" fmla="*/ 5 h 1488984"/>
                <a:gd name="connsiteX10" fmla="*/ 3118 w 101600"/>
                <a:gd name="connsiteY10" fmla="*/ 6 h 14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00" h="1488984">
                  <a:moveTo>
                    <a:pt x="3117" y="6"/>
                  </a:moveTo>
                  <a:cubicBezTo>
                    <a:pt x="1297" y="108"/>
                    <a:pt x="-96" y="1663"/>
                    <a:pt x="5" y="3480"/>
                  </a:cubicBezTo>
                  <a:cubicBezTo>
                    <a:pt x="5" y="3483"/>
                    <a:pt x="6" y="3487"/>
                    <a:pt x="6" y="3491"/>
                  </a:cubicBezTo>
                  <a:lnTo>
                    <a:pt x="96843" y="1490511"/>
                  </a:lnTo>
                  <a:cubicBezTo>
                    <a:pt x="96908" y="1492295"/>
                    <a:pt x="98409" y="1493688"/>
                    <a:pt x="100197" y="1493624"/>
                  </a:cubicBezTo>
                  <a:cubicBezTo>
                    <a:pt x="100243" y="1493622"/>
                    <a:pt x="100290" y="1493620"/>
                    <a:pt x="100336" y="1493616"/>
                  </a:cubicBezTo>
                  <a:cubicBezTo>
                    <a:pt x="102157" y="1493514"/>
                    <a:pt x="103550" y="1491959"/>
                    <a:pt x="103449" y="1490142"/>
                  </a:cubicBezTo>
                  <a:cubicBezTo>
                    <a:pt x="103449" y="1490138"/>
                    <a:pt x="103448" y="1490135"/>
                    <a:pt x="103448" y="1490131"/>
                  </a:cubicBezTo>
                  <a:lnTo>
                    <a:pt x="6610" y="3111"/>
                  </a:lnTo>
                  <a:cubicBezTo>
                    <a:pt x="6508" y="1294"/>
                    <a:pt x="4950" y="-97"/>
                    <a:pt x="3129" y="5"/>
                  </a:cubicBezTo>
                  <a:cubicBezTo>
                    <a:pt x="3125" y="5"/>
                    <a:pt x="3122" y="6"/>
                    <a:pt x="3118" y="6"/>
                  </a:cubicBezTo>
                  <a:close/>
                </a:path>
              </a:pathLst>
            </a:custGeom>
            <a:grpFill/>
            <a:ln w="6350"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91FBCCFF-DA10-DE46-910B-93BE79122FC6}"/>
                </a:ext>
              </a:extLst>
            </p:cNvPr>
            <p:cNvSpPr/>
            <p:nvPr/>
          </p:nvSpPr>
          <p:spPr>
            <a:xfrm>
              <a:off x="11823700" y="5989191"/>
              <a:ext cx="31750" cy="868046"/>
            </a:xfrm>
            <a:custGeom>
              <a:avLst/>
              <a:gdLst>
                <a:gd name="connsiteX0" fmla="*/ 34671 w 31750"/>
                <a:gd name="connsiteY0" fmla="*/ 3 h 868046"/>
                <a:gd name="connsiteX1" fmla="*/ 31242 w 31750"/>
                <a:gd name="connsiteY1" fmla="*/ 3166 h 868046"/>
                <a:gd name="connsiteX2" fmla="*/ 31242 w 31750"/>
                <a:gd name="connsiteY2" fmla="*/ 3171 h 868046"/>
                <a:gd name="connsiteX3" fmla="*/ 0 w 31750"/>
                <a:gd name="connsiteY3" fmla="*/ 868303 h 868046"/>
                <a:gd name="connsiteX4" fmla="*/ 6350 w 31750"/>
                <a:gd name="connsiteY4" fmla="*/ 868303 h 868046"/>
                <a:gd name="connsiteX5" fmla="*/ 37656 w 31750"/>
                <a:gd name="connsiteY5" fmla="*/ 3424 h 868046"/>
                <a:gd name="connsiteX6" fmla="*/ 34672 w 31750"/>
                <a:gd name="connsiteY6" fmla="*/ 3 h 86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868046">
                  <a:moveTo>
                    <a:pt x="34671" y="3"/>
                  </a:moveTo>
                  <a:cubicBezTo>
                    <a:pt x="32848" y="-69"/>
                    <a:pt x="31314" y="1347"/>
                    <a:pt x="31242" y="3166"/>
                  </a:cubicBezTo>
                  <a:cubicBezTo>
                    <a:pt x="31242" y="3167"/>
                    <a:pt x="31242" y="3169"/>
                    <a:pt x="31242" y="3171"/>
                  </a:cubicBezTo>
                  <a:lnTo>
                    <a:pt x="0" y="868303"/>
                  </a:lnTo>
                  <a:lnTo>
                    <a:pt x="6350" y="868303"/>
                  </a:lnTo>
                  <a:lnTo>
                    <a:pt x="37656" y="3424"/>
                  </a:lnTo>
                  <a:cubicBezTo>
                    <a:pt x="37731" y="1673"/>
                    <a:pt x="36419" y="169"/>
                    <a:pt x="34672" y="3"/>
                  </a:cubicBezTo>
                  <a:close/>
                </a:path>
              </a:pathLst>
            </a:custGeom>
            <a:grpFill/>
            <a:ln w="6350"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595A6510-8067-5840-8A40-4CB0F3817464}"/>
                </a:ext>
              </a:extLst>
            </p:cNvPr>
            <p:cNvSpPr/>
            <p:nvPr/>
          </p:nvSpPr>
          <p:spPr>
            <a:xfrm>
              <a:off x="7459795" y="5921691"/>
              <a:ext cx="831850" cy="107714"/>
            </a:xfrm>
            <a:custGeom>
              <a:avLst/>
              <a:gdLst>
                <a:gd name="connsiteX0" fmla="*/ 830066 w 831850"/>
                <a:gd name="connsiteY0" fmla="*/ 22 h 107713"/>
                <a:gd name="connsiteX1" fmla="*/ 2089 w 831850"/>
                <a:gd name="connsiteY1" fmla="*/ 103808 h 107713"/>
                <a:gd name="connsiteX2" fmla="*/ 232 w 831850"/>
                <a:gd name="connsiteY2" fmla="*/ 108083 h 107713"/>
                <a:gd name="connsiteX3" fmla="*/ 2915 w 831850"/>
                <a:gd name="connsiteY3" fmla="*/ 110144 h 107713"/>
                <a:gd name="connsiteX4" fmla="*/ 830892 w 831850"/>
                <a:gd name="connsiteY4" fmla="*/ 6359 h 107713"/>
                <a:gd name="connsiteX5" fmla="*/ 833749 w 831850"/>
                <a:gd name="connsiteY5" fmla="*/ 2684 h 107713"/>
                <a:gd name="connsiteX6" fmla="*/ 830066 w 831850"/>
                <a:gd name="connsiteY6" fmla="*/ 22 h 1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850" h="107713">
                  <a:moveTo>
                    <a:pt x="830066" y="22"/>
                  </a:moveTo>
                  <a:lnTo>
                    <a:pt x="2089" y="103808"/>
                  </a:lnTo>
                  <a:cubicBezTo>
                    <a:pt x="393" y="104476"/>
                    <a:pt x="-438" y="106390"/>
                    <a:pt x="232" y="108083"/>
                  </a:cubicBezTo>
                  <a:cubicBezTo>
                    <a:pt x="679" y="109210"/>
                    <a:pt x="1709" y="110001"/>
                    <a:pt x="2915" y="110144"/>
                  </a:cubicBezTo>
                  <a:lnTo>
                    <a:pt x="830892" y="6359"/>
                  </a:lnTo>
                  <a:cubicBezTo>
                    <a:pt x="832696" y="6128"/>
                    <a:pt x="833973" y="4485"/>
                    <a:pt x="833749" y="2684"/>
                  </a:cubicBezTo>
                  <a:cubicBezTo>
                    <a:pt x="833398" y="978"/>
                    <a:pt x="831799" y="-177"/>
                    <a:pt x="830066" y="22"/>
                  </a:cubicBezTo>
                  <a:close/>
                </a:path>
              </a:pathLst>
            </a:custGeom>
            <a:grpFill/>
            <a:ln w="6350"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07E69571-E57C-3F47-A0E1-2DA4E4545693}"/>
                </a:ext>
              </a:extLst>
            </p:cNvPr>
            <p:cNvSpPr/>
            <p:nvPr/>
          </p:nvSpPr>
          <p:spPr>
            <a:xfrm>
              <a:off x="8909607" y="6358678"/>
              <a:ext cx="584200" cy="392839"/>
            </a:xfrm>
            <a:custGeom>
              <a:avLst/>
              <a:gdLst>
                <a:gd name="connsiteX0" fmla="*/ 584659 w 584200"/>
                <a:gd name="connsiteY0" fmla="*/ 544 h 392838"/>
                <a:gd name="connsiteX1" fmla="*/ 1474 w 584200"/>
                <a:gd name="connsiteY1" fmla="*/ 390025 h 392838"/>
                <a:gd name="connsiteX2" fmla="*/ 523 w 584200"/>
                <a:gd name="connsiteY2" fmla="*/ 394495 h 392838"/>
                <a:gd name="connsiteX3" fmla="*/ 585 w 584200"/>
                <a:gd name="connsiteY3" fmla="*/ 394587 h 392838"/>
                <a:gd name="connsiteX4" fmla="*/ 5157 w 584200"/>
                <a:gd name="connsiteY4" fmla="*/ 395537 h 392838"/>
                <a:gd name="connsiteX5" fmla="*/ 5158 w 584200"/>
                <a:gd name="connsiteY5" fmla="*/ 395537 h 392838"/>
                <a:gd name="connsiteX6" fmla="*/ 588342 w 584200"/>
                <a:gd name="connsiteY6" fmla="*/ 6057 h 392838"/>
                <a:gd name="connsiteX7" fmla="*/ 589294 w 584200"/>
                <a:gd name="connsiteY7" fmla="*/ 1495 h 392838"/>
                <a:gd name="connsiteX8" fmla="*/ 589294 w 584200"/>
                <a:gd name="connsiteY8" fmla="*/ 1495 h 392838"/>
                <a:gd name="connsiteX9" fmla="*/ 584659 w 584200"/>
                <a:gd name="connsiteY9" fmla="*/ 544 h 39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4200" h="392838">
                  <a:moveTo>
                    <a:pt x="584659" y="544"/>
                  </a:moveTo>
                  <a:lnTo>
                    <a:pt x="1474" y="390025"/>
                  </a:lnTo>
                  <a:cubicBezTo>
                    <a:pt x="-26" y="390997"/>
                    <a:pt x="-451" y="392998"/>
                    <a:pt x="523" y="394495"/>
                  </a:cubicBezTo>
                  <a:cubicBezTo>
                    <a:pt x="543" y="394526"/>
                    <a:pt x="564" y="394556"/>
                    <a:pt x="585" y="394587"/>
                  </a:cubicBezTo>
                  <a:cubicBezTo>
                    <a:pt x="1584" y="396109"/>
                    <a:pt x="3632" y="396534"/>
                    <a:pt x="5157" y="395537"/>
                  </a:cubicBezTo>
                  <a:cubicBezTo>
                    <a:pt x="5157" y="395537"/>
                    <a:pt x="5157" y="395537"/>
                    <a:pt x="5158" y="395537"/>
                  </a:cubicBezTo>
                  <a:lnTo>
                    <a:pt x="588342" y="6057"/>
                  </a:lnTo>
                  <a:cubicBezTo>
                    <a:pt x="589867" y="5059"/>
                    <a:pt x="590293" y="3017"/>
                    <a:pt x="589294" y="1495"/>
                  </a:cubicBezTo>
                  <a:cubicBezTo>
                    <a:pt x="589294" y="1495"/>
                    <a:pt x="589294" y="1495"/>
                    <a:pt x="589294" y="1495"/>
                  </a:cubicBezTo>
                  <a:cubicBezTo>
                    <a:pt x="588271" y="-36"/>
                    <a:pt x="586204" y="-460"/>
                    <a:pt x="584659" y="544"/>
                  </a:cubicBezTo>
                  <a:close/>
                </a:path>
              </a:pathLst>
            </a:custGeom>
            <a:grpFill/>
            <a:ln w="6350"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3FA601B9-86AD-4940-9F15-A3E35DB44F71}"/>
                </a:ext>
              </a:extLst>
            </p:cNvPr>
            <p:cNvSpPr/>
            <p:nvPr/>
          </p:nvSpPr>
          <p:spPr>
            <a:xfrm>
              <a:off x="11854931" y="5989214"/>
              <a:ext cx="336550" cy="399175"/>
            </a:xfrm>
            <a:custGeom>
              <a:avLst/>
              <a:gdLst>
                <a:gd name="connsiteX0" fmla="*/ 5853 w 336550"/>
                <a:gd name="connsiteY0" fmla="*/ 1183 h 399174"/>
                <a:gd name="connsiteX1" fmla="*/ 1186 w 336550"/>
                <a:gd name="connsiteY1" fmla="*/ 772 h 399174"/>
                <a:gd name="connsiteX2" fmla="*/ 774 w 336550"/>
                <a:gd name="connsiteY2" fmla="*/ 5428 h 399174"/>
                <a:gd name="connsiteX3" fmla="*/ 337324 w 336550"/>
                <a:gd name="connsiteY3" fmla="*/ 402702 h 399174"/>
                <a:gd name="connsiteX4" fmla="*/ 337324 w 336550"/>
                <a:gd name="connsiteY4" fmla="*/ 392438 h 399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0" h="399174">
                  <a:moveTo>
                    <a:pt x="5853" y="1183"/>
                  </a:moveTo>
                  <a:cubicBezTo>
                    <a:pt x="4678" y="-216"/>
                    <a:pt x="2589" y="-401"/>
                    <a:pt x="1186" y="772"/>
                  </a:cubicBezTo>
                  <a:cubicBezTo>
                    <a:pt x="-217" y="1944"/>
                    <a:pt x="-402" y="4029"/>
                    <a:pt x="774" y="5428"/>
                  </a:cubicBezTo>
                  <a:lnTo>
                    <a:pt x="337324" y="402702"/>
                  </a:lnTo>
                  <a:lnTo>
                    <a:pt x="337324" y="392438"/>
                  </a:lnTo>
                  <a:close/>
                </a:path>
              </a:pathLst>
            </a:custGeom>
            <a:grpFill/>
            <a:ln w="6350"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93ADBB7C-295B-B14D-9941-31B77BD84C1A}"/>
                </a:ext>
              </a:extLst>
            </p:cNvPr>
            <p:cNvSpPr/>
            <p:nvPr/>
          </p:nvSpPr>
          <p:spPr>
            <a:xfrm>
              <a:off x="8287440" y="5261256"/>
              <a:ext cx="527050" cy="665291"/>
            </a:xfrm>
            <a:custGeom>
              <a:avLst/>
              <a:gdLst>
                <a:gd name="connsiteX0" fmla="*/ 526360 w 527050"/>
                <a:gd name="connsiteY0" fmla="*/ 1123 h 665291"/>
                <a:gd name="connsiteX1" fmla="*/ 580 w 527050"/>
                <a:gd name="connsiteY1" fmla="*/ 661725 h 665291"/>
                <a:gd name="connsiteX2" fmla="*/ 1087 w 527050"/>
                <a:gd name="connsiteY2" fmla="*/ 666034 h 665291"/>
                <a:gd name="connsiteX3" fmla="*/ 5667 w 527050"/>
                <a:gd name="connsiteY3" fmla="*/ 666090 h 665291"/>
                <a:gd name="connsiteX4" fmla="*/ 5723 w 527050"/>
                <a:gd name="connsiteY4" fmla="*/ 666034 h 665291"/>
                <a:gd name="connsiteX5" fmla="*/ 531567 w 527050"/>
                <a:gd name="connsiteY5" fmla="*/ 5495 h 665291"/>
                <a:gd name="connsiteX6" fmla="*/ 531059 w 527050"/>
                <a:gd name="connsiteY6" fmla="*/ 806 h 665291"/>
                <a:gd name="connsiteX7" fmla="*/ 526360 w 527050"/>
                <a:gd name="connsiteY7" fmla="*/ 1123 h 66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050" h="665291">
                  <a:moveTo>
                    <a:pt x="526360" y="1123"/>
                  </a:moveTo>
                  <a:lnTo>
                    <a:pt x="580" y="661725"/>
                  </a:lnTo>
                  <a:cubicBezTo>
                    <a:pt x="-356" y="663086"/>
                    <a:pt x="-139" y="664927"/>
                    <a:pt x="1087" y="666034"/>
                  </a:cubicBezTo>
                  <a:cubicBezTo>
                    <a:pt x="2337" y="667311"/>
                    <a:pt x="4387" y="667336"/>
                    <a:pt x="5667" y="666090"/>
                  </a:cubicBezTo>
                  <a:cubicBezTo>
                    <a:pt x="5685" y="666071"/>
                    <a:pt x="5704" y="666053"/>
                    <a:pt x="5723" y="666034"/>
                  </a:cubicBezTo>
                  <a:lnTo>
                    <a:pt x="531567" y="5495"/>
                  </a:lnTo>
                  <a:cubicBezTo>
                    <a:pt x="532711" y="4056"/>
                    <a:pt x="532484" y="1968"/>
                    <a:pt x="531059" y="806"/>
                  </a:cubicBezTo>
                  <a:cubicBezTo>
                    <a:pt x="529667" y="-382"/>
                    <a:pt x="527579" y="-241"/>
                    <a:pt x="526360" y="1123"/>
                  </a:cubicBezTo>
                  <a:close/>
                </a:path>
              </a:pathLst>
            </a:custGeom>
            <a:grpFill/>
            <a:ln w="6350"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8A628A1C-405C-F249-9257-270EE0FDAA27}"/>
                </a:ext>
              </a:extLst>
            </p:cNvPr>
            <p:cNvSpPr/>
            <p:nvPr/>
          </p:nvSpPr>
          <p:spPr>
            <a:xfrm>
              <a:off x="5679354" y="5332315"/>
              <a:ext cx="704850" cy="1203860"/>
            </a:xfrm>
            <a:custGeom>
              <a:avLst/>
              <a:gdLst>
                <a:gd name="connsiteX0" fmla="*/ 6182 w 704850"/>
                <a:gd name="connsiteY0" fmla="*/ 1598 h 1203859"/>
                <a:gd name="connsiteX1" fmla="*/ 1673 w 704850"/>
                <a:gd name="connsiteY1" fmla="*/ 458 h 1203859"/>
                <a:gd name="connsiteX2" fmla="*/ 404 w 704850"/>
                <a:gd name="connsiteY2" fmla="*/ 4849 h 1203859"/>
                <a:gd name="connsiteX3" fmla="*/ 467 w 704850"/>
                <a:gd name="connsiteY3" fmla="*/ 4956 h 1203859"/>
                <a:gd name="connsiteX4" fmla="*/ 701824 w 704850"/>
                <a:gd name="connsiteY4" fmla="*/ 1206282 h 1203859"/>
                <a:gd name="connsiteX5" fmla="*/ 706333 w 704850"/>
                <a:gd name="connsiteY5" fmla="*/ 1207486 h 1203859"/>
                <a:gd name="connsiteX6" fmla="*/ 707539 w 704850"/>
                <a:gd name="connsiteY6" fmla="*/ 1202924 h 120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850" h="1203859">
                  <a:moveTo>
                    <a:pt x="6182" y="1598"/>
                  </a:moveTo>
                  <a:cubicBezTo>
                    <a:pt x="5248" y="47"/>
                    <a:pt x="3235" y="-462"/>
                    <a:pt x="1673" y="458"/>
                  </a:cubicBezTo>
                  <a:cubicBezTo>
                    <a:pt x="108" y="1321"/>
                    <a:pt x="-460" y="3287"/>
                    <a:pt x="404" y="4849"/>
                  </a:cubicBezTo>
                  <a:cubicBezTo>
                    <a:pt x="424" y="4885"/>
                    <a:pt x="445" y="4921"/>
                    <a:pt x="467" y="4956"/>
                  </a:cubicBezTo>
                  <a:lnTo>
                    <a:pt x="701824" y="1206282"/>
                  </a:lnTo>
                  <a:cubicBezTo>
                    <a:pt x="702737" y="1207856"/>
                    <a:pt x="704754" y="1208395"/>
                    <a:pt x="706333" y="1207486"/>
                  </a:cubicBezTo>
                  <a:cubicBezTo>
                    <a:pt x="707918" y="1206551"/>
                    <a:pt x="708456" y="1204518"/>
                    <a:pt x="707539" y="1202924"/>
                  </a:cubicBezTo>
                  <a:close/>
                </a:path>
              </a:pathLst>
            </a:custGeom>
            <a:grpFill/>
            <a:ln w="6350"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E2E2D9DC-C57E-A540-B873-F32EF8372747}"/>
                </a:ext>
              </a:extLst>
            </p:cNvPr>
            <p:cNvSpPr/>
            <p:nvPr/>
          </p:nvSpPr>
          <p:spPr>
            <a:xfrm>
              <a:off x="7404348" y="5222398"/>
              <a:ext cx="57150" cy="804685"/>
            </a:xfrm>
            <a:custGeom>
              <a:avLst/>
              <a:gdLst>
                <a:gd name="connsiteX0" fmla="*/ 3117 w 57150"/>
                <a:gd name="connsiteY0" fmla="*/ 0 h 804685"/>
                <a:gd name="connsiteX1" fmla="*/ 6 w 57150"/>
                <a:gd name="connsiteY1" fmla="*/ 3548 h 804685"/>
                <a:gd name="connsiteX2" fmla="*/ 54616 w 57150"/>
                <a:gd name="connsiteY2" fmla="*/ 806650 h 804685"/>
                <a:gd name="connsiteX3" fmla="*/ 59042 w 57150"/>
                <a:gd name="connsiteY3" fmla="*/ 808397 h 804685"/>
                <a:gd name="connsiteX4" fmla="*/ 60966 w 57150"/>
                <a:gd name="connsiteY4" fmla="*/ 806143 h 804685"/>
                <a:gd name="connsiteX5" fmla="*/ 6292 w 57150"/>
                <a:gd name="connsiteY5" fmla="*/ 3041 h 804685"/>
                <a:gd name="connsiteX6" fmla="*/ 3117 w 57150"/>
                <a:gd name="connsiteY6" fmla="*/ 0 h 80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804685">
                  <a:moveTo>
                    <a:pt x="3117" y="0"/>
                  </a:moveTo>
                  <a:cubicBezTo>
                    <a:pt x="1283" y="135"/>
                    <a:pt x="-103" y="1716"/>
                    <a:pt x="6" y="3548"/>
                  </a:cubicBezTo>
                  <a:lnTo>
                    <a:pt x="54616" y="806650"/>
                  </a:lnTo>
                  <a:cubicBezTo>
                    <a:pt x="55355" y="808352"/>
                    <a:pt x="57336" y="809134"/>
                    <a:pt x="59042" y="808397"/>
                  </a:cubicBezTo>
                  <a:cubicBezTo>
                    <a:pt x="59999" y="807983"/>
                    <a:pt x="60709" y="807151"/>
                    <a:pt x="60966" y="806143"/>
                  </a:cubicBezTo>
                  <a:lnTo>
                    <a:pt x="6292" y="3041"/>
                  </a:lnTo>
                  <a:cubicBezTo>
                    <a:pt x="6165" y="1369"/>
                    <a:pt x="4797" y="60"/>
                    <a:pt x="3117" y="0"/>
                  </a:cubicBezTo>
                  <a:close/>
                </a:path>
              </a:pathLst>
            </a:custGeom>
            <a:grpFill/>
            <a:ln w="6350"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FECB64EA-A856-5F43-A279-E69744258D85}"/>
                </a:ext>
              </a:extLst>
            </p:cNvPr>
            <p:cNvSpPr/>
            <p:nvPr/>
          </p:nvSpPr>
          <p:spPr>
            <a:xfrm>
              <a:off x="11855958" y="6714618"/>
              <a:ext cx="31750" cy="139394"/>
            </a:xfrm>
            <a:custGeom>
              <a:avLst/>
              <a:gdLst>
                <a:gd name="connsiteX0" fmla="*/ 30036 w 31750"/>
                <a:gd name="connsiteY0" fmla="*/ 60 h 139394"/>
                <a:gd name="connsiteX1" fmla="*/ 26171 w 31750"/>
                <a:gd name="connsiteY1" fmla="*/ 2675 h 139394"/>
                <a:gd name="connsiteX2" fmla="*/ 26163 w 31750"/>
                <a:gd name="connsiteY2" fmla="*/ 2721 h 139394"/>
                <a:gd name="connsiteX3" fmla="*/ 0 w 31750"/>
                <a:gd name="connsiteY3" fmla="*/ 142875 h 139394"/>
                <a:gd name="connsiteX4" fmla="*/ 6731 w 31750"/>
                <a:gd name="connsiteY4" fmla="*/ 142875 h 139394"/>
                <a:gd name="connsiteX5" fmla="*/ 32703 w 31750"/>
                <a:gd name="connsiteY5" fmla="*/ 3925 h 139394"/>
                <a:gd name="connsiteX6" fmla="*/ 30035 w 31750"/>
                <a:gd name="connsiteY6" fmla="*/ 60 h 1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139394">
                  <a:moveTo>
                    <a:pt x="30036" y="60"/>
                  </a:moveTo>
                  <a:cubicBezTo>
                    <a:pt x="28245" y="-283"/>
                    <a:pt x="26515" y="888"/>
                    <a:pt x="26171" y="2675"/>
                  </a:cubicBezTo>
                  <a:cubicBezTo>
                    <a:pt x="26168" y="2690"/>
                    <a:pt x="26166" y="2705"/>
                    <a:pt x="26163" y="2721"/>
                  </a:cubicBezTo>
                  <a:lnTo>
                    <a:pt x="0" y="142875"/>
                  </a:lnTo>
                  <a:lnTo>
                    <a:pt x="6731" y="142875"/>
                  </a:lnTo>
                  <a:lnTo>
                    <a:pt x="32703" y="3925"/>
                  </a:lnTo>
                  <a:cubicBezTo>
                    <a:pt x="33013" y="2127"/>
                    <a:pt x="31829" y="412"/>
                    <a:pt x="30035" y="60"/>
                  </a:cubicBezTo>
                  <a:close/>
                </a:path>
              </a:pathLst>
            </a:custGeom>
            <a:grpFill/>
            <a:ln w="6350"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F8276F5-0510-E549-BCE0-38F46C7029B8}"/>
                </a:ext>
              </a:extLst>
            </p:cNvPr>
            <p:cNvSpPr/>
            <p:nvPr/>
          </p:nvSpPr>
          <p:spPr>
            <a:xfrm>
              <a:off x="7405387" y="5222588"/>
              <a:ext cx="1409700" cy="44353"/>
            </a:xfrm>
            <a:custGeom>
              <a:avLst/>
              <a:gdLst>
                <a:gd name="connsiteX0" fmla="*/ 1410763 w 1409700"/>
                <a:gd name="connsiteY0" fmla="*/ 38714 h 44352"/>
                <a:gd name="connsiteX1" fmla="*/ 2396 w 1409700"/>
                <a:gd name="connsiteY1" fmla="*/ 0 h 44352"/>
                <a:gd name="connsiteX2" fmla="*/ 128 w 1409700"/>
                <a:gd name="connsiteY2" fmla="*/ 4073 h 44352"/>
                <a:gd name="connsiteX3" fmla="*/ 2396 w 1409700"/>
                <a:gd name="connsiteY3" fmla="*/ 6336 h 44352"/>
                <a:gd name="connsiteX4" fmla="*/ 1410826 w 1409700"/>
                <a:gd name="connsiteY4" fmla="*/ 45050 h 44352"/>
                <a:gd name="connsiteX5" fmla="*/ 1414065 w 1409700"/>
                <a:gd name="connsiteY5" fmla="*/ 42008 h 44352"/>
                <a:gd name="connsiteX6" fmla="*/ 1410763 w 1409700"/>
                <a:gd name="connsiteY6" fmla="*/ 38714 h 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44352">
                  <a:moveTo>
                    <a:pt x="1410763" y="38714"/>
                  </a:moveTo>
                  <a:lnTo>
                    <a:pt x="2396" y="0"/>
                  </a:lnTo>
                  <a:cubicBezTo>
                    <a:pt x="642" y="500"/>
                    <a:pt x="-373" y="2323"/>
                    <a:pt x="128" y="4073"/>
                  </a:cubicBezTo>
                  <a:cubicBezTo>
                    <a:pt x="441" y="5168"/>
                    <a:pt x="1299" y="6023"/>
                    <a:pt x="2396" y="6336"/>
                  </a:cubicBezTo>
                  <a:lnTo>
                    <a:pt x="1410826" y="45050"/>
                  </a:lnTo>
                  <a:cubicBezTo>
                    <a:pt x="1412543" y="45053"/>
                    <a:pt x="1413964" y="43718"/>
                    <a:pt x="1414065" y="42008"/>
                  </a:cubicBezTo>
                  <a:cubicBezTo>
                    <a:pt x="1414031" y="40203"/>
                    <a:pt x="1412572" y="38747"/>
                    <a:pt x="1410763" y="38714"/>
                  </a:cubicBezTo>
                  <a:close/>
                </a:path>
              </a:pathLst>
            </a:custGeom>
            <a:grpFill/>
            <a:ln w="6350"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6E3F5077-1A0B-9245-B85D-4BFFBCE2B699}"/>
                </a:ext>
              </a:extLst>
            </p:cNvPr>
            <p:cNvSpPr/>
            <p:nvPr/>
          </p:nvSpPr>
          <p:spPr>
            <a:xfrm>
              <a:off x="11022674" y="5608306"/>
              <a:ext cx="609600" cy="639947"/>
            </a:xfrm>
            <a:custGeom>
              <a:avLst/>
              <a:gdLst>
                <a:gd name="connsiteX0" fmla="*/ 609891 w 609600"/>
                <a:gd name="connsiteY0" fmla="*/ 721 h 639946"/>
                <a:gd name="connsiteX1" fmla="*/ 926 w 609600"/>
                <a:gd name="connsiteY1" fmla="*/ 638830 h 639946"/>
                <a:gd name="connsiteX2" fmla="*/ 926 w 609600"/>
                <a:gd name="connsiteY2" fmla="*/ 643455 h 639946"/>
                <a:gd name="connsiteX3" fmla="*/ 5595 w 609600"/>
                <a:gd name="connsiteY3" fmla="*/ 643485 h 639946"/>
                <a:gd name="connsiteX4" fmla="*/ 5624 w 609600"/>
                <a:gd name="connsiteY4" fmla="*/ 643455 h 639946"/>
                <a:gd name="connsiteX5" fmla="*/ 614780 w 609600"/>
                <a:gd name="connsiteY5" fmla="*/ 5409 h 639946"/>
                <a:gd name="connsiteX6" fmla="*/ 614171 w 609600"/>
                <a:gd name="connsiteY6" fmla="*/ 699 h 639946"/>
                <a:gd name="connsiteX7" fmla="*/ 609954 w 609600"/>
                <a:gd name="connsiteY7" fmla="*/ 784 h 63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39946">
                  <a:moveTo>
                    <a:pt x="609891" y="721"/>
                  </a:moveTo>
                  <a:lnTo>
                    <a:pt x="926" y="638830"/>
                  </a:lnTo>
                  <a:cubicBezTo>
                    <a:pt x="-309" y="640126"/>
                    <a:pt x="-309" y="642159"/>
                    <a:pt x="926" y="643455"/>
                  </a:cubicBezTo>
                  <a:cubicBezTo>
                    <a:pt x="2207" y="644750"/>
                    <a:pt x="4297" y="644763"/>
                    <a:pt x="5595" y="643485"/>
                  </a:cubicBezTo>
                  <a:cubicBezTo>
                    <a:pt x="5605" y="643475"/>
                    <a:pt x="5614" y="643465"/>
                    <a:pt x="5624" y="643455"/>
                  </a:cubicBezTo>
                  <a:lnTo>
                    <a:pt x="614780" y="5409"/>
                  </a:lnTo>
                  <a:cubicBezTo>
                    <a:pt x="615916" y="3941"/>
                    <a:pt x="615643" y="1832"/>
                    <a:pt x="614171" y="699"/>
                  </a:cubicBezTo>
                  <a:cubicBezTo>
                    <a:pt x="612920" y="-264"/>
                    <a:pt x="611166" y="-229"/>
                    <a:pt x="609954" y="784"/>
                  </a:cubicBezTo>
                  <a:close/>
                </a:path>
              </a:pathLst>
            </a:custGeom>
            <a:grpFill/>
            <a:ln w="6350"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976D0DAE-AB64-EC4F-808E-B7188675DD52}"/>
                </a:ext>
              </a:extLst>
            </p:cNvPr>
            <p:cNvSpPr/>
            <p:nvPr/>
          </p:nvSpPr>
          <p:spPr>
            <a:xfrm>
              <a:off x="7458958" y="6025499"/>
              <a:ext cx="63500" cy="830030"/>
            </a:xfrm>
            <a:custGeom>
              <a:avLst/>
              <a:gdLst>
                <a:gd name="connsiteX0" fmla="*/ 3117 w 63500"/>
                <a:gd name="connsiteY0" fmla="*/ 0 h 830029"/>
                <a:gd name="connsiteX1" fmla="*/ 6 w 63500"/>
                <a:gd name="connsiteY1" fmla="*/ 3548 h 830029"/>
                <a:gd name="connsiteX2" fmla="*/ 58807 w 63500"/>
                <a:gd name="connsiteY2" fmla="*/ 831994 h 830029"/>
                <a:gd name="connsiteX3" fmla="*/ 65157 w 63500"/>
                <a:gd name="connsiteY3" fmla="*/ 831994 h 830029"/>
                <a:gd name="connsiteX4" fmla="*/ 6356 w 63500"/>
                <a:gd name="connsiteY4" fmla="*/ 3041 h 830029"/>
                <a:gd name="connsiteX5" fmla="*/ 3117 w 63500"/>
                <a:gd name="connsiteY5" fmla="*/ 0 h 83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830029">
                  <a:moveTo>
                    <a:pt x="3117" y="0"/>
                  </a:moveTo>
                  <a:cubicBezTo>
                    <a:pt x="1283" y="135"/>
                    <a:pt x="-103" y="1716"/>
                    <a:pt x="6" y="3548"/>
                  </a:cubicBezTo>
                  <a:lnTo>
                    <a:pt x="58807" y="831994"/>
                  </a:lnTo>
                  <a:lnTo>
                    <a:pt x="65157" y="831994"/>
                  </a:lnTo>
                  <a:lnTo>
                    <a:pt x="6356" y="3041"/>
                  </a:lnTo>
                  <a:cubicBezTo>
                    <a:pt x="6197" y="1359"/>
                    <a:pt x="4810" y="56"/>
                    <a:pt x="3117" y="0"/>
                  </a:cubicBezTo>
                  <a:close/>
                </a:path>
              </a:pathLst>
            </a:custGeom>
            <a:grpFill/>
            <a:ln w="6350"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227413A5-7312-BD44-A7E6-9798F154E1B6}"/>
                </a:ext>
              </a:extLst>
            </p:cNvPr>
            <p:cNvSpPr/>
            <p:nvPr/>
          </p:nvSpPr>
          <p:spPr>
            <a:xfrm>
              <a:off x="11882124" y="6714648"/>
              <a:ext cx="304800" cy="107714"/>
            </a:xfrm>
            <a:custGeom>
              <a:avLst/>
              <a:gdLst>
                <a:gd name="connsiteX0" fmla="*/ 4378 w 304800"/>
                <a:gd name="connsiteY0" fmla="*/ 156 h 107713"/>
                <a:gd name="connsiteX1" fmla="*/ 156 w 304800"/>
                <a:gd name="connsiteY1" fmla="*/ 2349 h 107713"/>
                <a:gd name="connsiteX2" fmla="*/ 2155 w 304800"/>
                <a:gd name="connsiteY2" fmla="*/ 6492 h 107713"/>
                <a:gd name="connsiteX3" fmla="*/ 309876 w 304800"/>
                <a:gd name="connsiteY3" fmla="*/ 113699 h 107713"/>
                <a:gd name="connsiteX4" fmla="*/ 309876 w 304800"/>
                <a:gd name="connsiteY4" fmla="*/ 106666 h 10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07713">
                  <a:moveTo>
                    <a:pt x="4378" y="156"/>
                  </a:moveTo>
                  <a:cubicBezTo>
                    <a:pt x="2605" y="-401"/>
                    <a:pt x="715" y="581"/>
                    <a:pt x="156" y="2349"/>
                  </a:cubicBezTo>
                  <a:cubicBezTo>
                    <a:pt x="-378" y="4041"/>
                    <a:pt x="497" y="5854"/>
                    <a:pt x="2155" y="6492"/>
                  </a:cubicBezTo>
                  <a:lnTo>
                    <a:pt x="309876" y="113699"/>
                  </a:lnTo>
                  <a:lnTo>
                    <a:pt x="309876" y="106666"/>
                  </a:lnTo>
                  <a:close/>
                </a:path>
              </a:pathLst>
            </a:custGeom>
            <a:grpFill/>
            <a:ln w="6350"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DAA27AC5-BA8C-9448-8E91-3EB60C3604E5}"/>
                </a:ext>
              </a:extLst>
            </p:cNvPr>
            <p:cNvSpPr/>
            <p:nvPr/>
          </p:nvSpPr>
          <p:spPr>
            <a:xfrm>
              <a:off x="7459114" y="6025640"/>
              <a:ext cx="717550" cy="830030"/>
            </a:xfrm>
            <a:custGeom>
              <a:avLst/>
              <a:gdLst>
                <a:gd name="connsiteX0" fmla="*/ 1311 w 717550"/>
                <a:gd name="connsiteY0" fmla="*/ 683 h 830029"/>
                <a:gd name="connsiteX1" fmla="*/ 668 w 717550"/>
                <a:gd name="connsiteY1" fmla="*/ 5298 h 830029"/>
                <a:gd name="connsiteX2" fmla="*/ 676 w 717550"/>
                <a:gd name="connsiteY2" fmla="*/ 5308 h 830029"/>
                <a:gd name="connsiteX3" fmla="*/ 713337 w 717550"/>
                <a:gd name="connsiteY3" fmla="*/ 831853 h 830029"/>
                <a:gd name="connsiteX4" fmla="*/ 722036 w 717550"/>
                <a:gd name="connsiteY4" fmla="*/ 831853 h 830029"/>
                <a:gd name="connsiteX5" fmla="*/ 5693 w 717550"/>
                <a:gd name="connsiteY5" fmla="*/ 1000 h 830029"/>
                <a:gd name="connsiteX6" fmla="*/ 1312 w 717550"/>
                <a:gd name="connsiteY6" fmla="*/ 683 h 83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550" h="830029">
                  <a:moveTo>
                    <a:pt x="1311" y="683"/>
                  </a:moveTo>
                  <a:cubicBezTo>
                    <a:pt x="-144" y="1780"/>
                    <a:pt x="-432" y="3846"/>
                    <a:pt x="668" y="5298"/>
                  </a:cubicBezTo>
                  <a:cubicBezTo>
                    <a:pt x="671" y="5301"/>
                    <a:pt x="674" y="5305"/>
                    <a:pt x="676" y="5308"/>
                  </a:cubicBezTo>
                  <a:lnTo>
                    <a:pt x="713337" y="831853"/>
                  </a:lnTo>
                  <a:lnTo>
                    <a:pt x="722036" y="831853"/>
                  </a:lnTo>
                  <a:lnTo>
                    <a:pt x="5693" y="1000"/>
                  </a:lnTo>
                  <a:cubicBezTo>
                    <a:pt x="4525" y="-201"/>
                    <a:pt x="2640" y="-337"/>
                    <a:pt x="1312" y="683"/>
                  </a:cubicBezTo>
                  <a:close/>
                </a:path>
              </a:pathLst>
            </a:custGeom>
            <a:grpFill/>
            <a:ln w="6350"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4F5349C2-C10C-8444-8A6E-3A518FF79CA7}"/>
                </a:ext>
              </a:extLst>
            </p:cNvPr>
            <p:cNvSpPr/>
            <p:nvPr/>
          </p:nvSpPr>
          <p:spPr>
            <a:xfrm>
              <a:off x="11881418" y="6714375"/>
              <a:ext cx="304800" cy="88705"/>
            </a:xfrm>
            <a:custGeom>
              <a:avLst/>
              <a:gdLst>
                <a:gd name="connsiteX0" fmla="*/ 4893 w 304800"/>
                <a:gd name="connsiteY0" fmla="*/ 366 h 88705"/>
                <a:gd name="connsiteX1" fmla="*/ 367 w 304800"/>
                <a:gd name="connsiteY1" fmla="*/ 1835 h 88705"/>
                <a:gd name="connsiteX2" fmla="*/ 1840 w 304800"/>
                <a:gd name="connsiteY2" fmla="*/ 6351 h 88705"/>
                <a:gd name="connsiteX3" fmla="*/ 3052 w 304800"/>
                <a:gd name="connsiteY3" fmla="*/ 6702 h 88705"/>
                <a:gd name="connsiteX4" fmla="*/ 310582 w 304800"/>
                <a:gd name="connsiteY4" fmla="*/ 95027 h 88705"/>
                <a:gd name="connsiteX5" fmla="*/ 310582 w 304800"/>
                <a:gd name="connsiteY5" fmla="*/ 88184 h 8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88705">
                  <a:moveTo>
                    <a:pt x="4893" y="366"/>
                  </a:moveTo>
                  <a:cubicBezTo>
                    <a:pt x="3237" y="-475"/>
                    <a:pt x="1210" y="183"/>
                    <a:pt x="367" y="1835"/>
                  </a:cubicBezTo>
                  <a:cubicBezTo>
                    <a:pt x="-476" y="3488"/>
                    <a:pt x="183" y="5510"/>
                    <a:pt x="1840" y="6351"/>
                  </a:cubicBezTo>
                  <a:cubicBezTo>
                    <a:pt x="2218" y="6544"/>
                    <a:pt x="2630" y="6663"/>
                    <a:pt x="3052" y="6702"/>
                  </a:cubicBezTo>
                  <a:lnTo>
                    <a:pt x="310582" y="95027"/>
                  </a:lnTo>
                  <a:lnTo>
                    <a:pt x="310582" y="88184"/>
                  </a:lnTo>
                  <a:close/>
                </a:path>
              </a:pathLst>
            </a:custGeom>
            <a:grpFill/>
            <a:ln w="6350"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4B81AD85-54B1-EB4D-B79F-9546D107F083}"/>
                </a:ext>
              </a:extLst>
            </p:cNvPr>
            <p:cNvSpPr/>
            <p:nvPr/>
          </p:nvSpPr>
          <p:spPr>
            <a:xfrm>
              <a:off x="6380424" y="5757784"/>
              <a:ext cx="279400" cy="779341"/>
            </a:xfrm>
            <a:custGeom>
              <a:avLst/>
              <a:gdLst>
                <a:gd name="connsiteX0" fmla="*/ 280726 w 279400"/>
                <a:gd name="connsiteY0" fmla="*/ 205 h 779340"/>
                <a:gd name="connsiteX1" fmla="*/ 276560 w 279400"/>
                <a:gd name="connsiteY1" fmla="*/ 2102 h 779340"/>
                <a:gd name="connsiteX2" fmla="*/ 276536 w 279400"/>
                <a:gd name="connsiteY2" fmla="*/ 2169 h 779340"/>
                <a:gd name="connsiteX3" fmla="*/ 183 w 279400"/>
                <a:gd name="connsiteY3" fmla="*/ 778025 h 779340"/>
                <a:gd name="connsiteX4" fmla="*/ 2215 w 279400"/>
                <a:gd name="connsiteY4" fmla="*/ 782270 h 779340"/>
                <a:gd name="connsiteX5" fmla="*/ 6469 w 279400"/>
                <a:gd name="connsiteY5" fmla="*/ 780243 h 779340"/>
                <a:gd name="connsiteX6" fmla="*/ 282758 w 279400"/>
                <a:gd name="connsiteY6" fmla="*/ 4387 h 779340"/>
                <a:gd name="connsiteX7" fmla="*/ 280831 w 279400"/>
                <a:gd name="connsiteY7" fmla="*/ 241 h 779340"/>
                <a:gd name="connsiteX8" fmla="*/ 280726 w 279400"/>
                <a:gd name="connsiteY8" fmla="*/ 205 h 77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 h="779340">
                  <a:moveTo>
                    <a:pt x="280726" y="205"/>
                  </a:moveTo>
                  <a:cubicBezTo>
                    <a:pt x="279050" y="-419"/>
                    <a:pt x="277185" y="430"/>
                    <a:pt x="276560" y="2102"/>
                  </a:cubicBezTo>
                  <a:cubicBezTo>
                    <a:pt x="276551" y="2124"/>
                    <a:pt x="276543" y="2147"/>
                    <a:pt x="276536" y="2169"/>
                  </a:cubicBezTo>
                  <a:lnTo>
                    <a:pt x="183" y="778025"/>
                  </a:lnTo>
                  <a:cubicBezTo>
                    <a:pt x="-412" y="779756"/>
                    <a:pt x="492" y="781644"/>
                    <a:pt x="2215" y="782270"/>
                  </a:cubicBezTo>
                  <a:cubicBezTo>
                    <a:pt x="3948" y="782829"/>
                    <a:pt x="5816" y="781939"/>
                    <a:pt x="6469" y="780243"/>
                  </a:cubicBezTo>
                  <a:lnTo>
                    <a:pt x="282758" y="4387"/>
                  </a:lnTo>
                  <a:cubicBezTo>
                    <a:pt x="283372" y="2711"/>
                    <a:pt x="282510" y="855"/>
                    <a:pt x="280831" y="241"/>
                  </a:cubicBezTo>
                  <a:cubicBezTo>
                    <a:pt x="280796" y="228"/>
                    <a:pt x="280761" y="216"/>
                    <a:pt x="280726" y="205"/>
                  </a:cubicBezTo>
                  <a:close/>
                </a:path>
              </a:pathLst>
            </a:custGeom>
            <a:grpFill/>
            <a:ln w="6350"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31CD3FC3-62B6-2645-8484-91484E7F5D94}"/>
                </a:ext>
              </a:extLst>
            </p:cNvPr>
            <p:cNvSpPr/>
            <p:nvPr/>
          </p:nvSpPr>
          <p:spPr>
            <a:xfrm>
              <a:off x="11022596" y="5989262"/>
              <a:ext cx="838200" cy="259780"/>
            </a:xfrm>
            <a:custGeom>
              <a:avLst/>
              <a:gdLst>
                <a:gd name="connsiteX0" fmla="*/ 834696 w 838200"/>
                <a:gd name="connsiteY0" fmla="*/ 122 h 259780"/>
                <a:gd name="connsiteX1" fmla="*/ 2274 w 838200"/>
                <a:gd name="connsiteY1" fmla="*/ 257051 h 259780"/>
                <a:gd name="connsiteX2" fmla="*/ 115 w 838200"/>
                <a:gd name="connsiteY2" fmla="*/ 261042 h 259780"/>
                <a:gd name="connsiteX3" fmla="*/ 4176 w 838200"/>
                <a:gd name="connsiteY3" fmla="*/ 263342 h 259780"/>
                <a:gd name="connsiteX4" fmla="*/ 4243 w 838200"/>
                <a:gd name="connsiteY4" fmla="*/ 263323 h 259780"/>
                <a:gd name="connsiteX5" fmla="*/ 836664 w 838200"/>
                <a:gd name="connsiteY5" fmla="*/ 6394 h 259780"/>
                <a:gd name="connsiteX6" fmla="*/ 838760 w 838200"/>
                <a:gd name="connsiteY6" fmla="*/ 2402 h 259780"/>
                <a:gd name="connsiteX7" fmla="*/ 834695 w 838200"/>
                <a:gd name="connsiteY7" fmla="*/ 122 h 2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259780">
                  <a:moveTo>
                    <a:pt x="834696" y="122"/>
                  </a:moveTo>
                  <a:lnTo>
                    <a:pt x="2274" y="257051"/>
                  </a:lnTo>
                  <a:cubicBezTo>
                    <a:pt x="605" y="257596"/>
                    <a:pt x="-344" y="259351"/>
                    <a:pt x="115" y="261042"/>
                  </a:cubicBezTo>
                  <a:cubicBezTo>
                    <a:pt x="601" y="262797"/>
                    <a:pt x="2418" y="263826"/>
                    <a:pt x="4176" y="263342"/>
                  </a:cubicBezTo>
                  <a:cubicBezTo>
                    <a:pt x="4199" y="263336"/>
                    <a:pt x="4221" y="263330"/>
                    <a:pt x="4243" y="263323"/>
                  </a:cubicBezTo>
                  <a:lnTo>
                    <a:pt x="836664" y="6394"/>
                  </a:lnTo>
                  <a:cubicBezTo>
                    <a:pt x="838308" y="5823"/>
                    <a:pt x="839225" y="4076"/>
                    <a:pt x="838760" y="2402"/>
                  </a:cubicBezTo>
                  <a:cubicBezTo>
                    <a:pt x="838267" y="655"/>
                    <a:pt x="836449" y="-366"/>
                    <a:pt x="834695" y="122"/>
                  </a:cubicBezTo>
                  <a:close/>
                </a:path>
              </a:pathLst>
            </a:custGeom>
            <a:grpFill/>
            <a:ln w="6350"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60DF998C-264E-7049-A240-DB4C966B070D}"/>
                </a:ext>
              </a:extLst>
            </p:cNvPr>
            <p:cNvSpPr/>
            <p:nvPr/>
          </p:nvSpPr>
          <p:spPr>
            <a:xfrm>
              <a:off x="10561828" y="4566862"/>
              <a:ext cx="19050" cy="1622043"/>
            </a:xfrm>
            <a:custGeom>
              <a:avLst/>
              <a:gdLst>
                <a:gd name="connsiteX0" fmla="*/ 3746 w 19050"/>
                <a:gd name="connsiteY0" fmla="*/ 2 h 1622042"/>
                <a:gd name="connsiteX1" fmla="*/ 0 w 19050"/>
                <a:gd name="connsiteY1" fmla="*/ 3424 h 1622042"/>
                <a:gd name="connsiteX2" fmla="*/ 12700 w 19050"/>
                <a:gd name="connsiteY2" fmla="*/ 1621729 h 1622042"/>
                <a:gd name="connsiteX3" fmla="*/ 16319 w 19050"/>
                <a:gd name="connsiteY3" fmla="*/ 1625340 h 1622042"/>
                <a:gd name="connsiteX4" fmla="*/ 19938 w 19050"/>
                <a:gd name="connsiteY4" fmla="*/ 1621729 h 1622042"/>
                <a:gd name="connsiteX5" fmla="*/ 7239 w 19050"/>
                <a:gd name="connsiteY5" fmla="*/ 3424 h 1622042"/>
                <a:gd name="connsiteX6" fmla="*/ 3746 w 19050"/>
                <a:gd name="connsiteY6" fmla="*/ 2 h 162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622042">
                  <a:moveTo>
                    <a:pt x="3746" y="2"/>
                  </a:moveTo>
                  <a:cubicBezTo>
                    <a:pt x="1770" y="-69"/>
                    <a:pt x="102" y="1454"/>
                    <a:pt x="0" y="3424"/>
                  </a:cubicBezTo>
                  <a:lnTo>
                    <a:pt x="12700" y="1621729"/>
                  </a:lnTo>
                  <a:cubicBezTo>
                    <a:pt x="12700" y="1623723"/>
                    <a:pt x="14321" y="1625340"/>
                    <a:pt x="16319" y="1625340"/>
                  </a:cubicBezTo>
                  <a:cubicBezTo>
                    <a:pt x="18318" y="1625340"/>
                    <a:pt x="19938" y="1623723"/>
                    <a:pt x="19938" y="1621729"/>
                  </a:cubicBezTo>
                  <a:lnTo>
                    <a:pt x="7239" y="3424"/>
                  </a:lnTo>
                  <a:cubicBezTo>
                    <a:pt x="7113" y="1565"/>
                    <a:pt x="5612" y="95"/>
                    <a:pt x="3746" y="2"/>
                  </a:cubicBezTo>
                  <a:close/>
                </a:path>
              </a:pathLst>
            </a:custGeom>
            <a:grpFill/>
            <a:ln w="6350"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50674F2F-871C-6942-8FC1-7A2C1ABEE9BD}"/>
                </a:ext>
              </a:extLst>
            </p:cNvPr>
            <p:cNvSpPr/>
            <p:nvPr/>
          </p:nvSpPr>
          <p:spPr>
            <a:xfrm>
              <a:off x="11881958" y="6714618"/>
              <a:ext cx="203200" cy="139394"/>
            </a:xfrm>
            <a:custGeom>
              <a:avLst/>
              <a:gdLst>
                <a:gd name="connsiteX0" fmla="*/ 5242 w 203200"/>
                <a:gd name="connsiteY0" fmla="*/ 630 h 139394"/>
                <a:gd name="connsiteX1" fmla="*/ 630 w 203200"/>
                <a:gd name="connsiteY1" fmla="*/ 1358 h 139394"/>
                <a:gd name="connsiteX2" fmla="*/ 606 w 203200"/>
                <a:gd name="connsiteY2" fmla="*/ 1390 h 139394"/>
                <a:gd name="connsiteX3" fmla="*/ 1368 w 203200"/>
                <a:gd name="connsiteY3" fmla="*/ 6016 h 139394"/>
                <a:gd name="connsiteX4" fmla="*/ 193773 w 203200"/>
                <a:gd name="connsiteY4" fmla="*/ 142875 h 139394"/>
                <a:gd name="connsiteX5" fmla="*/ 205140 w 203200"/>
                <a:gd name="connsiteY5" fmla="*/ 142875 h 1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 h="139394">
                  <a:moveTo>
                    <a:pt x="5242" y="630"/>
                  </a:moveTo>
                  <a:cubicBezTo>
                    <a:pt x="3767" y="-440"/>
                    <a:pt x="1702" y="-114"/>
                    <a:pt x="630" y="1358"/>
                  </a:cubicBezTo>
                  <a:cubicBezTo>
                    <a:pt x="622" y="1369"/>
                    <a:pt x="614" y="1380"/>
                    <a:pt x="606" y="1390"/>
                  </a:cubicBezTo>
                  <a:cubicBezTo>
                    <a:pt x="-438" y="2883"/>
                    <a:pt x="-100" y="4935"/>
                    <a:pt x="1368" y="6016"/>
                  </a:cubicBezTo>
                  <a:lnTo>
                    <a:pt x="193773" y="142875"/>
                  </a:lnTo>
                  <a:lnTo>
                    <a:pt x="205140" y="142875"/>
                  </a:lnTo>
                  <a:close/>
                </a:path>
              </a:pathLst>
            </a:custGeom>
            <a:grpFill/>
            <a:ln w="6350"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07C05ADD-2BAB-9041-8F24-8967CBB3BA20}"/>
                </a:ext>
              </a:extLst>
            </p:cNvPr>
            <p:cNvSpPr/>
            <p:nvPr/>
          </p:nvSpPr>
          <p:spPr>
            <a:xfrm>
              <a:off x="8365937" y="6231333"/>
              <a:ext cx="546100" cy="519561"/>
            </a:xfrm>
            <a:custGeom>
              <a:avLst/>
              <a:gdLst>
                <a:gd name="connsiteX0" fmla="*/ 5649 w 546100"/>
                <a:gd name="connsiteY0" fmla="*/ 977 h 519560"/>
                <a:gd name="connsiteX1" fmla="*/ 979 w 546100"/>
                <a:gd name="connsiteY1" fmla="*/ 953 h 519560"/>
                <a:gd name="connsiteX2" fmla="*/ 956 w 546100"/>
                <a:gd name="connsiteY2" fmla="*/ 5613 h 519560"/>
                <a:gd name="connsiteX3" fmla="*/ 1077 w 546100"/>
                <a:gd name="connsiteY3" fmla="*/ 5729 h 519560"/>
                <a:gd name="connsiteX4" fmla="*/ 544700 w 546100"/>
                <a:gd name="connsiteY4" fmla="*/ 522502 h 519560"/>
                <a:gd name="connsiteX5" fmla="*/ 549399 w 546100"/>
                <a:gd name="connsiteY5" fmla="*/ 522375 h 519560"/>
                <a:gd name="connsiteX6" fmla="*/ 549272 w 546100"/>
                <a:gd name="connsiteY6" fmla="*/ 517686 h 51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19560">
                  <a:moveTo>
                    <a:pt x="5649" y="977"/>
                  </a:moveTo>
                  <a:cubicBezTo>
                    <a:pt x="4366" y="-316"/>
                    <a:pt x="2275" y="-327"/>
                    <a:pt x="979" y="953"/>
                  </a:cubicBezTo>
                  <a:cubicBezTo>
                    <a:pt x="-317" y="2234"/>
                    <a:pt x="-328" y="4320"/>
                    <a:pt x="956" y="5613"/>
                  </a:cubicBezTo>
                  <a:cubicBezTo>
                    <a:pt x="995" y="5652"/>
                    <a:pt x="1036" y="5691"/>
                    <a:pt x="1077" y="5729"/>
                  </a:cubicBezTo>
                  <a:lnTo>
                    <a:pt x="544700" y="522502"/>
                  </a:lnTo>
                  <a:cubicBezTo>
                    <a:pt x="546033" y="523761"/>
                    <a:pt x="548136" y="523705"/>
                    <a:pt x="549399" y="522375"/>
                  </a:cubicBezTo>
                  <a:cubicBezTo>
                    <a:pt x="550662" y="521045"/>
                    <a:pt x="550604" y="518946"/>
                    <a:pt x="549272" y="517686"/>
                  </a:cubicBezTo>
                  <a:close/>
                </a:path>
              </a:pathLst>
            </a:custGeom>
            <a:grpFill/>
            <a:ln w="6350"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842038E5-DB82-DA49-8B5A-2AAF667CAC1C}"/>
                </a:ext>
              </a:extLst>
            </p:cNvPr>
            <p:cNvSpPr/>
            <p:nvPr/>
          </p:nvSpPr>
          <p:spPr>
            <a:xfrm>
              <a:off x="10574427" y="5607954"/>
              <a:ext cx="1060450" cy="582922"/>
            </a:xfrm>
            <a:custGeom>
              <a:avLst/>
              <a:gdLst>
                <a:gd name="connsiteX0" fmla="*/ 1058773 w 1060450"/>
                <a:gd name="connsiteY0" fmla="*/ 503 h 582921"/>
                <a:gd name="connsiteX1" fmla="*/ 1880 w 1060450"/>
                <a:gd name="connsiteY1" fmla="*/ 577975 h 582921"/>
                <a:gd name="connsiteX2" fmla="*/ 323 w 1060450"/>
                <a:gd name="connsiteY2" fmla="*/ 582368 h 582921"/>
                <a:gd name="connsiteX3" fmla="*/ 4726 w 1060450"/>
                <a:gd name="connsiteY3" fmla="*/ 583922 h 582921"/>
                <a:gd name="connsiteX4" fmla="*/ 5055 w 1060450"/>
                <a:gd name="connsiteY4" fmla="*/ 583741 h 582921"/>
                <a:gd name="connsiteX5" fmla="*/ 1061948 w 1060450"/>
                <a:gd name="connsiteY5" fmla="*/ 6269 h 582921"/>
                <a:gd name="connsiteX6" fmla="*/ 1063505 w 1060450"/>
                <a:gd name="connsiteY6" fmla="*/ 1876 h 582921"/>
                <a:gd name="connsiteX7" fmla="*/ 1059102 w 1060450"/>
                <a:gd name="connsiteY7" fmla="*/ 322 h 582921"/>
                <a:gd name="connsiteX8" fmla="*/ 1058773 w 1060450"/>
                <a:gd name="connsiteY8" fmla="*/ 503 h 58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450" h="582921">
                  <a:moveTo>
                    <a:pt x="1058773" y="503"/>
                  </a:moveTo>
                  <a:lnTo>
                    <a:pt x="1880" y="577975"/>
                  </a:lnTo>
                  <a:cubicBezTo>
                    <a:pt x="234" y="578760"/>
                    <a:pt x="-463" y="580726"/>
                    <a:pt x="323" y="582368"/>
                  </a:cubicBezTo>
                  <a:cubicBezTo>
                    <a:pt x="1109" y="584011"/>
                    <a:pt x="3080" y="584706"/>
                    <a:pt x="4726" y="583922"/>
                  </a:cubicBezTo>
                  <a:cubicBezTo>
                    <a:pt x="4839" y="583868"/>
                    <a:pt x="4949" y="583808"/>
                    <a:pt x="5055" y="583741"/>
                  </a:cubicBezTo>
                  <a:lnTo>
                    <a:pt x="1061948" y="6269"/>
                  </a:lnTo>
                  <a:cubicBezTo>
                    <a:pt x="1063594" y="5485"/>
                    <a:pt x="1064291" y="3518"/>
                    <a:pt x="1063505" y="1876"/>
                  </a:cubicBezTo>
                  <a:cubicBezTo>
                    <a:pt x="1062719" y="234"/>
                    <a:pt x="1060748" y="-462"/>
                    <a:pt x="1059102" y="322"/>
                  </a:cubicBezTo>
                  <a:cubicBezTo>
                    <a:pt x="1058989" y="376"/>
                    <a:pt x="1058879" y="436"/>
                    <a:pt x="1058773" y="503"/>
                  </a:cubicBezTo>
                  <a:close/>
                </a:path>
              </a:pathLst>
            </a:custGeom>
            <a:grpFill/>
            <a:ln w="6350"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904DBECD-2C1D-8F42-9E12-3F823238CC0D}"/>
                </a:ext>
              </a:extLst>
            </p:cNvPr>
            <p:cNvSpPr/>
            <p:nvPr/>
          </p:nvSpPr>
          <p:spPr>
            <a:xfrm>
              <a:off x="7197269" y="4233383"/>
              <a:ext cx="209550" cy="994768"/>
            </a:xfrm>
            <a:custGeom>
              <a:avLst/>
              <a:gdLst>
                <a:gd name="connsiteX0" fmla="*/ 2678 w 209550"/>
                <a:gd name="connsiteY0" fmla="*/ 76 h 994768"/>
                <a:gd name="connsiteX1" fmla="*/ 60 w 209550"/>
                <a:gd name="connsiteY1" fmla="*/ 3935 h 994768"/>
                <a:gd name="connsiteX2" fmla="*/ 74 w 209550"/>
                <a:gd name="connsiteY2" fmla="*/ 4004 h 994768"/>
                <a:gd name="connsiteX3" fmla="*/ 207148 w 209550"/>
                <a:gd name="connsiteY3" fmla="*/ 993007 h 994768"/>
                <a:gd name="connsiteX4" fmla="*/ 210831 w 209550"/>
                <a:gd name="connsiteY4" fmla="*/ 995415 h 994768"/>
                <a:gd name="connsiteX5" fmla="*/ 213625 w 209550"/>
                <a:gd name="connsiteY5" fmla="*/ 991613 h 994768"/>
                <a:gd name="connsiteX6" fmla="*/ 6551 w 209550"/>
                <a:gd name="connsiteY6" fmla="*/ 2610 h 994768"/>
                <a:gd name="connsiteX7" fmla="*/ 2750 w 209550"/>
                <a:gd name="connsiteY7" fmla="*/ 61 h 994768"/>
                <a:gd name="connsiteX8" fmla="*/ 2677 w 209550"/>
                <a:gd name="connsiteY8" fmla="*/ 76 h 99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994768">
                  <a:moveTo>
                    <a:pt x="2678" y="76"/>
                  </a:moveTo>
                  <a:cubicBezTo>
                    <a:pt x="887" y="420"/>
                    <a:pt x="-285" y="2148"/>
                    <a:pt x="60" y="3935"/>
                  </a:cubicBezTo>
                  <a:cubicBezTo>
                    <a:pt x="65" y="3958"/>
                    <a:pt x="70" y="3981"/>
                    <a:pt x="74" y="4004"/>
                  </a:cubicBezTo>
                  <a:lnTo>
                    <a:pt x="207148" y="993007"/>
                  </a:lnTo>
                  <a:cubicBezTo>
                    <a:pt x="207629" y="994594"/>
                    <a:pt x="209182" y="995609"/>
                    <a:pt x="210831" y="995415"/>
                  </a:cubicBezTo>
                  <a:cubicBezTo>
                    <a:pt x="212647" y="995122"/>
                    <a:pt x="213891" y="993429"/>
                    <a:pt x="213625" y="991613"/>
                  </a:cubicBezTo>
                  <a:lnTo>
                    <a:pt x="6551" y="2610"/>
                  </a:lnTo>
                  <a:cubicBezTo>
                    <a:pt x="6207" y="859"/>
                    <a:pt x="4506" y="-282"/>
                    <a:pt x="2750" y="61"/>
                  </a:cubicBezTo>
                  <a:cubicBezTo>
                    <a:pt x="2726" y="66"/>
                    <a:pt x="2702" y="71"/>
                    <a:pt x="2677" y="76"/>
                  </a:cubicBezTo>
                  <a:close/>
                </a:path>
              </a:pathLst>
            </a:custGeom>
            <a:grpFill/>
            <a:ln w="6350"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B48C73FF-7815-F043-B0BC-1A9A96678316}"/>
                </a:ext>
              </a:extLst>
            </p:cNvPr>
            <p:cNvSpPr/>
            <p:nvPr/>
          </p:nvSpPr>
          <p:spPr>
            <a:xfrm>
              <a:off x="8205020" y="4422908"/>
              <a:ext cx="82550" cy="1501657"/>
            </a:xfrm>
            <a:custGeom>
              <a:avLst/>
              <a:gdLst>
                <a:gd name="connsiteX0" fmla="*/ 3117 w 82550"/>
                <a:gd name="connsiteY0" fmla="*/ 0 h 1501656"/>
                <a:gd name="connsiteX1" fmla="*/ 5 w 82550"/>
                <a:gd name="connsiteY1" fmla="*/ 3474 h 1501656"/>
                <a:gd name="connsiteX2" fmla="*/ 6 w 82550"/>
                <a:gd name="connsiteY2" fmla="*/ 3485 h 1501656"/>
                <a:gd name="connsiteX3" fmla="*/ 81730 w 82550"/>
                <a:gd name="connsiteY3" fmla="*/ 1502291 h 1501656"/>
                <a:gd name="connsiteX4" fmla="*/ 85033 w 82550"/>
                <a:gd name="connsiteY4" fmla="*/ 1505269 h 1501656"/>
                <a:gd name="connsiteX5" fmla="*/ 88335 w 82550"/>
                <a:gd name="connsiteY5" fmla="*/ 1501974 h 1501656"/>
                <a:gd name="connsiteX6" fmla="*/ 88335 w 82550"/>
                <a:gd name="connsiteY6" fmla="*/ 1501910 h 1501656"/>
                <a:gd name="connsiteX7" fmla="*/ 6420 w 82550"/>
                <a:gd name="connsiteY7" fmla="*/ 3168 h 1501656"/>
                <a:gd name="connsiteX8" fmla="*/ 3117 w 82550"/>
                <a:gd name="connsiteY8" fmla="*/ 0 h 15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50" h="1501656">
                  <a:moveTo>
                    <a:pt x="3117" y="0"/>
                  </a:moveTo>
                  <a:cubicBezTo>
                    <a:pt x="1297" y="102"/>
                    <a:pt x="-96" y="1657"/>
                    <a:pt x="5" y="3474"/>
                  </a:cubicBezTo>
                  <a:cubicBezTo>
                    <a:pt x="5" y="3478"/>
                    <a:pt x="6" y="3481"/>
                    <a:pt x="6" y="3485"/>
                  </a:cubicBezTo>
                  <a:lnTo>
                    <a:pt x="81730" y="1502291"/>
                  </a:lnTo>
                  <a:cubicBezTo>
                    <a:pt x="81922" y="1503971"/>
                    <a:pt x="83337" y="1505247"/>
                    <a:pt x="85033" y="1505269"/>
                  </a:cubicBezTo>
                  <a:cubicBezTo>
                    <a:pt x="86857" y="1505269"/>
                    <a:pt x="88335" y="1503794"/>
                    <a:pt x="88335" y="1501974"/>
                  </a:cubicBezTo>
                  <a:cubicBezTo>
                    <a:pt x="88335" y="1501953"/>
                    <a:pt x="88335" y="1501932"/>
                    <a:pt x="88335" y="1501910"/>
                  </a:cubicBezTo>
                  <a:lnTo>
                    <a:pt x="6420" y="3168"/>
                  </a:lnTo>
                  <a:cubicBezTo>
                    <a:pt x="6320" y="1412"/>
                    <a:pt x="4880" y="30"/>
                    <a:pt x="3117" y="0"/>
                  </a:cubicBezTo>
                  <a:close/>
                </a:path>
              </a:pathLst>
            </a:custGeom>
            <a:grpFill/>
            <a:ln w="6350"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8B31AC55-14F5-C94B-A6B5-6A706E42250D}"/>
                </a:ext>
              </a:extLst>
            </p:cNvPr>
            <p:cNvSpPr/>
            <p:nvPr/>
          </p:nvSpPr>
          <p:spPr>
            <a:xfrm>
              <a:off x="11022742" y="6246255"/>
              <a:ext cx="863600" cy="468872"/>
            </a:xfrm>
            <a:custGeom>
              <a:avLst/>
              <a:gdLst>
                <a:gd name="connsiteX0" fmla="*/ 864458 w 863600"/>
                <a:gd name="connsiteY0" fmla="*/ 468802 h 468871"/>
                <a:gd name="connsiteX1" fmla="*/ 4668 w 863600"/>
                <a:gd name="connsiteY1" fmla="*/ 311 h 468871"/>
                <a:gd name="connsiteX2" fmla="*/ 540 w 863600"/>
                <a:gd name="connsiteY2" fmla="*/ 1514 h 468871"/>
                <a:gd name="connsiteX3" fmla="*/ 1492 w 863600"/>
                <a:gd name="connsiteY3" fmla="*/ 6076 h 468871"/>
                <a:gd name="connsiteX4" fmla="*/ 1493 w 863600"/>
                <a:gd name="connsiteY4" fmla="*/ 6076 h 468871"/>
                <a:gd name="connsiteX5" fmla="*/ 861093 w 863600"/>
                <a:gd name="connsiteY5" fmla="*/ 474568 h 468871"/>
                <a:gd name="connsiteX6" fmla="*/ 865220 w 863600"/>
                <a:gd name="connsiteY6" fmla="*/ 473364 h 468871"/>
                <a:gd name="connsiteX7" fmla="*/ 864522 w 863600"/>
                <a:gd name="connsiteY7" fmla="*/ 468848 h 468871"/>
                <a:gd name="connsiteX8" fmla="*/ 864458 w 863600"/>
                <a:gd name="connsiteY8" fmla="*/ 468802 h 46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468871">
                  <a:moveTo>
                    <a:pt x="864458" y="468802"/>
                  </a:moveTo>
                  <a:lnTo>
                    <a:pt x="4668" y="311"/>
                  </a:lnTo>
                  <a:cubicBezTo>
                    <a:pt x="3185" y="-389"/>
                    <a:pt x="1412" y="128"/>
                    <a:pt x="540" y="1514"/>
                  </a:cubicBezTo>
                  <a:cubicBezTo>
                    <a:pt x="-459" y="3036"/>
                    <a:pt x="-33" y="5079"/>
                    <a:pt x="1492" y="6076"/>
                  </a:cubicBezTo>
                  <a:cubicBezTo>
                    <a:pt x="1492" y="6076"/>
                    <a:pt x="1492" y="6076"/>
                    <a:pt x="1493" y="6076"/>
                  </a:cubicBezTo>
                  <a:lnTo>
                    <a:pt x="861093" y="474568"/>
                  </a:lnTo>
                  <a:cubicBezTo>
                    <a:pt x="862578" y="475238"/>
                    <a:pt x="864330" y="474727"/>
                    <a:pt x="865220" y="473364"/>
                  </a:cubicBezTo>
                  <a:cubicBezTo>
                    <a:pt x="866278" y="471925"/>
                    <a:pt x="865965" y="469903"/>
                    <a:pt x="864522" y="468848"/>
                  </a:cubicBezTo>
                  <a:cubicBezTo>
                    <a:pt x="864501" y="468832"/>
                    <a:pt x="864479" y="468817"/>
                    <a:pt x="864458" y="468802"/>
                  </a:cubicBezTo>
                  <a:close/>
                </a:path>
              </a:pathLst>
            </a:custGeom>
            <a:grpFill/>
            <a:ln w="6350"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61C82FE4-2581-8747-B53D-9EC41334A493}"/>
                </a:ext>
              </a:extLst>
            </p:cNvPr>
            <p:cNvSpPr/>
            <p:nvPr/>
          </p:nvSpPr>
          <p:spPr>
            <a:xfrm>
              <a:off x="8286970" y="5921725"/>
              <a:ext cx="82550" cy="310469"/>
            </a:xfrm>
            <a:custGeom>
              <a:avLst/>
              <a:gdLst>
                <a:gd name="connsiteX0" fmla="*/ 6511 w 82550"/>
                <a:gd name="connsiteY0" fmla="*/ 2460 h 310469"/>
                <a:gd name="connsiteX1" fmla="*/ 2593 w 82550"/>
                <a:gd name="connsiteY1" fmla="*/ 94 h 310469"/>
                <a:gd name="connsiteX2" fmla="*/ 2511 w 82550"/>
                <a:gd name="connsiteY2" fmla="*/ 116 h 310469"/>
                <a:gd name="connsiteX3" fmla="*/ 97 w 82550"/>
                <a:gd name="connsiteY3" fmla="*/ 4105 h 310469"/>
                <a:gd name="connsiteX4" fmla="*/ 98 w 82550"/>
                <a:gd name="connsiteY4" fmla="*/ 4107 h 310469"/>
                <a:gd name="connsiteX5" fmla="*/ 79155 w 82550"/>
                <a:gd name="connsiteY5" fmla="*/ 313753 h 310469"/>
                <a:gd name="connsiteX6" fmla="*/ 83152 w 82550"/>
                <a:gd name="connsiteY6" fmla="*/ 316161 h 310469"/>
                <a:gd name="connsiteX7" fmla="*/ 83156 w 82550"/>
                <a:gd name="connsiteY7" fmla="*/ 316161 h 310469"/>
                <a:gd name="connsiteX8" fmla="*/ 85569 w 82550"/>
                <a:gd name="connsiteY8" fmla="*/ 312105 h 3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50" h="310469">
                  <a:moveTo>
                    <a:pt x="6511" y="2460"/>
                  </a:moveTo>
                  <a:cubicBezTo>
                    <a:pt x="6084" y="727"/>
                    <a:pt x="4329" y="-332"/>
                    <a:pt x="2593" y="94"/>
                  </a:cubicBezTo>
                  <a:cubicBezTo>
                    <a:pt x="2566" y="101"/>
                    <a:pt x="2538" y="108"/>
                    <a:pt x="2511" y="116"/>
                  </a:cubicBezTo>
                  <a:cubicBezTo>
                    <a:pt x="740" y="552"/>
                    <a:pt x="-340" y="2338"/>
                    <a:pt x="97" y="4105"/>
                  </a:cubicBezTo>
                  <a:cubicBezTo>
                    <a:pt x="97" y="4106"/>
                    <a:pt x="98" y="4106"/>
                    <a:pt x="98" y="4107"/>
                  </a:cubicBezTo>
                  <a:lnTo>
                    <a:pt x="79155" y="313753"/>
                  </a:lnTo>
                  <a:cubicBezTo>
                    <a:pt x="79592" y="315519"/>
                    <a:pt x="81382" y="316598"/>
                    <a:pt x="83152" y="316161"/>
                  </a:cubicBezTo>
                  <a:cubicBezTo>
                    <a:pt x="83153" y="316161"/>
                    <a:pt x="83155" y="316161"/>
                    <a:pt x="83156" y="316161"/>
                  </a:cubicBezTo>
                  <a:cubicBezTo>
                    <a:pt x="84936" y="315695"/>
                    <a:pt x="86010" y="313888"/>
                    <a:pt x="85569" y="312105"/>
                  </a:cubicBezTo>
                  <a:close/>
                </a:path>
              </a:pathLst>
            </a:custGeom>
            <a:grpFill/>
            <a:ln w="6350"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A8D00B31-D21A-2345-8462-8480B6E4110E}"/>
                </a:ext>
              </a:extLst>
            </p:cNvPr>
            <p:cNvSpPr/>
            <p:nvPr/>
          </p:nvSpPr>
          <p:spPr>
            <a:xfrm>
              <a:off x="8812897" y="5261319"/>
              <a:ext cx="685800" cy="1102482"/>
            </a:xfrm>
            <a:custGeom>
              <a:avLst/>
              <a:gdLst>
                <a:gd name="connsiteX0" fmla="*/ 5983 w 685800"/>
                <a:gd name="connsiteY0" fmla="*/ 1377 h 1102482"/>
                <a:gd name="connsiteX1" fmla="*/ 1792 w 685800"/>
                <a:gd name="connsiteY1" fmla="*/ 363 h 1102482"/>
                <a:gd name="connsiteX2" fmla="*/ 342 w 685800"/>
                <a:gd name="connsiteY2" fmla="*/ 4698 h 1102482"/>
                <a:gd name="connsiteX3" fmla="*/ 395 w 685800"/>
                <a:gd name="connsiteY3" fmla="*/ 4798 h 1102482"/>
                <a:gd name="connsiteX4" fmla="*/ 680353 w 685800"/>
                <a:gd name="connsiteY4" fmla="*/ 1102465 h 1102482"/>
                <a:gd name="connsiteX5" fmla="*/ 684891 w 685800"/>
                <a:gd name="connsiteY5" fmla="*/ 1103563 h 1102482"/>
                <a:gd name="connsiteX6" fmla="*/ 684925 w 685800"/>
                <a:gd name="connsiteY6" fmla="*/ 1103542 h 1102482"/>
                <a:gd name="connsiteX7" fmla="*/ 686005 w 685800"/>
                <a:gd name="connsiteY7" fmla="*/ 1098980 h 11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102482">
                  <a:moveTo>
                    <a:pt x="5983" y="1377"/>
                  </a:moveTo>
                  <a:cubicBezTo>
                    <a:pt x="5030" y="50"/>
                    <a:pt x="3247" y="-382"/>
                    <a:pt x="1792" y="363"/>
                  </a:cubicBezTo>
                  <a:cubicBezTo>
                    <a:pt x="192" y="1161"/>
                    <a:pt x="-457" y="3102"/>
                    <a:pt x="342" y="4698"/>
                  </a:cubicBezTo>
                  <a:cubicBezTo>
                    <a:pt x="359" y="4732"/>
                    <a:pt x="376" y="4765"/>
                    <a:pt x="395" y="4798"/>
                  </a:cubicBezTo>
                  <a:lnTo>
                    <a:pt x="680353" y="1102465"/>
                  </a:lnTo>
                  <a:cubicBezTo>
                    <a:pt x="681302" y="1104019"/>
                    <a:pt x="683334" y="1104510"/>
                    <a:pt x="684891" y="1103563"/>
                  </a:cubicBezTo>
                  <a:cubicBezTo>
                    <a:pt x="684903" y="1103556"/>
                    <a:pt x="684914" y="1103549"/>
                    <a:pt x="684925" y="1103542"/>
                  </a:cubicBezTo>
                  <a:cubicBezTo>
                    <a:pt x="686465" y="1102565"/>
                    <a:pt x="686944" y="1100542"/>
                    <a:pt x="686005" y="1098980"/>
                  </a:cubicBezTo>
                  <a:close/>
                </a:path>
              </a:pathLst>
            </a:custGeom>
            <a:grpFill/>
            <a:ln w="6350"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5CC460A5-21DE-0F42-AD7A-EB36205FCDB2}"/>
                </a:ext>
              </a:extLst>
            </p:cNvPr>
            <p:cNvSpPr/>
            <p:nvPr/>
          </p:nvSpPr>
          <p:spPr>
            <a:xfrm>
              <a:off x="7404333" y="4423089"/>
              <a:ext cx="806450" cy="804685"/>
            </a:xfrm>
            <a:custGeom>
              <a:avLst/>
              <a:gdLst>
                <a:gd name="connsiteX0" fmla="*/ 801645 w 806450"/>
                <a:gd name="connsiteY0" fmla="*/ 770 h 804685"/>
                <a:gd name="connsiteX1" fmla="*/ 973 w 806450"/>
                <a:gd name="connsiteY1" fmla="*/ 800196 h 804685"/>
                <a:gd name="connsiteX2" fmla="*/ 973 w 806450"/>
                <a:gd name="connsiteY2" fmla="*/ 804885 h 804685"/>
                <a:gd name="connsiteX3" fmla="*/ 5672 w 806450"/>
                <a:gd name="connsiteY3" fmla="*/ 804885 h 804685"/>
                <a:gd name="connsiteX4" fmla="*/ 806217 w 806450"/>
                <a:gd name="connsiteY4" fmla="*/ 5459 h 804685"/>
                <a:gd name="connsiteX5" fmla="*/ 806217 w 806450"/>
                <a:gd name="connsiteY5" fmla="*/ 1087 h 804685"/>
                <a:gd name="connsiteX6" fmla="*/ 801645 w 806450"/>
                <a:gd name="connsiteY6" fmla="*/ 770 h 80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450" h="804685">
                  <a:moveTo>
                    <a:pt x="801645" y="770"/>
                  </a:moveTo>
                  <a:lnTo>
                    <a:pt x="973" y="800196"/>
                  </a:lnTo>
                  <a:cubicBezTo>
                    <a:pt x="-324" y="801491"/>
                    <a:pt x="-324" y="803590"/>
                    <a:pt x="973" y="804885"/>
                  </a:cubicBezTo>
                  <a:cubicBezTo>
                    <a:pt x="2271" y="806180"/>
                    <a:pt x="4375" y="806180"/>
                    <a:pt x="5672" y="804885"/>
                  </a:cubicBezTo>
                  <a:lnTo>
                    <a:pt x="806217" y="5459"/>
                  </a:lnTo>
                  <a:cubicBezTo>
                    <a:pt x="807298" y="4201"/>
                    <a:pt x="807298" y="2344"/>
                    <a:pt x="806217" y="1087"/>
                  </a:cubicBezTo>
                  <a:cubicBezTo>
                    <a:pt x="805026" y="-229"/>
                    <a:pt x="803006" y="-369"/>
                    <a:pt x="801645" y="770"/>
                  </a:cubicBezTo>
                  <a:close/>
                </a:path>
              </a:pathLst>
            </a:custGeom>
            <a:grpFill/>
            <a:ln w="6350"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05BF375A-C5D8-1B44-A022-36B27C9A19E6}"/>
                </a:ext>
              </a:extLst>
            </p:cNvPr>
            <p:cNvSpPr/>
            <p:nvPr/>
          </p:nvSpPr>
          <p:spPr>
            <a:xfrm>
              <a:off x="7404488" y="5222455"/>
              <a:ext cx="965200" cy="1013777"/>
            </a:xfrm>
            <a:custGeom>
              <a:avLst/>
              <a:gdLst>
                <a:gd name="connsiteX0" fmla="*/ 5580 w 965200"/>
                <a:gd name="connsiteY0" fmla="*/ 830 h 1013776"/>
                <a:gd name="connsiteX1" fmla="*/ 1199 w 965200"/>
                <a:gd name="connsiteY1" fmla="*/ 830 h 1013776"/>
                <a:gd name="connsiteX2" fmla="*/ 755 w 965200"/>
                <a:gd name="connsiteY2" fmla="*/ 5518 h 1013776"/>
                <a:gd name="connsiteX3" fmla="*/ 962399 w 965200"/>
                <a:gd name="connsiteY3" fmla="*/ 1014606 h 1013776"/>
                <a:gd name="connsiteX4" fmla="*/ 966843 w 965200"/>
                <a:gd name="connsiteY4" fmla="*/ 1014606 h 1013776"/>
                <a:gd name="connsiteX5" fmla="*/ 967266 w 965200"/>
                <a:gd name="connsiteY5" fmla="*/ 1009966 h 1013776"/>
                <a:gd name="connsiteX6" fmla="*/ 967225 w 965200"/>
                <a:gd name="connsiteY6" fmla="*/ 1009918 h 101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1013776">
                  <a:moveTo>
                    <a:pt x="5580" y="830"/>
                  </a:moveTo>
                  <a:cubicBezTo>
                    <a:pt x="4330" y="-277"/>
                    <a:pt x="2449" y="-277"/>
                    <a:pt x="1199" y="830"/>
                  </a:cubicBezTo>
                  <a:cubicBezTo>
                    <a:pt x="-207" y="2009"/>
                    <a:pt x="-405" y="4096"/>
                    <a:pt x="755" y="5518"/>
                  </a:cubicBezTo>
                  <a:lnTo>
                    <a:pt x="962399" y="1014606"/>
                  </a:lnTo>
                  <a:cubicBezTo>
                    <a:pt x="963670" y="1015722"/>
                    <a:pt x="965573" y="1015722"/>
                    <a:pt x="966843" y="1014606"/>
                  </a:cubicBezTo>
                  <a:cubicBezTo>
                    <a:pt x="968244" y="1013441"/>
                    <a:pt x="968433" y="1011364"/>
                    <a:pt x="967266" y="1009966"/>
                  </a:cubicBezTo>
                  <a:cubicBezTo>
                    <a:pt x="967253" y="1009950"/>
                    <a:pt x="967239" y="1009934"/>
                    <a:pt x="967225" y="1009918"/>
                  </a:cubicBezTo>
                  <a:close/>
                </a:path>
              </a:pathLst>
            </a:custGeom>
            <a:grpFill/>
            <a:ln w="6350"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A790DADC-3764-5A45-AB87-7CCD762BD23B}"/>
                </a:ext>
              </a:extLst>
            </p:cNvPr>
            <p:cNvSpPr/>
            <p:nvPr/>
          </p:nvSpPr>
          <p:spPr>
            <a:xfrm>
              <a:off x="7702550" y="6231473"/>
              <a:ext cx="666750" cy="620938"/>
            </a:xfrm>
            <a:custGeom>
              <a:avLst/>
              <a:gdLst>
                <a:gd name="connsiteX0" fmla="*/ 669163 w 666750"/>
                <a:gd name="connsiteY0" fmla="*/ 1154 h 620938"/>
                <a:gd name="connsiteX1" fmla="*/ 664528 w 666750"/>
                <a:gd name="connsiteY1" fmla="*/ 774 h 620938"/>
                <a:gd name="connsiteX2" fmla="*/ 0 w 666750"/>
                <a:gd name="connsiteY2" fmla="*/ 626021 h 620938"/>
                <a:gd name="connsiteX3" fmla="*/ 9589 w 666750"/>
                <a:gd name="connsiteY3" fmla="*/ 626021 h 620938"/>
                <a:gd name="connsiteX4" fmla="*/ 669036 w 666750"/>
                <a:gd name="connsiteY4" fmla="*/ 5589 h 620938"/>
                <a:gd name="connsiteX5" fmla="*/ 669163 w 666750"/>
                <a:gd name="connsiteY5" fmla="*/ 1154 h 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20938">
                  <a:moveTo>
                    <a:pt x="669163" y="1154"/>
                  </a:moveTo>
                  <a:cubicBezTo>
                    <a:pt x="667985" y="-222"/>
                    <a:pt x="665915" y="-391"/>
                    <a:pt x="664528" y="774"/>
                  </a:cubicBezTo>
                  <a:lnTo>
                    <a:pt x="0" y="626021"/>
                  </a:lnTo>
                  <a:lnTo>
                    <a:pt x="9589" y="626021"/>
                  </a:lnTo>
                  <a:lnTo>
                    <a:pt x="669036" y="5589"/>
                  </a:lnTo>
                  <a:cubicBezTo>
                    <a:pt x="670190" y="4353"/>
                    <a:pt x="670245" y="2454"/>
                    <a:pt x="669163" y="1154"/>
                  </a:cubicBezTo>
                  <a:close/>
                </a:path>
              </a:pathLst>
            </a:custGeom>
            <a:grpFill/>
            <a:ln w="6350"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6652A4A2-A022-654C-A194-C53C0EFDA25C}"/>
                </a:ext>
              </a:extLst>
            </p:cNvPr>
            <p:cNvSpPr/>
            <p:nvPr/>
          </p:nvSpPr>
          <p:spPr>
            <a:xfrm>
              <a:off x="11022618" y="6246087"/>
              <a:ext cx="590550" cy="608266"/>
            </a:xfrm>
            <a:custGeom>
              <a:avLst/>
              <a:gdLst>
                <a:gd name="connsiteX0" fmla="*/ 982 w 590550"/>
                <a:gd name="connsiteY0" fmla="*/ 986 h 608266"/>
                <a:gd name="connsiteX1" fmla="*/ 952 w 590550"/>
                <a:gd name="connsiteY1" fmla="*/ 5645 h 608266"/>
                <a:gd name="connsiteX2" fmla="*/ 982 w 590550"/>
                <a:gd name="connsiteY2" fmla="*/ 5675 h 608266"/>
                <a:gd name="connsiteX3" fmla="*/ 585182 w 590550"/>
                <a:gd name="connsiteY3" fmla="*/ 611406 h 608266"/>
                <a:gd name="connsiteX4" fmla="*/ 594389 w 590550"/>
                <a:gd name="connsiteY4" fmla="*/ 611406 h 608266"/>
                <a:gd name="connsiteX5" fmla="*/ 5808 w 590550"/>
                <a:gd name="connsiteY5" fmla="*/ 1049 h 608266"/>
                <a:gd name="connsiteX6" fmla="*/ 1050 w 590550"/>
                <a:gd name="connsiteY6" fmla="*/ 920 h 608266"/>
                <a:gd name="connsiteX7" fmla="*/ 982 w 590550"/>
                <a:gd name="connsiteY7" fmla="*/ 986 h 60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550" h="608266">
                  <a:moveTo>
                    <a:pt x="982" y="986"/>
                  </a:moveTo>
                  <a:cubicBezTo>
                    <a:pt x="-316" y="2264"/>
                    <a:pt x="-329" y="4351"/>
                    <a:pt x="952" y="5645"/>
                  </a:cubicBezTo>
                  <a:cubicBezTo>
                    <a:pt x="963" y="5655"/>
                    <a:pt x="972" y="5665"/>
                    <a:pt x="982" y="5675"/>
                  </a:cubicBezTo>
                  <a:lnTo>
                    <a:pt x="585182" y="611406"/>
                  </a:lnTo>
                  <a:lnTo>
                    <a:pt x="594389" y="611406"/>
                  </a:lnTo>
                  <a:lnTo>
                    <a:pt x="5808" y="1049"/>
                  </a:lnTo>
                  <a:cubicBezTo>
                    <a:pt x="4530" y="-297"/>
                    <a:pt x="2400" y="-355"/>
                    <a:pt x="1050" y="920"/>
                  </a:cubicBezTo>
                  <a:cubicBezTo>
                    <a:pt x="1027" y="941"/>
                    <a:pt x="1004" y="963"/>
                    <a:pt x="982" y="986"/>
                  </a:cubicBezTo>
                  <a:close/>
                </a:path>
              </a:pathLst>
            </a:custGeom>
            <a:grpFill/>
            <a:ln w="6350"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3E810DFF-74AA-5E47-8202-7C9C033CA09C}"/>
                </a:ext>
              </a:extLst>
            </p:cNvPr>
            <p:cNvSpPr/>
            <p:nvPr/>
          </p:nvSpPr>
          <p:spPr>
            <a:xfrm>
              <a:off x="8366246" y="6231359"/>
              <a:ext cx="50800" cy="620938"/>
            </a:xfrm>
            <a:custGeom>
              <a:avLst/>
              <a:gdLst>
                <a:gd name="connsiteX0" fmla="*/ 3054 w 50800"/>
                <a:gd name="connsiteY0" fmla="*/ 0 h 620938"/>
                <a:gd name="connsiteX1" fmla="*/ 6 w 50800"/>
                <a:gd name="connsiteY1" fmla="*/ 3548 h 620938"/>
                <a:gd name="connsiteX2" fmla="*/ 49155 w 50800"/>
                <a:gd name="connsiteY2" fmla="*/ 626134 h 620938"/>
                <a:gd name="connsiteX3" fmla="*/ 55505 w 50800"/>
                <a:gd name="connsiteY3" fmla="*/ 626134 h 620938"/>
                <a:gd name="connsiteX4" fmla="*/ 6356 w 50800"/>
                <a:gd name="connsiteY4" fmla="*/ 3041 h 620938"/>
                <a:gd name="connsiteX5" fmla="*/ 3054 w 50800"/>
                <a:gd name="connsiteY5" fmla="*/ 0 h 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00" h="620938">
                  <a:moveTo>
                    <a:pt x="3054" y="0"/>
                  </a:moveTo>
                  <a:cubicBezTo>
                    <a:pt x="1245" y="168"/>
                    <a:pt x="-104" y="1739"/>
                    <a:pt x="6" y="3548"/>
                  </a:cubicBezTo>
                  <a:lnTo>
                    <a:pt x="49155" y="626134"/>
                  </a:lnTo>
                  <a:lnTo>
                    <a:pt x="55505" y="626134"/>
                  </a:lnTo>
                  <a:lnTo>
                    <a:pt x="6356" y="3041"/>
                  </a:lnTo>
                  <a:cubicBezTo>
                    <a:pt x="6223" y="1321"/>
                    <a:pt x="4784" y="-5"/>
                    <a:pt x="3054" y="0"/>
                  </a:cubicBezTo>
                  <a:close/>
                </a:path>
              </a:pathLst>
            </a:custGeom>
            <a:grpFill/>
            <a:ln w="6350"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1E8A80FB-A67E-8942-9F1D-13C1D0DAA0C1}"/>
                </a:ext>
              </a:extLst>
            </p:cNvPr>
            <p:cNvSpPr/>
            <p:nvPr/>
          </p:nvSpPr>
          <p:spPr>
            <a:xfrm>
              <a:off x="7459520" y="6025556"/>
              <a:ext cx="908050" cy="209091"/>
            </a:xfrm>
            <a:custGeom>
              <a:avLst/>
              <a:gdLst>
                <a:gd name="connsiteX0" fmla="*/ 910542 w 908050"/>
                <a:gd name="connsiteY0" fmla="*/ 205867 h 209091"/>
                <a:gd name="connsiteX1" fmla="*/ 3508 w 908050"/>
                <a:gd name="connsiteY1" fmla="*/ 7 h 209091"/>
                <a:gd name="connsiteX2" fmla="*/ 6 w 908050"/>
                <a:gd name="connsiteY2" fmla="*/ 3089 h 209091"/>
                <a:gd name="connsiteX3" fmla="*/ 2047 w 908050"/>
                <a:gd name="connsiteY3" fmla="*/ 6343 h 209091"/>
                <a:gd name="connsiteX4" fmla="*/ 909018 w 908050"/>
                <a:gd name="connsiteY4" fmla="*/ 212203 h 209091"/>
                <a:gd name="connsiteX5" fmla="*/ 913007 w 908050"/>
                <a:gd name="connsiteY5" fmla="*/ 209780 h 209091"/>
                <a:gd name="connsiteX6" fmla="*/ 913018 w 908050"/>
                <a:gd name="connsiteY6" fmla="*/ 209731 h 209091"/>
                <a:gd name="connsiteX7" fmla="*/ 910542 w 908050"/>
                <a:gd name="connsiteY7" fmla="*/ 205867 h 2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050" h="209091">
                  <a:moveTo>
                    <a:pt x="910542" y="205867"/>
                  </a:moveTo>
                  <a:lnTo>
                    <a:pt x="3508" y="7"/>
                  </a:lnTo>
                  <a:cubicBezTo>
                    <a:pt x="1688" y="-107"/>
                    <a:pt x="120" y="1273"/>
                    <a:pt x="6" y="3089"/>
                  </a:cubicBezTo>
                  <a:cubicBezTo>
                    <a:pt x="-82" y="4498"/>
                    <a:pt x="739" y="5806"/>
                    <a:pt x="2047" y="6343"/>
                  </a:cubicBezTo>
                  <a:lnTo>
                    <a:pt x="909018" y="212203"/>
                  </a:lnTo>
                  <a:cubicBezTo>
                    <a:pt x="910790" y="212633"/>
                    <a:pt x="912576" y="211548"/>
                    <a:pt x="913007" y="209780"/>
                  </a:cubicBezTo>
                  <a:cubicBezTo>
                    <a:pt x="913010" y="209764"/>
                    <a:pt x="913014" y="209748"/>
                    <a:pt x="913018" y="209731"/>
                  </a:cubicBezTo>
                  <a:cubicBezTo>
                    <a:pt x="913375" y="207987"/>
                    <a:pt x="912278" y="206276"/>
                    <a:pt x="910542" y="205867"/>
                  </a:cubicBezTo>
                  <a:close/>
                </a:path>
              </a:pathLst>
            </a:custGeom>
            <a:grpFill/>
            <a:ln w="6350"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86995938-876F-1342-8E3C-938E3AE99014}"/>
                </a:ext>
              </a:extLst>
            </p:cNvPr>
            <p:cNvSpPr/>
            <p:nvPr/>
          </p:nvSpPr>
          <p:spPr>
            <a:xfrm>
              <a:off x="8205029" y="4422889"/>
              <a:ext cx="609600" cy="842702"/>
            </a:xfrm>
            <a:custGeom>
              <a:avLst/>
              <a:gdLst>
                <a:gd name="connsiteX0" fmla="*/ 5965 w 609600"/>
                <a:gd name="connsiteY0" fmla="*/ 1413 h 842701"/>
                <a:gd name="connsiteX1" fmla="*/ 1563 w 609600"/>
                <a:gd name="connsiteY1" fmla="*/ 531 h 842701"/>
                <a:gd name="connsiteX2" fmla="*/ 1393 w 609600"/>
                <a:gd name="connsiteY2" fmla="*/ 652 h 842701"/>
                <a:gd name="connsiteX3" fmla="*/ 608 w 609600"/>
                <a:gd name="connsiteY3" fmla="*/ 5245 h 842701"/>
                <a:gd name="connsiteX4" fmla="*/ 631 w 609600"/>
                <a:gd name="connsiteY4" fmla="*/ 5278 h 842701"/>
                <a:gd name="connsiteX5" fmla="*/ 608390 w 609600"/>
                <a:gd name="connsiteY5" fmla="*/ 843418 h 842701"/>
                <a:gd name="connsiteX6" fmla="*/ 612993 w 609600"/>
                <a:gd name="connsiteY6" fmla="*/ 844201 h 842701"/>
                <a:gd name="connsiteX7" fmla="*/ 613026 w 609600"/>
                <a:gd name="connsiteY7" fmla="*/ 844178 h 842701"/>
                <a:gd name="connsiteX8" fmla="*/ 613788 w 609600"/>
                <a:gd name="connsiteY8" fmla="*/ 839616 h 84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842701">
                  <a:moveTo>
                    <a:pt x="5965" y="1413"/>
                  </a:moveTo>
                  <a:cubicBezTo>
                    <a:pt x="4993" y="-44"/>
                    <a:pt x="3022" y="-438"/>
                    <a:pt x="1563" y="531"/>
                  </a:cubicBezTo>
                  <a:cubicBezTo>
                    <a:pt x="1505" y="570"/>
                    <a:pt x="1448" y="610"/>
                    <a:pt x="1393" y="652"/>
                  </a:cubicBezTo>
                  <a:cubicBezTo>
                    <a:pt x="-95" y="1704"/>
                    <a:pt x="-446" y="3761"/>
                    <a:pt x="608" y="5245"/>
                  </a:cubicBezTo>
                  <a:cubicBezTo>
                    <a:pt x="616" y="5256"/>
                    <a:pt x="624" y="5267"/>
                    <a:pt x="631" y="5278"/>
                  </a:cubicBezTo>
                  <a:lnTo>
                    <a:pt x="608390" y="843418"/>
                  </a:lnTo>
                  <a:cubicBezTo>
                    <a:pt x="609444" y="844902"/>
                    <a:pt x="611505" y="845253"/>
                    <a:pt x="612993" y="844201"/>
                  </a:cubicBezTo>
                  <a:cubicBezTo>
                    <a:pt x="613004" y="844193"/>
                    <a:pt x="613015" y="844186"/>
                    <a:pt x="613026" y="844178"/>
                  </a:cubicBezTo>
                  <a:cubicBezTo>
                    <a:pt x="614486" y="843120"/>
                    <a:pt x="614826" y="841089"/>
                    <a:pt x="613788" y="839616"/>
                  </a:cubicBezTo>
                  <a:close/>
                </a:path>
              </a:pathLst>
            </a:custGeom>
            <a:grpFill/>
            <a:ln w="6350"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35CC451B-E353-5949-9C6A-EBD157562137}"/>
                </a:ext>
              </a:extLst>
            </p:cNvPr>
            <p:cNvSpPr/>
            <p:nvPr/>
          </p:nvSpPr>
          <p:spPr>
            <a:xfrm>
              <a:off x="6657034" y="5222680"/>
              <a:ext cx="749300" cy="538569"/>
            </a:xfrm>
            <a:custGeom>
              <a:avLst/>
              <a:gdLst>
                <a:gd name="connsiteX0" fmla="*/ 748717 w 749300"/>
                <a:gd name="connsiteY0" fmla="*/ 605 h 538568"/>
                <a:gd name="connsiteX1" fmla="*/ 1385 w 749300"/>
                <a:gd name="connsiteY1" fmla="*/ 536006 h 538568"/>
                <a:gd name="connsiteX2" fmla="*/ 623 w 749300"/>
                <a:gd name="connsiteY2" fmla="*/ 540631 h 538568"/>
                <a:gd name="connsiteX3" fmla="*/ 5259 w 749300"/>
                <a:gd name="connsiteY3" fmla="*/ 541392 h 538568"/>
                <a:gd name="connsiteX4" fmla="*/ 752591 w 749300"/>
                <a:gd name="connsiteY4" fmla="*/ 5991 h 538568"/>
                <a:gd name="connsiteX5" fmla="*/ 753353 w 749300"/>
                <a:gd name="connsiteY5" fmla="*/ 1365 h 538568"/>
                <a:gd name="connsiteX6" fmla="*/ 748717 w 749300"/>
                <a:gd name="connsiteY6" fmla="*/ 605 h 53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0" h="538568">
                  <a:moveTo>
                    <a:pt x="748717" y="605"/>
                  </a:moveTo>
                  <a:lnTo>
                    <a:pt x="1385" y="536006"/>
                  </a:lnTo>
                  <a:cubicBezTo>
                    <a:pt x="-105" y="537073"/>
                    <a:pt x="-446" y="539144"/>
                    <a:pt x="623" y="540631"/>
                  </a:cubicBezTo>
                  <a:cubicBezTo>
                    <a:pt x="1693" y="542118"/>
                    <a:pt x="3768" y="542459"/>
                    <a:pt x="5259" y="541392"/>
                  </a:cubicBezTo>
                  <a:lnTo>
                    <a:pt x="752591" y="5991"/>
                  </a:lnTo>
                  <a:cubicBezTo>
                    <a:pt x="754060" y="4910"/>
                    <a:pt x="754398" y="2858"/>
                    <a:pt x="753353" y="1365"/>
                  </a:cubicBezTo>
                  <a:cubicBezTo>
                    <a:pt x="752270" y="-100"/>
                    <a:pt x="750213" y="-437"/>
                    <a:pt x="748717" y="605"/>
                  </a:cubicBezTo>
                  <a:close/>
                </a:path>
              </a:pathLst>
            </a:custGeom>
            <a:grpFill/>
            <a:ln w="6350"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1FFA3D14-F1CA-8148-980A-963F76978C38}"/>
                </a:ext>
              </a:extLst>
            </p:cNvPr>
            <p:cNvSpPr/>
            <p:nvPr/>
          </p:nvSpPr>
          <p:spPr>
            <a:xfrm>
              <a:off x="6380786" y="6533845"/>
              <a:ext cx="120650" cy="323141"/>
            </a:xfrm>
            <a:custGeom>
              <a:avLst/>
              <a:gdLst>
                <a:gd name="connsiteX0" fmla="*/ 2425 w 120650"/>
                <a:gd name="connsiteY0" fmla="*/ 126 h 323141"/>
                <a:gd name="connsiteX1" fmla="*/ 120 w 120650"/>
                <a:gd name="connsiteY1" fmla="*/ 4179 h 323141"/>
                <a:gd name="connsiteX2" fmla="*/ 139 w 120650"/>
                <a:gd name="connsiteY2" fmla="*/ 4245 h 323141"/>
                <a:gd name="connsiteX3" fmla="*/ 117995 w 120650"/>
                <a:gd name="connsiteY3" fmla="*/ 323648 h 323141"/>
                <a:gd name="connsiteX4" fmla="*/ 125044 w 120650"/>
                <a:gd name="connsiteY4" fmla="*/ 323648 h 323141"/>
                <a:gd name="connsiteX5" fmla="*/ 6299 w 120650"/>
                <a:gd name="connsiteY5" fmla="*/ 1964 h 323141"/>
                <a:gd name="connsiteX6" fmla="*/ 2425 w 120650"/>
                <a:gd name="connsiteY6" fmla="*/ 126 h 32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50" h="323141">
                  <a:moveTo>
                    <a:pt x="2425" y="126"/>
                  </a:moveTo>
                  <a:cubicBezTo>
                    <a:pt x="667" y="610"/>
                    <a:pt x="-365" y="2424"/>
                    <a:pt x="120" y="4179"/>
                  </a:cubicBezTo>
                  <a:cubicBezTo>
                    <a:pt x="126" y="4201"/>
                    <a:pt x="132" y="4223"/>
                    <a:pt x="139" y="4245"/>
                  </a:cubicBezTo>
                  <a:lnTo>
                    <a:pt x="117995" y="323648"/>
                  </a:lnTo>
                  <a:lnTo>
                    <a:pt x="125044" y="323648"/>
                  </a:lnTo>
                  <a:lnTo>
                    <a:pt x="6299" y="1964"/>
                  </a:lnTo>
                  <a:cubicBezTo>
                    <a:pt x="5657" y="464"/>
                    <a:pt x="3996" y="-324"/>
                    <a:pt x="2425" y="126"/>
                  </a:cubicBezTo>
                  <a:close/>
                </a:path>
              </a:pathLst>
            </a:custGeom>
            <a:grpFill/>
            <a:ln w="6350"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00CEFB12-1636-5146-9FBE-5E531BC12F3C}"/>
                </a:ext>
              </a:extLst>
            </p:cNvPr>
            <p:cNvSpPr/>
            <p:nvPr/>
          </p:nvSpPr>
          <p:spPr>
            <a:xfrm>
              <a:off x="8366021" y="5260971"/>
              <a:ext cx="450850" cy="975760"/>
            </a:xfrm>
            <a:custGeom>
              <a:avLst/>
              <a:gdLst>
                <a:gd name="connsiteX0" fmla="*/ 451462 w 450850"/>
                <a:gd name="connsiteY0" fmla="*/ 330 h 975760"/>
                <a:gd name="connsiteX1" fmla="*/ 447128 w 450850"/>
                <a:gd name="connsiteY1" fmla="*/ 1811 h 975760"/>
                <a:gd name="connsiteX2" fmla="*/ 447080 w 450850"/>
                <a:gd name="connsiteY2" fmla="*/ 1914 h 975760"/>
                <a:gd name="connsiteX3" fmla="*/ 294 w 450850"/>
                <a:gd name="connsiteY3" fmla="*/ 972289 h 975760"/>
                <a:gd name="connsiteX4" fmla="*/ 2073 w 450850"/>
                <a:gd name="connsiteY4" fmla="*/ 976851 h 975760"/>
                <a:gd name="connsiteX5" fmla="*/ 6644 w 450850"/>
                <a:gd name="connsiteY5" fmla="*/ 975077 h 975760"/>
                <a:gd name="connsiteX6" fmla="*/ 453430 w 450850"/>
                <a:gd name="connsiteY6" fmla="*/ 4829 h 975760"/>
                <a:gd name="connsiteX7" fmla="*/ 451800 w 450850"/>
                <a:gd name="connsiteY7" fmla="*/ 463 h 975760"/>
                <a:gd name="connsiteX8" fmla="*/ 451462 w 450850"/>
                <a:gd name="connsiteY8" fmla="*/ 330 h 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 h="975760">
                  <a:moveTo>
                    <a:pt x="451462" y="330"/>
                  </a:moveTo>
                  <a:cubicBezTo>
                    <a:pt x="449855" y="-455"/>
                    <a:pt x="447915" y="208"/>
                    <a:pt x="447128" y="1811"/>
                  </a:cubicBezTo>
                  <a:cubicBezTo>
                    <a:pt x="447111" y="1845"/>
                    <a:pt x="447095" y="1879"/>
                    <a:pt x="447080" y="1914"/>
                  </a:cubicBezTo>
                  <a:lnTo>
                    <a:pt x="294" y="972289"/>
                  </a:lnTo>
                  <a:cubicBezTo>
                    <a:pt x="-477" y="974038"/>
                    <a:pt x="319" y="976081"/>
                    <a:pt x="2073" y="976851"/>
                  </a:cubicBezTo>
                  <a:cubicBezTo>
                    <a:pt x="3826" y="977620"/>
                    <a:pt x="5873" y="976826"/>
                    <a:pt x="6644" y="975077"/>
                  </a:cubicBezTo>
                  <a:lnTo>
                    <a:pt x="453430" y="4829"/>
                  </a:lnTo>
                  <a:cubicBezTo>
                    <a:pt x="454188" y="3174"/>
                    <a:pt x="453458" y="1219"/>
                    <a:pt x="451800" y="463"/>
                  </a:cubicBezTo>
                  <a:cubicBezTo>
                    <a:pt x="451690" y="412"/>
                    <a:pt x="451577" y="368"/>
                    <a:pt x="451462" y="330"/>
                  </a:cubicBezTo>
                  <a:close/>
                </a:path>
              </a:pathLst>
            </a:custGeom>
            <a:grpFill/>
            <a:ln w="6350"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2EB102BF-EE8A-9C49-9FC2-C4860D21535A}"/>
                </a:ext>
              </a:extLst>
            </p:cNvPr>
            <p:cNvSpPr/>
            <p:nvPr/>
          </p:nvSpPr>
          <p:spPr>
            <a:xfrm>
              <a:off x="8365180" y="6231134"/>
              <a:ext cx="1130300" cy="133058"/>
            </a:xfrm>
            <a:custGeom>
              <a:avLst/>
              <a:gdLst>
                <a:gd name="connsiteX0" fmla="*/ 1131308 w 1130300"/>
                <a:gd name="connsiteY0" fmla="*/ 127581 h 133058"/>
                <a:gd name="connsiteX1" fmla="*/ 4501 w 1130300"/>
                <a:gd name="connsiteY1" fmla="*/ 225 h 133058"/>
                <a:gd name="connsiteX2" fmla="*/ 226 w 1130300"/>
                <a:gd name="connsiteY2" fmla="*/ 2100 h 133058"/>
                <a:gd name="connsiteX3" fmla="*/ 2105 w 1130300"/>
                <a:gd name="connsiteY3" fmla="*/ 6366 h 133058"/>
                <a:gd name="connsiteX4" fmla="*/ 3739 w 1130300"/>
                <a:gd name="connsiteY4" fmla="*/ 6562 h 133058"/>
                <a:gd name="connsiteX5" fmla="*/ 1130546 w 1130300"/>
                <a:gd name="connsiteY5" fmla="*/ 133917 h 133058"/>
                <a:gd name="connsiteX6" fmla="*/ 1134229 w 1130300"/>
                <a:gd name="connsiteY6" fmla="*/ 131003 h 133058"/>
                <a:gd name="connsiteX7" fmla="*/ 1131308 w 1130300"/>
                <a:gd name="connsiteY7" fmla="*/ 127581 h 1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300" h="133058">
                  <a:moveTo>
                    <a:pt x="1131308" y="127581"/>
                  </a:moveTo>
                  <a:lnTo>
                    <a:pt x="4501" y="225"/>
                  </a:lnTo>
                  <a:cubicBezTo>
                    <a:pt x="2802" y="-435"/>
                    <a:pt x="887" y="405"/>
                    <a:pt x="226" y="2100"/>
                  </a:cubicBezTo>
                  <a:cubicBezTo>
                    <a:pt x="-436" y="3796"/>
                    <a:pt x="405" y="5706"/>
                    <a:pt x="2105" y="6366"/>
                  </a:cubicBezTo>
                  <a:cubicBezTo>
                    <a:pt x="2624" y="6568"/>
                    <a:pt x="3187" y="6635"/>
                    <a:pt x="3739" y="6562"/>
                  </a:cubicBezTo>
                  <a:lnTo>
                    <a:pt x="1130546" y="133917"/>
                  </a:lnTo>
                  <a:cubicBezTo>
                    <a:pt x="1132363" y="134104"/>
                    <a:pt x="1133998" y="132811"/>
                    <a:pt x="1134229" y="131003"/>
                  </a:cubicBezTo>
                  <a:cubicBezTo>
                    <a:pt x="1134307" y="129274"/>
                    <a:pt x="1133031" y="127779"/>
                    <a:pt x="1131308" y="127581"/>
                  </a:cubicBezTo>
                  <a:close/>
                </a:path>
              </a:pathLst>
            </a:custGeom>
            <a:grpFill/>
            <a:ln w="6350"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34301C5D-D0EE-2146-BCA9-3BC0A2926A56}"/>
                </a:ext>
              </a:extLst>
            </p:cNvPr>
            <p:cNvSpPr/>
            <p:nvPr/>
          </p:nvSpPr>
          <p:spPr>
            <a:xfrm>
              <a:off x="8909724" y="5622463"/>
              <a:ext cx="704850" cy="1127827"/>
            </a:xfrm>
            <a:custGeom>
              <a:avLst/>
              <a:gdLst>
                <a:gd name="connsiteX0" fmla="*/ 705509 w 704850"/>
                <a:gd name="connsiteY0" fmla="*/ 503 h 1127826"/>
                <a:gd name="connsiteX1" fmla="*/ 700958 w 704850"/>
                <a:gd name="connsiteY1" fmla="*/ 1546 h 1127826"/>
                <a:gd name="connsiteX2" fmla="*/ 700937 w 704850"/>
                <a:gd name="connsiteY2" fmla="*/ 1580 h 1127826"/>
                <a:gd name="connsiteX3" fmla="*/ 406 w 704850"/>
                <a:gd name="connsiteY3" fmla="*/ 1127253 h 1127826"/>
                <a:gd name="connsiteX4" fmla="*/ 1358 w 704850"/>
                <a:gd name="connsiteY4" fmla="*/ 1131498 h 1127826"/>
                <a:gd name="connsiteX5" fmla="*/ 5994 w 704850"/>
                <a:gd name="connsiteY5" fmla="*/ 1130738 h 1127826"/>
                <a:gd name="connsiteX6" fmla="*/ 706589 w 704850"/>
                <a:gd name="connsiteY6" fmla="*/ 5065 h 1127826"/>
                <a:gd name="connsiteX7" fmla="*/ 705509 w 704850"/>
                <a:gd name="connsiteY7" fmla="*/ 503 h 11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1127826">
                  <a:moveTo>
                    <a:pt x="705509" y="503"/>
                  </a:moveTo>
                  <a:cubicBezTo>
                    <a:pt x="703964" y="-463"/>
                    <a:pt x="701926" y="4"/>
                    <a:pt x="700958" y="1546"/>
                  </a:cubicBezTo>
                  <a:cubicBezTo>
                    <a:pt x="700951" y="1557"/>
                    <a:pt x="700944" y="1569"/>
                    <a:pt x="700937" y="1580"/>
                  </a:cubicBezTo>
                  <a:lnTo>
                    <a:pt x="406" y="1127253"/>
                  </a:lnTo>
                  <a:cubicBezTo>
                    <a:pt x="-391" y="1128705"/>
                    <a:pt x="17" y="1130523"/>
                    <a:pt x="1358" y="1131498"/>
                  </a:cubicBezTo>
                  <a:cubicBezTo>
                    <a:pt x="2854" y="1132540"/>
                    <a:pt x="4911" y="1132203"/>
                    <a:pt x="5994" y="1130738"/>
                  </a:cubicBezTo>
                  <a:lnTo>
                    <a:pt x="706589" y="5065"/>
                  </a:lnTo>
                  <a:cubicBezTo>
                    <a:pt x="707528" y="3504"/>
                    <a:pt x="707049" y="1480"/>
                    <a:pt x="705509" y="503"/>
                  </a:cubicBezTo>
                  <a:close/>
                </a:path>
              </a:pathLst>
            </a:custGeom>
            <a:grpFill/>
            <a:ln w="6350"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340DF997-8F69-6042-98B3-8EF71664AF4A}"/>
                </a:ext>
              </a:extLst>
            </p:cNvPr>
            <p:cNvSpPr/>
            <p:nvPr/>
          </p:nvSpPr>
          <p:spPr>
            <a:xfrm>
              <a:off x="9493547" y="6185509"/>
              <a:ext cx="1085850" cy="177411"/>
            </a:xfrm>
            <a:custGeom>
              <a:avLst/>
              <a:gdLst>
                <a:gd name="connsiteX0" fmla="*/ 1084030 w 1085850"/>
                <a:gd name="connsiteY0" fmla="*/ 40 h 177410"/>
                <a:gd name="connsiteX1" fmla="*/ 2053 w 1085850"/>
                <a:gd name="connsiteY1" fmla="*/ 173206 h 177410"/>
                <a:gd name="connsiteX2" fmla="*/ 247 w 1085850"/>
                <a:gd name="connsiteY2" fmla="*/ 177503 h 177410"/>
                <a:gd name="connsiteX3" fmla="*/ 3069 w 1085850"/>
                <a:gd name="connsiteY3" fmla="*/ 179542 h 177410"/>
                <a:gd name="connsiteX4" fmla="*/ 1085046 w 1085850"/>
                <a:gd name="connsiteY4" fmla="*/ 6376 h 177410"/>
                <a:gd name="connsiteX5" fmla="*/ 1087788 w 1085850"/>
                <a:gd name="connsiteY5" fmla="*/ 2716 h 177410"/>
                <a:gd name="connsiteX6" fmla="*/ 1087776 w 1085850"/>
                <a:gd name="connsiteY6" fmla="*/ 2638 h 177410"/>
                <a:gd name="connsiteX7" fmla="*/ 1084030 w 1085850"/>
                <a:gd name="connsiteY7" fmla="*/ 40 h 1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850" h="177410">
                  <a:moveTo>
                    <a:pt x="1084030" y="40"/>
                  </a:moveTo>
                  <a:lnTo>
                    <a:pt x="2053" y="173206"/>
                  </a:lnTo>
                  <a:cubicBezTo>
                    <a:pt x="365" y="173895"/>
                    <a:pt x="-444" y="175818"/>
                    <a:pt x="247" y="177503"/>
                  </a:cubicBezTo>
                  <a:cubicBezTo>
                    <a:pt x="722" y="178663"/>
                    <a:pt x="1816" y="179453"/>
                    <a:pt x="3069" y="179542"/>
                  </a:cubicBezTo>
                  <a:lnTo>
                    <a:pt x="1085046" y="6376"/>
                  </a:lnTo>
                  <a:cubicBezTo>
                    <a:pt x="1086816" y="6121"/>
                    <a:pt x="1088044" y="4483"/>
                    <a:pt x="1087788" y="2716"/>
                  </a:cubicBezTo>
                  <a:cubicBezTo>
                    <a:pt x="1087784" y="2690"/>
                    <a:pt x="1087780" y="2664"/>
                    <a:pt x="1087776" y="2638"/>
                  </a:cubicBezTo>
                  <a:cubicBezTo>
                    <a:pt x="1087424" y="912"/>
                    <a:pt x="1085774" y="-232"/>
                    <a:pt x="1084030" y="40"/>
                  </a:cubicBezTo>
                  <a:close/>
                </a:path>
              </a:pathLst>
            </a:custGeom>
            <a:grpFill/>
            <a:ln w="6350"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48B101C6-A1F2-7F4A-99DA-C956A823BF80}"/>
                </a:ext>
              </a:extLst>
            </p:cNvPr>
            <p:cNvSpPr/>
            <p:nvPr/>
          </p:nvSpPr>
          <p:spPr>
            <a:xfrm>
              <a:off x="8286937" y="5622386"/>
              <a:ext cx="1327150" cy="304133"/>
            </a:xfrm>
            <a:custGeom>
              <a:avLst/>
              <a:gdLst>
                <a:gd name="connsiteX0" fmla="*/ 1325820 w 1327150"/>
                <a:gd name="connsiteY0" fmla="*/ 73 h 304133"/>
                <a:gd name="connsiteX1" fmla="*/ 2607 w 1327150"/>
                <a:gd name="connsiteY1" fmla="*/ 299328 h 304133"/>
                <a:gd name="connsiteX2" fmla="*/ 67 w 1327150"/>
                <a:gd name="connsiteY2" fmla="*/ 303319 h 304133"/>
                <a:gd name="connsiteX3" fmla="*/ 4019 w 1327150"/>
                <a:gd name="connsiteY3" fmla="*/ 305802 h 304133"/>
                <a:gd name="connsiteX4" fmla="*/ 4067 w 1327150"/>
                <a:gd name="connsiteY4" fmla="*/ 305791 h 304133"/>
                <a:gd name="connsiteX5" fmla="*/ 1327281 w 1327150"/>
                <a:gd name="connsiteY5" fmla="*/ 6409 h 304133"/>
                <a:gd name="connsiteX6" fmla="*/ 1329826 w 1327150"/>
                <a:gd name="connsiteY6" fmla="*/ 2503 h 304133"/>
                <a:gd name="connsiteX7" fmla="*/ 1329821 w 1327150"/>
                <a:gd name="connsiteY7" fmla="*/ 2481 h 304133"/>
                <a:gd name="connsiteX8" fmla="*/ 1325821 w 1327150"/>
                <a:gd name="connsiteY8" fmla="*/ 73 h 30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150" h="304133">
                  <a:moveTo>
                    <a:pt x="1325820" y="73"/>
                  </a:moveTo>
                  <a:lnTo>
                    <a:pt x="2607" y="299328"/>
                  </a:lnTo>
                  <a:cubicBezTo>
                    <a:pt x="827" y="299767"/>
                    <a:pt x="-292" y="301525"/>
                    <a:pt x="67" y="303319"/>
                  </a:cubicBezTo>
                  <a:cubicBezTo>
                    <a:pt x="471" y="305094"/>
                    <a:pt x="2240" y="306205"/>
                    <a:pt x="4019" y="305802"/>
                  </a:cubicBezTo>
                  <a:cubicBezTo>
                    <a:pt x="4035" y="305798"/>
                    <a:pt x="4051" y="305794"/>
                    <a:pt x="4067" y="305791"/>
                  </a:cubicBezTo>
                  <a:lnTo>
                    <a:pt x="1327281" y="6409"/>
                  </a:lnTo>
                  <a:cubicBezTo>
                    <a:pt x="1329065" y="6032"/>
                    <a:pt x="1330204" y="4282"/>
                    <a:pt x="1329826" y="2503"/>
                  </a:cubicBezTo>
                  <a:cubicBezTo>
                    <a:pt x="1329825" y="2495"/>
                    <a:pt x="1329823" y="2488"/>
                    <a:pt x="1329821" y="2481"/>
                  </a:cubicBezTo>
                  <a:cubicBezTo>
                    <a:pt x="1329327" y="756"/>
                    <a:pt x="1327580" y="-295"/>
                    <a:pt x="1325821" y="73"/>
                  </a:cubicBezTo>
                  <a:close/>
                </a:path>
              </a:pathLst>
            </a:custGeom>
            <a:grpFill/>
            <a:ln w="6350"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1F4E2095-FAF5-4543-AAC4-351F8948FCD9}"/>
                </a:ext>
              </a:extLst>
            </p:cNvPr>
            <p:cNvSpPr/>
            <p:nvPr/>
          </p:nvSpPr>
          <p:spPr>
            <a:xfrm>
              <a:off x="6656767" y="5757752"/>
              <a:ext cx="806450" cy="272453"/>
            </a:xfrm>
            <a:custGeom>
              <a:avLst/>
              <a:gdLst>
                <a:gd name="connsiteX0" fmla="*/ 806578 w 806450"/>
                <a:gd name="connsiteY0" fmla="*/ 267937 h 272452"/>
                <a:gd name="connsiteX1" fmla="*/ 4383 w 806450"/>
                <a:gd name="connsiteY1" fmla="*/ 174 h 272452"/>
                <a:gd name="connsiteX2" fmla="*/ 199 w 806450"/>
                <a:gd name="connsiteY2" fmla="*/ 2243 h 272452"/>
                <a:gd name="connsiteX3" fmla="*/ 192 w 806450"/>
                <a:gd name="connsiteY3" fmla="*/ 2265 h 272452"/>
                <a:gd name="connsiteX4" fmla="*/ 2144 w 806450"/>
                <a:gd name="connsiteY4" fmla="*/ 6399 h 272452"/>
                <a:gd name="connsiteX5" fmla="*/ 2287 w 806450"/>
                <a:gd name="connsiteY5" fmla="*/ 6446 h 272452"/>
                <a:gd name="connsiteX6" fmla="*/ 804483 w 806450"/>
                <a:gd name="connsiteY6" fmla="*/ 274147 h 272452"/>
                <a:gd name="connsiteX7" fmla="*/ 808293 w 806450"/>
                <a:gd name="connsiteY7" fmla="*/ 272246 h 272452"/>
                <a:gd name="connsiteX8" fmla="*/ 806578 w 806450"/>
                <a:gd name="connsiteY8" fmla="*/ 267937 h 27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50" h="272452">
                  <a:moveTo>
                    <a:pt x="806578" y="267937"/>
                  </a:moveTo>
                  <a:lnTo>
                    <a:pt x="4383" y="174"/>
                  </a:lnTo>
                  <a:cubicBezTo>
                    <a:pt x="2655" y="-408"/>
                    <a:pt x="782" y="519"/>
                    <a:pt x="199" y="2243"/>
                  </a:cubicBezTo>
                  <a:cubicBezTo>
                    <a:pt x="197" y="2250"/>
                    <a:pt x="194" y="2257"/>
                    <a:pt x="192" y="2265"/>
                  </a:cubicBezTo>
                  <a:cubicBezTo>
                    <a:pt x="-413" y="3944"/>
                    <a:pt x="461" y="5795"/>
                    <a:pt x="2144" y="6399"/>
                  </a:cubicBezTo>
                  <a:cubicBezTo>
                    <a:pt x="2191" y="6416"/>
                    <a:pt x="2239" y="6432"/>
                    <a:pt x="2287" y="6446"/>
                  </a:cubicBezTo>
                  <a:lnTo>
                    <a:pt x="804483" y="274147"/>
                  </a:lnTo>
                  <a:cubicBezTo>
                    <a:pt x="806051" y="274553"/>
                    <a:pt x="807678" y="273741"/>
                    <a:pt x="808293" y="272246"/>
                  </a:cubicBezTo>
                  <a:cubicBezTo>
                    <a:pt x="809002" y="270584"/>
                    <a:pt x="808237" y="268662"/>
                    <a:pt x="806578" y="267937"/>
                  </a:cubicBezTo>
                  <a:close/>
                </a:path>
              </a:pathLst>
            </a:custGeom>
            <a:grpFill/>
            <a:ln w="6350"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C4BAE2F7-8DFC-B547-BA96-14ACD7D819B8}"/>
                </a:ext>
              </a:extLst>
            </p:cNvPr>
            <p:cNvSpPr/>
            <p:nvPr/>
          </p:nvSpPr>
          <p:spPr>
            <a:xfrm>
              <a:off x="7197544" y="4233431"/>
              <a:ext cx="1009650" cy="190083"/>
            </a:xfrm>
            <a:custGeom>
              <a:avLst/>
              <a:gdLst>
                <a:gd name="connsiteX0" fmla="*/ 1011419 w 1009650"/>
                <a:gd name="connsiteY0" fmla="*/ 189540 h 190083"/>
                <a:gd name="connsiteX1" fmla="*/ 3674 w 1009650"/>
                <a:gd name="connsiteY1" fmla="*/ 27 h 190083"/>
                <a:gd name="connsiteX2" fmla="*/ 118 w 1009650"/>
                <a:gd name="connsiteY2" fmla="*/ 2435 h 190083"/>
                <a:gd name="connsiteX3" fmla="*/ 2434 w 1009650"/>
                <a:gd name="connsiteY3" fmla="*/ 6481 h 190083"/>
                <a:gd name="connsiteX4" fmla="*/ 2467 w 1009650"/>
                <a:gd name="connsiteY4" fmla="*/ 6490 h 190083"/>
                <a:gd name="connsiteX5" fmla="*/ 1010212 w 1009650"/>
                <a:gd name="connsiteY5" fmla="*/ 196003 h 190083"/>
                <a:gd name="connsiteX6" fmla="*/ 1013452 w 1009650"/>
                <a:gd name="connsiteY6" fmla="*/ 192647 h 190083"/>
                <a:gd name="connsiteX7" fmla="*/ 1011419 w 1009650"/>
                <a:gd name="connsiteY7" fmla="*/ 189667 h 1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9650" h="190083">
                  <a:moveTo>
                    <a:pt x="1011419" y="189540"/>
                  </a:moveTo>
                  <a:lnTo>
                    <a:pt x="3674" y="27"/>
                  </a:lnTo>
                  <a:cubicBezTo>
                    <a:pt x="2048" y="-184"/>
                    <a:pt x="522" y="850"/>
                    <a:pt x="118" y="2435"/>
                  </a:cubicBezTo>
                  <a:cubicBezTo>
                    <a:pt x="-363" y="4190"/>
                    <a:pt x="674" y="6002"/>
                    <a:pt x="2434" y="6481"/>
                  </a:cubicBezTo>
                  <a:cubicBezTo>
                    <a:pt x="2444" y="6484"/>
                    <a:pt x="2456" y="6487"/>
                    <a:pt x="2467" y="6490"/>
                  </a:cubicBezTo>
                  <a:lnTo>
                    <a:pt x="1010212" y="196003"/>
                  </a:lnTo>
                  <a:cubicBezTo>
                    <a:pt x="1012036" y="195969"/>
                    <a:pt x="1013486" y="194466"/>
                    <a:pt x="1013452" y="192647"/>
                  </a:cubicBezTo>
                  <a:cubicBezTo>
                    <a:pt x="1013427" y="191339"/>
                    <a:pt x="1012629" y="190169"/>
                    <a:pt x="1011419" y="189667"/>
                  </a:cubicBezTo>
                  <a:close/>
                </a:path>
              </a:pathLst>
            </a:custGeom>
            <a:grpFill/>
            <a:ln w="6350"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D67FDFB-7454-8C42-AF31-28130DEA0D6F}"/>
                </a:ext>
              </a:extLst>
            </p:cNvPr>
            <p:cNvSpPr/>
            <p:nvPr/>
          </p:nvSpPr>
          <p:spPr>
            <a:xfrm>
              <a:off x="5079095" y="5962313"/>
              <a:ext cx="1308100" cy="576586"/>
            </a:xfrm>
            <a:custGeom>
              <a:avLst/>
              <a:gdLst>
                <a:gd name="connsiteX0" fmla="*/ 1306211 w 1308100"/>
                <a:gd name="connsiteY0" fmla="*/ 571596 h 576585"/>
                <a:gd name="connsiteX1" fmla="*/ 4778 w 1308100"/>
                <a:gd name="connsiteY1" fmla="*/ 269 h 576585"/>
                <a:gd name="connsiteX2" fmla="*/ 270 w 1308100"/>
                <a:gd name="connsiteY2" fmla="*/ 2106 h 576585"/>
                <a:gd name="connsiteX3" fmla="*/ 2111 w 1308100"/>
                <a:gd name="connsiteY3" fmla="*/ 6605 h 576585"/>
                <a:gd name="connsiteX4" fmla="*/ 1303861 w 1308100"/>
                <a:gd name="connsiteY4" fmla="*/ 577868 h 576585"/>
                <a:gd name="connsiteX5" fmla="*/ 1308006 w 1308100"/>
                <a:gd name="connsiteY5" fmla="*/ 575721 h 576585"/>
                <a:gd name="connsiteX6" fmla="*/ 1306465 w 1308100"/>
                <a:gd name="connsiteY6" fmla="*/ 571849 h 5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00" h="576585">
                  <a:moveTo>
                    <a:pt x="1306211" y="571596"/>
                  </a:moveTo>
                  <a:lnTo>
                    <a:pt x="4778" y="269"/>
                  </a:lnTo>
                  <a:cubicBezTo>
                    <a:pt x="3025" y="-466"/>
                    <a:pt x="1006" y="357"/>
                    <a:pt x="270" y="2106"/>
                  </a:cubicBezTo>
                  <a:cubicBezTo>
                    <a:pt x="-467" y="3856"/>
                    <a:pt x="358" y="5870"/>
                    <a:pt x="2111" y="6605"/>
                  </a:cubicBezTo>
                  <a:lnTo>
                    <a:pt x="1303861" y="577868"/>
                  </a:lnTo>
                  <a:cubicBezTo>
                    <a:pt x="1305600" y="578417"/>
                    <a:pt x="1307455" y="577456"/>
                    <a:pt x="1308006" y="575721"/>
                  </a:cubicBezTo>
                  <a:cubicBezTo>
                    <a:pt x="1308479" y="574229"/>
                    <a:pt x="1307835" y="572611"/>
                    <a:pt x="1306465" y="571849"/>
                  </a:cubicBezTo>
                  <a:close/>
                </a:path>
              </a:pathLst>
            </a:custGeom>
            <a:grpFill/>
            <a:ln w="6350"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1830ADC1-55BC-BF41-889E-1486CE2E2D2C}"/>
                </a:ext>
              </a:extLst>
            </p:cNvPr>
            <p:cNvSpPr/>
            <p:nvPr/>
          </p:nvSpPr>
          <p:spPr>
            <a:xfrm>
              <a:off x="10574810" y="6185523"/>
              <a:ext cx="450850" cy="63361"/>
            </a:xfrm>
            <a:custGeom>
              <a:avLst/>
              <a:gdLst>
                <a:gd name="connsiteX0" fmla="*/ 451457 w 450850"/>
                <a:gd name="connsiteY0" fmla="*/ 60663 h 63361"/>
                <a:gd name="connsiteX1" fmla="*/ 3719 w 450850"/>
                <a:gd name="connsiteY1" fmla="*/ 27 h 63361"/>
                <a:gd name="connsiteX2" fmla="*/ 36 w 450850"/>
                <a:gd name="connsiteY2" fmla="*/ 2815 h 63361"/>
                <a:gd name="connsiteX3" fmla="*/ 2830 w 450850"/>
                <a:gd name="connsiteY3" fmla="*/ 6616 h 63361"/>
                <a:gd name="connsiteX4" fmla="*/ 450568 w 450850"/>
                <a:gd name="connsiteY4" fmla="*/ 67189 h 63361"/>
                <a:gd name="connsiteX5" fmla="*/ 454251 w 450850"/>
                <a:gd name="connsiteY5" fmla="*/ 64401 h 63361"/>
                <a:gd name="connsiteX6" fmla="*/ 451463 w 450850"/>
                <a:gd name="connsiteY6" fmla="*/ 60664 h 63361"/>
                <a:gd name="connsiteX7" fmla="*/ 451457 w 450850"/>
                <a:gd name="connsiteY7" fmla="*/ 60663 h 6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850" h="63361">
                  <a:moveTo>
                    <a:pt x="451457" y="60663"/>
                  </a:moveTo>
                  <a:lnTo>
                    <a:pt x="3719" y="27"/>
                  </a:lnTo>
                  <a:cubicBezTo>
                    <a:pt x="1935" y="-200"/>
                    <a:pt x="298" y="1040"/>
                    <a:pt x="36" y="2815"/>
                  </a:cubicBezTo>
                  <a:cubicBezTo>
                    <a:pt x="-231" y="4631"/>
                    <a:pt x="1014" y="6324"/>
                    <a:pt x="2830" y="6616"/>
                  </a:cubicBezTo>
                  <a:lnTo>
                    <a:pt x="450568" y="67189"/>
                  </a:lnTo>
                  <a:cubicBezTo>
                    <a:pt x="452342" y="67381"/>
                    <a:pt x="453959" y="66158"/>
                    <a:pt x="454251" y="64401"/>
                  </a:cubicBezTo>
                  <a:cubicBezTo>
                    <a:pt x="454515" y="62601"/>
                    <a:pt x="453266" y="60928"/>
                    <a:pt x="451463" y="60664"/>
                  </a:cubicBezTo>
                  <a:cubicBezTo>
                    <a:pt x="451461" y="60664"/>
                    <a:pt x="451459" y="60663"/>
                    <a:pt x="451457" y="60663"/>
                  </a:cubicBezTo>
                  <a:close/>
                </a:path>
              </a:pathLst>
            </a:custGeom>
            <a:grpFill/>
            <a:ln w="6350"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9FEE81E6-18B2-3F4C-B5FE-99B03CAC9843}"/>
                </a:ext>
              </a:extLst>
            </p:cNvPr>
            <p:cNvSpPr/>
            <p:nvPr/>
          </p:nvSpPr>
          <p:spPr>
            <a:xfrm>
              <a:off x="6657023" y="4233433"/>
              <a:ext cx="546100" cy="1527001"/>
            </a:xfrm>
            <a:custGeom>
              <a:avLst/>
              <a:gdLst>
                <a:gd name="connsiteX0" fmla="*/ 544702 w 546100"/>
                <a:gd name="connsiteY0" fmla="*/ 215 h 1527001"/>
                <a:gd name="connsiteX1" fmla="*/ 540448 w 546100"/>
                <a:gd name="connsiteY1" fmla="*/ 2116 h 1527001"/>
                <a:gd name="connsiteX2" fmla="*/ 190 w 546100"/>
                <a:gd name="connsiteY2" fmla="*/ 1526520 h 1527001"/>
                <a:gd name="connsiteX3" fmla="*/ 2253 w 546100"/>
                <a:gd name="connsiteY3" fmla="*/ 1530796 h 1527001"/>
                <a:gd name="connsiteX4" fmla="*/ 6540 w 546100"/>
                <a:gd name="connsiteY4" fmla="*/ 1528737 h 1527001"/>
                <a:gd name="connsiteX5" fmla="*/ 546861 w 546100"/>
                <a:gd name="connsiteY5" fmla="*/ 4397 h 1527001"/>
                <a:gd name="connsiteX6" fmla="*/ 544702 w 546100"/>
                <a:gd name="connsiteY6" fmla="*/ 215 h 152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1527001">
                  <a:moveTo>
                    <a:pt x="544702" y="215"/>
                  </a:moveTo>
                  <a:cubicBezTo>
                    <a:pt x="543002" y="-429"/>
                    <a:pt x="541100" y="421"/>
                    <a:pt x="540448" y="2116"/>
                  </a:cubicBezTo>
                  <a:lnTo>
                    <a:pt x="190" y="1526520"/>
                  </a:lnTo>
                  <a:cubicBezTo>
                    <a:pt x="-424" y="1528269"/>
                    <a:pt x="500" y="1530184"/>
                    <a:pt x="2253" y="1530796"/>
                  </a:cubicBezTo>
                  <a:cubicBezTo>
                    <a:pt x="4007" y="1531409"/>
                    <a:pt x="5926" y="1530487"/>
                    <a:pt x="6540" y="1528737"/>
                  </a:cubicBezTo>
                  <a:lnTo>
                    <a:pt x="546861" y="4397"/>
                  </a:lnTo>
                  <a:cubicBezTo>
                    <a:pt x="547404" y="2649"/>
                    <a:pt x="546443" y="789"/>
                    <a:pt x="544702" y="215"/>
                  </a:cubicBezTo>
                  <a:close/>
                </a:path>
              </a:pathLst>
            </a:custGeom>
            <a:grpFill/>
            <a:ln w="6350"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38696214-E06E-D046-BB80-2D3C1F620E1D}"/>
                </a:ext>
              </a:extLst>
            </p:cNvPr>
            <p:cNvSpPr/>
            <p:nvPr/>
          </p:nvSpPr>
          <p:spPr>
            <a:xfrm>
              <a:off x="8812806" y="5261007"/>
              <a:ext cx="800100" cy="367494"/>
            </a:xfrm>
            <a:custGeom>
              <a:avLst/>
              <a:gdLst>
                <a:gd name="connsiteX0" fmla="*/ 802047 w 800100"/>
                <a:gd name="connsiteY0" fmla="*/ 361453 h 367494"/>
                <a:gd name="connsiteX1" fmla="*/ 4677 w 800100"/>
                <a:gd name="connsiteY1" fmla="*/ 295 h 367494"/>
                <a:gd name="connsiteX2" fmla="*/ 295 w 800100"/>
                <a:gd name="connsiteY2" fmla="*/ 1942 h 367494"/>
                <a:gd name="connsiteX3" fmla="*/ 1947 w 800100"/>
                <a:gd name="connsiteY3" fmla="*/ 6314 h 367494"/>
                <a:gd name="connsiteX4" fmla="*/ 799316 w 800100"/>
                <a:gd name="connsiteY4" fmla="*/ 367472 h 367494"/>
                <a:gd name="connsiteX5" fmla="*/ 803856 w 800100"/>
                <a:gd name="connsiteY5" fmla="*/ 365666 h 367494"/>
                <a:gd name="connsiteX6" fmla="*/ 802046 w 800100"/>
                <a:gd name="connsiteY6" fmla="*/ 361136 h 3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367494">
                  <a:moveTo>
                    <a:pt x="802047" y="361453"/>
                  </a:moveTo>
                  <a:lnTo>
                    <a:pt x="4677" y="295"/>
                  </a:lnTo>
                  <a:cubicBezTo>
                    <a:pt x="3011" y="-458"/>
                    <a:pt x="1049" y="280"/>
                    <a:pt x="295" y="1942"/>
                  </a:cubicBezTo>
                  <a:cubicBezTo>
                    <a:pt x="-459" y="3604"/>
                    <a:pt x="281" y="5562"/>
                    <a:pt x="1947" y="6314"/>
                  </a:cubicBezTo>
                  <a:lnTo>
                    <a:pt x="799316" y="367472"/>
                  </a:lnTo>
                  <a:cubicBezTo>
                    <a:pt x="801069" y="368225"/>
                    <a:pt x="803102" y="367416"/>
                    <a:pt x="803856" y="365666"/>
                  </a:cubicBezTo>
                  <a:cubicBezTo>
                    <a:pt x="804610" y="363917"/>
                    <a:pt x="803799" y="361888"/>
                    <a:pt x="802046" y="361136"/>
                  </a:cubicBezTo>
                  <a:close/>
                </a:path>
              </a:pathLst>
            </a:custGeom>
            <a:grpFill/>
            <a:ln w="6350"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38A0280C-C239-C946-9A0C-13CEB326A79E}"/>
                </a:ext>
              </a:extLst>
            </p:cNvPr>
            <p:cNvSpPr/>
            <p:nvPr/>
          </p:nvSpPr>
          <p:spPr>
            <a:xfrm>
              <a:off x="8909608" y="6520003"/>
              <a:ext cx="762000" cy="234436"/>
            </a:xfrm>
            <a:custGeom>
              <a:avLst/>
              <a:gdLst>
                <a:gd name="connsiteX0" fmla="*/ 762459 w 762000"/>
                <a:gd name="connsiteY0" fmla="*/ 346 h 234435"/>
                <a:gd name="connsiteX1" fmla="*/ 2363 w 762000"/>
                <a:gd name="connsiteY1" fmla="*/ 228446 h 234435"/>
                <a:gd name="connsiteX2" fmla="*/ 141 w 762000"/>
                <a:gd name="connsiteY2" fmla="*/ 232564 h 234435"/>
                <a:gd name="connsiteX3" fmla="*/ 4268 w 762000"/>
                <a:gd name="connsiteY3" fmla="*/ 234782 h 234435"/>
                <a:gd name="connsiteX4" fmla="*/ 764427 w 762000"/>
                <a:gd name="connsiteY4" fmla="*/ 6682 h 234435"/>
                <a:gd name="connsiteX5" fmla="*/ 767276 w 762000"/>
                <a:gd name="connsiteY5" fmla="*/ 2878 h 234435"/>
                <a:gd name="connsiteX6" fmla="*/ 763464 w 762000"/>
                <a:gd name="connsiteY6" fmla="*/ 35 h 234435"/>
                <a:gd name="connsiteX7" fmla="*/ 762458 w 762000"/>
                <a:gd name="connsiteY7" fmla="*/ 346 h 2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 h="234435">
                  <a:moveTo>
                    <a:pt x="762459" y="346"/>
                  </a:moveTo>
                  <a:lnTo>
                    <a:pt x="2363" y="228446"/>
                  </a:lnTo>
                  <a:cubicBezTo>
                    <a:pt x="610" y="228971"/>
                    <a:pt x="-386" y="230815"/>
                    <a:pt x="141" y="232564"/>
                  </a:cubicBezTo>
                  <a:cubicBezTo>
                    <a:pt x="667" y="234314"/>
                    <a:pt x="2515" y="235307"/>
                    <a:pt x="4268" y="234782"/>
                  </a:cubicBezTo>
                  <a:lnTo>
                    <a:pt x="764427" y="6682"/>
                  </a:lnTo>
                  <a:cubicBezTo>
                    <a:pt x="766266" y="6417"/>
                    <a:pt x="767542" y="4714"/>
                    <a:pt x="767276" y="2878"/>
                  </a:cubicBezTo>
                  <a:cubicBezTo>
                    <a:pt x="767010" y="1043"/>
                    <a:pt x="765303" y="-230"/>
                    <a:pt x="763464" y="35"/>
                  </a:cubicBezTo>
                  <a:cubicBezTo>
                    <a:pt x="763114" y="85"/>
                    <a:pt x="762775" y="190"/>
                    <a:pt x="762458" y="346"/>
                  </a:cubicBezTo>
                  <a:close/>
                </a:path>
              </a:pathLst>
            </a:custGeom>
            <a:grpFill/>
            <a:ln w="6350"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E6B9DAFB-B70A-ED45-9463-DD9B626D1B66}"/>
                </a:ext>
              </a:extLst>
            </p:cNvPr>
            <p:cNvSpPr/>
            <p:nvPr/>
          </p:nvSpPr>
          <p:spPr>
            <a:xfrm>
              <a:off x="9492632" y="5622402"/>
              <a:ext cx="120650" cy="741324"/>
            </a:xfrm>
            <a:custGeom>
              <a:avLst/>
              <a:gdLst>
                <a:gd name="connsiteX0" fmla="*/ 121268 w 120650"/>
                <a:gd name="connsiteY0" fmla="*/ 58 h 741324"/>
                <a:gd name="connsiteX1" fmla="*/ 117412 w 120650"/>
                <a:gd name="connsiteY1" fmla="*/ 2685 h 741324"/>
                <a:gd name="connsiteX2" fmla="*/ 117395 w 120650"/>
                <a:gd name="connsiteY2" fmla="*/ 2782 h 741324"/>
                <a:gd name="connsiteX3" fmla="*/ 47 w 120650"/>
                <a:gd name="connsiteY3" fmla="*/ 738974 h 741324"/>
                <a:gd name="connsiteX4" fmla="*/ 2753 w 120650"/>
                <a:gd name="connsiteY4" fmla="*/ 742772 h 741324"/>
                <a:gd name="connsiteX5" fmla="*/ 2778 w 120650"/>
                <a:gd name="connsiteY5" fmla="*/ 742776 h 741324"/>
                <a:gd name="connsiteX6" fmla="*/ 6587 w 120650"/>
                <a:gd name="connsiteY6" fmla="*/ 739988 h 741324"/>
                <a:gd name="connsiteX7" fmla="*/ 123999 w 120650"/>
                <a:gd name="connsiteY7" fmla="*/ 3796 h 741324"/>
                <a:gd name="connsiteX8" fmla="*/ 121268 w 120650"/>
                <a:gd name="connsiteY8" fmla="*/ 58 h 7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50" h="741324">
                  <a:moveTo>
                    <a:pt x="121268" y="58"/>
                  </a:moveTo>
                  <a:cubicBezTo>
                    <a:pt x="119476" y="-280"/>
                    <a:pt x="117750" y="897"/>
                    <a:pt x="117412" y="2685"/>
                  </a:cubicBezTo>
                  <a:cubicBezTo>
                    <a:pt x="117405" y="2717"/>
                    <a:pt x="117400" y="2750"/>
                    <a:pt x="117395" y="2782"/>
                  </a:cubicBezTo>
                  <a:lnTo>
                    <a:pt x="47" y="738974"/>
                  </a:lnTo>
                  <a:cubicBezTo>
                    <a:pt x="-257" y="740768"/>
                    <a:pt x="954" y="742469"/>
                    <a:pt x="2753" y="742772"/>
                  </a:cubicBezTo>
                  <a:cubicBezTo>
                    <a:pt x="2761" y="742773"/>
                    <a:pt x="2769" y="742775"/>
                    <a:pt x="2778" y="742776"/>
                  </a:cubicBezTo>
                  <a:cubicBezTo>
                    <a:pt x="4598" y="743042"/>
                    <a:pt x="6294" y="741800"/>
                    <a:pt x="6587" y="739988"/>
                  </a:cubicBezTo>
                  <a:lnTo>
                    <a:pt x="123999" y="3796"/>
                  </a:lnTo>
                  <a:cubicBezTo>
                    <a:pt x="124199" y="2032"/>
                    <a:pt x="123013" y="408"/>
                    <a:pt x="121268" y="58"/>
                  </a:cubicBezTo>
                  <a:close/>
                </a:path>
              </a:pathLst>
            </a:custGeom>
            <a:grpFill/>
            <a:ln w="6350"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D40480B2-E47E-C347-837D-231D2D3A197B}"/>
                </a:ext>
              </a:extLst>
            </p:cNvPr>
            <p:cNvSpPr/>
            <p:nvPr/>
          </p:nvSpPr>
          <p:spPr>
            <a:xfrm>
              <a:off x="5679205" y="5332322"/>
              <a:ext cx="984250" cy="430855"/>
            </a:xfrm>
            <a:custGeom>
              <a:avLst/>
              <a:gdLst>
                <a:gd name="connsiteX0" fmla="*/ 982452 w 984250"/>
                <a:gd name="connsiteY0" fmla="*/ 425730 h 430855"/>
                <a:gd name="connsiteX1" fmla="*/ 4553 w 984250"/>
                <a:gd name="connsiteY1" fmla="*/ 261 h 430855"/>
                <a:gd name="connsiteX2" fmla="*/ 302 w 984250"/>
                <a:gd name="connsiteY2" fmla="*/ 1962 h 430855"/>
                <a:gd name="connsiteX3" fmla="*/ 298 w 984250"/>
                <a:gd name="connsiteY3" fmla="*/ 1972 h 430855"/>
                <a:gd name="connsiteX4" fmla="*/ 1933 w 984250"/>
                <a:gd name="connsiteY4" fmla="*/ 6336 h 430855"/>
                <a:gd name="connsiteX5" fmla="*/ 1949 w 984250"/>
                <a:gd name="connsiteY5" fmla="*/ 6343 h 430855"/>
                <a:gd name="connsiteX6" fmla="*/ 979849 w 984250"/>
                <a:gd name="connsiteY6" fmla="*/ 431750 h 430855"/>
                <a:gd name="connsiteX7" fmla="*/ 983913 w 984250"/>
                <a:gd name="connsiteY7" fmla="*/ 430229 h 430855"/>
                <a:gd name="connsiteX8" fmla="*/ 982453 w 984250"/>
                <a:gd name="connsiteY8" fmla="*/ 425730 h 4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250" h="430855">
                  <a:moveTo>
                    <a:pt x="982452" y="425730"/>
                  </a:moveTo>
                  <a:lnTo>
                    <a:pt x="4553" y="261"/>
                  </a:lnTo>
                  <a:cubicBezTo>
                    <a:pt x="2908" y="-441"/>
                    <a:pt x="1005" y="321"/>
                    <a:pt x="302" y="1962"/>
                  </a:cubicBezTo>
                  <a:cubicBezTo>
                    <a:pt x="301" y="1965"/>
                    <a:pt x="299" y="1968"/>
                    <a:pt x="298" y="1972"/>
                  </a:cubicBezTo>
                  <a:cubicBezTo>
                    <a:pt x="-458" y="3627"/>
                    <a:pt x="274" y="5581"/>
                    <a:pt x="1933" y="6336"/>
                  </a:cubicBezTo>
                  <a:cubicBezTo>
                    <a:pt x="1939" y="6339"/>
                    <a:pt x="1944" y="6341"/>
                    <a:pt x="1949" y="6343"/>
                  </a:cubicBezTo>
                  <a:lnTo>
                    <a:pt x="979849" y="431750"/>
                  </a:lnTo>
                  <a:cubicBezTo>
                    <a:pt x="981394" y="432327"/>
                    <a:pt x="983130" y="431678"/>
                    <a:pt x="983913" y="430229"/>
                  </a:cubicBezTo>
                  <a:cubicBezTo>
                    <a:pt x="984710" y="428581"/>
                    <a:pt x="984067" y="426599"/>
                    <a:pt x="982453" y="425730"/>
                  </a:cubicBezTo>
                  <a:close/>
                </a:path>
              </a:pathLst>
            </a:custGeom>
            <a:grpFill/>
            <a:ln w="6350"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353480F8-7C38-9746-A52E-944B0BA89CD3}"/>
                </a:ext>
              </a:extLst>
            </p:cNvPr>
            <p:cNvSpPr/>
            <p:nvPr/>
          </p:nvSpPr>
          <p:spPr>
            <a:xfrm>
              <a:off x="8909577" y="6748390"/>
              <a:ext cx="234950" cy="107714"/>
            </a:xfrm>
            <a:custGeom>
              <a:avLst/>
              <a:gdLst>
                <a:gd name="connsiteX0" fmla="*/ 298 w 234950"/>
                <a:gd name="connsiteY0" fmla="*/ 1896 h 107713"/>
                <a:gd name="connsiteX1" fmla="*/ 1933 w 234950"/>
                <a:gd name="connsiteY1" fmla="*/ 6261 h 107713"/>
                <a:gd name="connsiteX2" fmla="*/ 1949 w 234950"/>
                <a:gd name="connsiteY2" fmla="*/ 6268 h 107713"/>
                <a:gd name="connsiteX3" fmla="*/ 220072 w 234950"/>
                <a:gd name="connsiteY3" fmla="*/ 109357 h 107713"/>
                <a:gd name="connsiteX4" fmla="*/ 235566 w 234950"/>
                <a:gd name="connsiteY4" fmla="*/ 109357 h 107713"/>
                <a:gd name="connsiteX5" fmla="*/ 4743 w 234950"/>
                <a:gd name="connsiteY5" fmla="*/ 312 h 107713"/>
                <a:gd name="connsiteX6" fmla="*/ 298 w 234950"/>
                <a:gd name="connsiteY6" fmla="*/ 1896 h 1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50" h="107713">
                  <a:moveTo>
                    <a:pt x="298" y="1896"/>
                  </a:moveTo>
                  <a:cubicBezTo>
                    <a:pt x="-458" y="3552"/>
                    <a:pt x="274" y="5506"/>
                    <a:pt x="1933" y="6261"/>
                  </a:cubicBezTo>
                  <a:cubicBezTo>
                    <a:pt x="1939" y="6263"/>
                    <a:pt x="1944" y="6266"/>
                    <a:pt x="1949" y="6268"/>
                  </a:cubicBezTo>
                  <a:lnTo>
                    <a:pt x="220072" y="109357"/>
                  </a:lnTo>
                  <a:lnTo>
                    <a:pt x="235566" y="109357"/>
                  </a:lnTo>
                  <a:lnTo>
                    <a:pt x="4743" y="312"/>
                  </a:lnTo>
                  <a:cubicBezTo>
                    <a:pt x="3076" y="-459"/>
                    <a:pt x="1098" y="246"/>
                    <a:pt x="298" y="1896"/>
                  </a:cubicBezTo>
                  <a:close/>
                </a:path>
              </a:pathLst>
            </a:custGeom>
            <a:grpFill/>
            <a:ln w="6350"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1445B449-48BE-4B4B-BFC7-86EF3A9583F9}"/>
                </a:ext>
              </a:extLst>
            </p:cNvPr>
            <p:cNvSpPr/>
            <p:nvPr/>
          </p:nvSpPr>
          <p:spPr>
            <a:xfrm>
              <a:off x="8366370" y="5622489"/>
              <a:ext cx="1244600" cy="614602"/>
            </a:xfrm>
            <a:custGeom>
              <a:avLst/>
              <a:gdLst>
                <a:gd name="connsiteX0" fmla="*/ 1245625 w 1244600"/>
                <a:gd name="connsiteY0" fmla="*/ 287 h 614602"/>
                <a:gd name="connsiteX1" fmla="*/ 1533 w 1244600"/>
                <a:gd name="connsiteY1" fmla="*/ 609250 h 614602"/>
                <a:gd name="connsiteX2" fmla="*/ 515 w 1244600"/>
                <a:gd name="connsiteY2" fmla="*/ 613798 h 614602"/>
                <a:gd name="connsiteX3" fmla="*/ 4391 w 1244600"/>
                <a:gd name="connsiteY3" fmla="*/ 615143 h 614602"/>
                <a:gd name="connsiteX4" fmla="*/ 1248546 w 1244600"/>
                <a:gd name="connsiteY4" fmla="*/ 6306 h 614602"/>
                <a:gd name="connsiteX5" fmla="*/ 1250007 w 1244600"/>
                <a:gd name="connsiteY5" fmla="*/ 1998 h 614602"/>
                <a:gd name="connsiteX6" fmla="*/ 1245671 w 1244600"/>
                <a:gd name="connsiteY6" fmla="*/ 267 h 614602"/>
                <a:gd name="connsiteX7" fmla="*/ 1245625 w 1244600"/>
                <a:gd name="connsiteY7" fmla="*/ 287 h 61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4600" h="614602">
                  <a:moveTo>
                    <a:pt x="1245625" y="287"/>
                  </a:moveTo>
                  <a:lnTo>
                    <a:pt x="1533" y="609250"/>
                  </a:lnTo>
                  <a:cubicBezTo>
                    <a:pt x="-6" y="610225"/>
                    <a:pt x="-463" y="612261"/>
                    <a:pt x="515" y="613798"/>
                  </a:cubicBezTo>
                  <a:cubicBezTo>
                    <a:pt x="1336" y="615090"/>
                    <a:pt x="2942" y="615647"/>
                    <a:pt x="4391" y="615143"/>
                  </a:cubicBezTo>
                  <a:lnTo>
                    <a:pt x="1248546" y="6306"/>
                  </a:lnTo>
                  <a:cubicBezTo>
                    <a:pt x="1250135" y="5513"/>
                    <a:pt x="1250786" y="3591"/>
                    <a:pt x="1250007" y="1998"/>
                  </a:cubicBezTo>
                  <a:cubicBezTo>
                    <a:pt x="1249288" y="325"/>
                    <a:pt x="1247347" y="-449"/>
                    <a:pt x="1245671" y="267"/>
                  </a:cubicBezTo>
                  <a:cubicBezTo>
                    <a:pt x="1245656" y="274"/>
                    <a:pt x="1245640" y="280"/>
                    <a:pt x="1245625" y="287"/>
                  </a:cubicBezTo>
                  <a:close/>
                </a:path>
              </a:pathLst>
            </a:custGeom>
            <a:grpFill/>
            <a:ln w="6350"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6A817086-FCA8-3D44-987E-E0CE29AD4E98}"/>
                </a:ext>
              </a:extLst>
            </p:cNvPr>
            <p:cNvSpPr/>
            <p:nvPr/>
          </p:nvSpPr>
          <p:spPr>
            <a:xfrm>
              <a:off x="4666844" y="4935028"/>
              <a:ext cx="1016000" cy="399175"/>
            </a:xfrm>
            <a:custGeom>
              <a:avLst/>
              <a:gdLst>
                <a:gd name="connsiteX0" fmla="*/ 1017041 w 1016000"/>
                <a:gd name="connsiteY0" fmla="*/ 397492 h 399174"/>
                <a:gd name="connsiteX1" fmla="*/ 4534 w 1016000"/>
                <a:gd name="connsiteY1" fmla="*/ 218 h 399174"/>
                <a:gd name="connsiteX2" fmla="*/ 216 w 1016000"/>
                <a:gd name="connsiteY2" fmla="*/ 2119 h 399174"/>
                <a:gd name="connsiteX3" fmla="*/ 2121 w 1016000"/>
                <a:gd name="connsiteY3" fmla="*/ 6364 h 399174"/>
                <a:gd name="connsiteX4" fmla="*/ 1014628 w 1016000"/>
                <a:gd name="connsiteY4" fmla="*/ 403638 h 399174"/>
                <a:gd name="connsiteX5" fmla="*/ 1018628 w 1016000"/>
                <a:gd name="connsiteY5" fmla="*/ 401864 h 399174"/>
                <a:gd name="connsiteX6" fmla="*/ 1017041 w 1016000"/>
                <a:gd name="connsiteY6" fmla="*/ 397492 h 39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0" h="399174">
                  <a:moveTo>
                    <a:pt x="1017041" y="397492"/>
                  </a:moveTo>
                  <a:lnTo>
                    <a:pt x="4534" y="218"/>
                  </a:lnTo>
                  <a:cubicBezTo>
                    <a:pt x="2815" y="-430"/>
                    <a:pt x="894" y="416"/>
                    <a:pt x="216" y="2119"/>
                  </a:cubicBezTo>
                  <a:cubicBezTo>
                    <a:pt x="-430" y="3816"/>
                    <a:pt x="422" y="5714"/>
                    <a:pt x="2121" y="6364"/>
                  </a:cubicBezTo>
                  <a:lnTo>
                    <a:pt x="1014628" y="403638"/>
                  </a:lnTo>
                  <a:cubicBezTo>
                    <a:pt x="1016222" y="404205"/>
                    <a:pt x="1017982" y="403425"/>
                    <a:pt x="1018628" y="401864"/>
                  </a:cubicBezTo>
                  <a:cubicBezTo>
                    <a:pt x="1019396" y="400219"/>
                    <a:pt x="1018686" y="398264"/>
                    <a:pt x="1017041" y="397492"/>
                  </a:cubicBezTo>
                  <a:close/>
                </a:path>
              </a:pathLst>
            </a:custGeom>
            <a:grpFill/>
            <a:ln w="6350"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D4898D43-915B-B645-8527-0E796A4FB836}"/>
                </a:ext>
              </a:extLst>
            </p:cNvPr>
            <p:cNvSpPr/>
            <p:nvPr/>
          </p:nvSpPr>
          <p:spPr>
            <a:xfrm>
              <a:off x="9610171" y="5622445"/>
              <a:ext cx="965200" cy="563913"/>
            </a:xfrm>
            <a:custGeom>
              <a:avLst/>
              <a:gdLst>
                <a:gd name="connsiteX0" fmla="*/ 969564 w 965200"/>
                <a:gd name="connsiteY0" fmla="*/ 563548 h 563913"/>
                <a:gd name="connsiteX1" fmla="*/ 4999 w 965200"/>
                <a:gd name="connsiteY1" fmla="*/ 458 h 563913"/>
                <a:gd name="connsiteX2" fmla="*/ 459 w 965200"/>
                <a:gd name="connsiteY2" fmla="*/ 1630 h 563913"/>
                <a:gd name="connsiteX3" fmla="*/ 1634 w 965200"/>
                <a:gd name="connsiteY3" fmla="*/ 6161 h 563913"/>
                <a:gd name="connsiteX4" fmla="*/ 966199 w 965200"/>
                <a:gd name="connsiteY4" fmla="*/ 569250 h 563913"/>
                <a:gd name="connsiteX5" fmla="*/ 970643 w 965200"/>
                <a:gd name="connsiteY5" fmla="*/ 568110 h 563913"/>
                <a:gd name="connsiteX6" fmla="*/ 969598 w 965200"/>
                <a:gd name="connsiteY6" fmla="*/ 563569 h 563913"/>
                <a:gd name="connsiteX7" fmla="*/ 969564 w 965200"/>
                <a:gd name="connsiteY7" fmla="*/ 563548 h 56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200" h="563913">
                  <a:moveTo>
                    <a:pt x="969564" y="563548"/>
                  </a:moveTo>
                  <a:lnTo>
                    <a:pt x="4999" y="458"/>
                  </a:lnTo>
                  <a:cubicBezTo>
                    <a:pt x="3421" y="-469"/>
                    <a:pt x="1389" y="56"/>
                    <a:pt x="459" y="1630"/>
                  </a:cubicBezTo>
                  <a:cubicBezTo>
                    <a:pt x="-470" y="3205"/>
                    <a:pt x="56" y="5233"/>
                    <a:pt x="1634" y="6161"/>
                  </a:cubicBezTo>
                  <a:lnTo>
                    <a:pt x="966199" y="569250"/>
                  </a:lnTo>
                  <a:cubicBezTo>
                    <a:pt x="967754" y="570061"/>
                    <a:pt x="969673" y="569569"/>
                    <a:pt x="970643" y="568110"/>
                  </a:cubicBezTo>
                  <a:cubicBezTo>
                    <a:pt x="971612" y="566568"/>
                    <a:pt x="971143" y="564535"/>
                    <a:pt x="969598" y="563569"/>
                  </a:cubicBezTo>
                  <a:cubicBezTo>
                    <a:pt x="969587" y="563562"/>
                    <a:pt x="969575" y="563555"/>
                    <a:pt x="969564" y="563548"/>
                  </a:cubicBezTo>
                  <a:close/>
                </a:path>
              </a:pathLst>
            </a:custGeom>
            <a:grpFill/>
            <a:ln w="6350"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626A3F47-91BE-4D4A-A93E-73573C05D693}"/>
                </a:ext>
              </a:extLst>
            </p:cNvPr>
            <p:cNvSpPr/>
            <p:nvPr/>
          </p:nvSpPr>
          <p:spPr>
            <a:xfrm>
              <a:off x="9492713" y="6358585"/>
              <a:ext cx="177800" cy="164739"/>
            </a:xfrm>
            <a:custGeom>
              <a:avLst/>
              <a:gdLst>
                <a:gd name="connsiteX0" fmla="*/ 5681 w 177800"/>
                <a:gd name="connsiteY0" fmla="*/ 954 h 164738"/>
                <a:gd name="connsiteX1" fmla="*/ 982 w 177800"/>
                <a:gd name="connsiteY1" fmla="*/ 954 h 164738"/>
                <a:gd name="connsiteX2" fmla="*/ 952 w 177800"/>
                <a:gd name="connsiteY2" fmla="*/ 5613 h 164738"/>
                <a:gd name="connsiteX3" fmla="*/ 982 w 177800"/>
                <a:gd name="connsiteY3" fmla="*/ 5643 h 164738"/>
                <a:gd name="connsiteX4" fmla="*/ 178337 w 177800"/>
                <a:gd name="connsiteY4" fmla="*/ 167403 h 164738"/>
                <a:gd name="connsiteX5" fmla="*/ 182909 w 177800"/>
                <a:gd name="connsiteY5" fmla="*/ 167403 h 164738"/>
                <a:gd name="connsiteX6" fmla="*/ 182912 w 177800"/>
                <a:gd name="connsiteY6" fmla="*/ 162654 h 164738"/>
                <a:gd name="connsiteX7" fmla="*/ 182909 w 177800"/>
                <a:gd name="connsiteY7" fmla="*/ 162651 h 1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 h="164738">
                  <a:moveTo>
                    <a:pt x="5681" y="954"/>
                  </a:moveTo>
                  <a:cubicBezTo>
                    <a:pt x="4374" y="-318"/>
                    <a:pt x="2289" y="-318"/>
                    <a:pt x="982" y="954"/>
                  </a:cubicBezTo>
                  <a:cubicBezTo>
                    <a:pt x="-316" y="2232"/>
                    <a:pt x="-329" y="4319"/>
                    <a:pt x="952" y="5613"/>
                  </a:cubicBezTo>
                  <a:cubicBezTo>
                    <a:pt x="963" y="5623"/>
                    <a:pt x="972" y="5633"/>
                    <a:pt x="982" y="5643"/>
                  </a:cubicBezTo>
                  <a:lnTo>
                    <a:pt x="178337" y="167403"/>
                  </a:lnTo>
                  <a:cubicBezTo>
                    <a:pt x="179627" y="168595"/>
                    <a:pt x="181619" y="168595"/>
                    <a:pt x="182909" y="167403"/>
                  </a:cubicBezTo>
                  <a:cubicBezTo>
                    <a:pt x="184224" y="166093"/>
                    <a:pt x="184225" y="163967"/>
                    <a:pt x="182912" y="162654"/>
                  </a:cubicBezTo>
                  <a:cubicBezTo>
                    <a:pt x="182911" y="162653"/>
                    <a:pt x="182910" y="162652"/>
                    <a:pt x="182909" y="162651"/>
                  </a:cubicBezTo>
                  <a:close/>
                </a:path>
              </a:pathLst>
            </a:custGeom>
            <a:grpFill/>
            <a:ln w="6350"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DEFB6407-C810-494C-8D21-2217B88D0377}"/>
                </a:ext>
              </a:extLst>
            </p:cNvPr>
            <p:cNvSpPr/>
            <p:nvPr/>
          </p:nvSpPr>
          <p:spPr>
            <a:xfrm>
              <a:off x="3331532" y="4935109"/>
              <a:ext cx="1339850" cy="842702"/>
            </a:xfrm>
            <a:custGeom>
              <a:avLst/>
              <a:gdLst>
                <a:gd name="connsiteX0" fmla="*/ 1336861 w 1339850"/>
                <a:gd name="connsiteY0" fmla="*/ 454 h 842701"/>
                <a:gd name="connsiteX1" fmla="*/ 1584 w 1339850"/>
                <a:gd name="connsiteY1" fmla="*/ 839417 h 842701"/>
                <a:gd name="connsiteX2" fmla="*/ 483 w 1339850"/>
                <a:gd name="connsiteY2" fmla="*/ 843946 h 842701"/>
                <a:gd name="connsiteX3" fmla="*/ 504 w 1339850"/>
                <a:gd name="connsiteY3" fmla="*/ 843979 h 842701"/>
                <a:gd name="connsiteX4" fmla="*/ 5140 w 1339850"/>
                <a:gd name="connsiteY4" fmla="*/ 844993 h 842701"/>
                <a:gd name="connsiteX5" fmla="*/ 1340417 w 1339850"/>
                <a:gd name="connsiteY5" fmla="*/ 6093 h 842701"/>
                <a:gd name="connsiteX6" fmla="*/ 1341433 w 1339850"/>
                <a:gd name="connsiteY6" fmla="*/ 1531 h 842701"/>
                <a:gd name="connsiteX7" fmla="*/ 1336861 w 1339850"/>
                <a:gd name="connsiteY7" fmla="*/ 517 h 84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850" h="842701">
                  <a:moveTo>
                    <a:pt x="1336861" y="454"/>
                  </a:moveTo>
                  <a:lnTo>
                    <a:pt x="1584" y="839417"/>
                  </a:lnTo>
                  <a:cubicBezTo>
                    <a:pt x="27" y="840365"/>
                    <a:pt x="-466" y="842392"/>
                    <a:pt x="483" y="843946"/>
                  </a:cubicBezTo>
                  <a:cubicBezTo>
                    <a:pt x="490" y="843957"/>
                    <a:pt x="497" y="843968"/>
                    <a:pt x="504" y="843979"/>
                  </a:cubicBezTo>
                  <a:cubicBezTo>
                    <a:pt x="1507" y="845532"/>
                    <a:pt x="3578" y="845985"/>
                    <a:pt x="5140" y="844993"/>
                  </a:cubicBezTo>
                  <a:lnTo>
                    <a:pt x="1340417" y="6093"/>
                  </a:lnTo>
                  <a:cubicBezTo>
                    <a:pt x="1341960" y="5113"/>
                    <a:pt x="1342415" y="3071"/>
                    <a:pt x="1341433" y="1531"/>
                  </a:cubicBezTo>
                  <a:cubicBezTo>
                    <a:pt x="1340451" y="-9"/>
                    <a:pt x="1338404" y="-463"/>
                    <a:pt x="1336861" y="517"/>
                  </a:cubicBezTo>
                  <a:close/>
                </a:path>
              </a:pathLst>
            </a:custGeom>
            <a:grpFill/>
            <a:ln w="6350"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14241623-F314-EB4B-983B-6E1C3F0CA06B}"/>
                </a:ext>
              </a:extLst>
            </p:cNvPr>
            <p:cNvSpPr/>
            <p:nvPr/>
          </p:nvSpPr>
          <p:spPr>
            <a:xfrm>
              <a:off x="6162702" y="4437629"/>
              <a:ext cx="1244600" cy="785677"/>
            </a:xfrm>
            <a:custGeom>
              <a:avLst/>
              <a:gdLst>
                <a:gd name="connsiteX0" fmla="*/ 1246732 w 1244600"/>
                <a:gd name="connsiteY0" fmla="*/ 785275 h 785677"/>
                <a:gd name="connsiteX1" fmla="*/ 4799 w 1244600"/>
                <a:gd name="connsiteY1" fmla="*/ 359 h 785677"/>
                <a:gd name="connsiteX2" fmla="*/ 359 w 1244600"/>
                <a:gd name="connsiteY2" fmla="*/ 1802 h 785677"/>
                <a:gd name="connsiteX3" fmla="*/ 1243 w 1244600"/>
                <a:gd name="connsiteY3" fmla="*/ 5871 h 785677"/>
                <a:gd name="connsiteX4" fmla="*/ 1243176 w 1244600"/>
                <a:gd name="connsiteY4" fmla="*/ 790851 h 785677"/>
                <a:gd name="connsiteX5" fmla="*/ 1247738 w 1244600"/>
                <a:gd name="connsiteY5" fmla="*/ 789854 h 785677"/>
                <a:gd name="connsiteX6" fmla="*/ 1247749 w 1244600"/>
                <a:gd name="connsiteY6" fmla="*/ 789837 h 785677"/>
                <a:gd name="connsiteX7" fmla="*/ 1246858 w 1244600"/>
                <a:gd name="connsiteY7" fmla="*/ 785355 h 785677"/>
                <a:gd name="connsiteX8" fmla="*/ 1246733 w 1244600"/>
                <a:gd name="connsiteY8" fmla="*/ 785275 h 78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600" h="785677">
                  <a:moveTo>
                    <a:pt x="1246732" y="785275"/>
                  </a:moveTo>
                  <a:lnTo>
                    <a:pt x="4799" y="359"/>
                  </a:lnTo>
                  <a:cubicBezTo>
                    <a:pt x="3174" y="-466"/>
                    <a:pt x="1186" y="180"/>
                    <a:pt x="359" y="1802"/>
                  </a:cubicBezTo>
                  <a:cubicBezTo>
                    <a:pt x="-351" y="3196"/>
                    <a:pt x="18" y="4896"/>
                    <a:pt x="1243" y="5871"/>
                  </a:cubicBezTo>
                  <a:lnTo>
                    <a:pt x="1243176" y="790851"/>
                  </a:lnTo>
                  <a:cubicBezTo>
                    <a:pt x="1244712" y="791833"/>
                    <a:pt x="1246754" y="791386"/>
                    <a:pt x="1247738" y="789854"/>
                  </a:cubicBezTo>
                  <a:cubicBezTo>
                    <a:pt x="1247742" y="789848"/>
                    <a:pt x="1247745" y="789843"/>
                    <a:pt x="1247749" y="789837"/>
                  </a:cubicBezTo>
                  <a:cubicBezTo>
                    <a:pt x="1248743" y="788354"/>
                    <a:pt x="1248344" y="786347"/>
                    <a:pt x="1246858" y="785355"/>
                  </a:cubicBezTo>
                  <a:cubicBezTo>
                    <a:pt x="1246817" y="785327"/>
                    <a:pt x="1246775" y="785301"/>
                    <a:pt x="1246733" y="785275"/>
                  </a:cubicBezTo>
                  <a:close/>
                </a:path>
              </a:pathLst>
            </a:custGeom>
            <a:grpFill/>
            <a:ln w="6350"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5B27E576-4F64-EE49-8AF9-EA8AEBBF4220}"/>
                </a:ext>
              </a:extLst>
            </p:cNvPr>
            <p:cNvSpPr/>
            <p:nvPr/>
          </p:nvSpPr>
          <p:spPr>
            <a:xfrm>
              <a:off x="9670603" y="6246119"/>
              <a:ext cx="1352550" cy="278789"/>
            </a:xfrm>
            <a:custGeom>
              <a:avLst/>
              <a:gdLst>
                <a:gd name="connsiteX0" fmla="*/ 1354584 w 1352550"/>
                <a:gd name="connsiteY0" fmla="*/ 67 h 278788"/>
                <a:gd name="connsiteX1" fmla="*/ 2034 w 1352550"/>
                <a:gd name="connsiteY1" fmla="*/ 274167 h 278788"/>
                <a:gd name="connsiteX2" fmla="*/ 254 w 1352550"/>
                <a:gd name="connsiteY2" fmla="*/ 278475 h 278788"/>
                <a:gd name="connsiteX3" fmla="*/ 3368 w 1352550"/>
                <a:gd name="connsiteY3" fmla="*/ 280503 h 278788"/>
                <a:gd name="connsiteX4" fmla="*/ 1355918 w 1352550"/>
                <a:gd name="connsiteY4" fmla="*/ 6403 h 278788"/>
                <a:gd name="connsiteX5" fmla="*/ 1358473 w 1352550"/>
                <a:gd name="connsiteY5" fmla="*/ 2610 h 278788"/>
                <a:gd name="connsiteX6" fmla="*/ 1358458 w 1352550"/>
                <a:gd name="connsiteY6" fmla="*/ 2538 h 278788"/>
                <a:gd name="connsiteX7" fmla="*/ 1354584 w 1352550"/>
                <a:gd name="connsiteY7" fmla="*/ 67 h 27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550" h="278788">
                  <a:moveTo>
                    <a:pt x="1354584" y="67"/>
                  </a:moveTo>
                  <a:lnTo>
                    <a:pt x="2034" y="274167"/>
                  </a:lnTo>
                  <a:cubicBezTo>
                    <a:pt x="351" y="274866"/>
                    <a:pt x="-446" y="276795"/>
                    <a:pt x="254" y="278475"/>
                  </a:cubicBezTo>
                  <a:cubicBezTo>
                    <a:pt x="776" y="279725"/>
                    <a:pt x="2010" y="280530"/>
                    <a:pt x="3368" y="280503"/>
                  </a:cubicBezTo>
                  <a:lnTo>
                    <a:pt x="1355918" y="6403"/>
                  </a:lnTo>
                  <a:cubicBezTo>
                    <a:pt x="1357673" y="6060"/>
                    <a:pt x="1358817" y="4362"/>
                    <a:pt x="1358473" y="2610"/>
                  </a:cubicBezTo>
                  <a:cubicBezTo>
                    <a:pt x="1358468" y="2586"/>
                    <a:pt x="1358463" y="2562"/>
                    <a:pt x="1358458" y="2538"/>
                  </a:cubicBezTo>
                  <a:cubicBezTo>
                    <a:pt x="1358048" y="806"/>
                    <a:pt x="1356332" y="-289"/>
                    <a:pt x="1354584" y="67"/>
                  </a:cubicBezTo>
                  <a:close/>
                </a:path>
              </a:pathLst>
            </a:custGeom>
            <a:grpFill/>
            <a:ln w="6350"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F01C8BE2-A8BD-8C4E-8B3F-404EEE13B54A}"/>
                </a:ext>
              </a:extLst>
            </p:cNvPr>
            <p:cNvSpPr/>
            <p:nvPr/>
          </p:nvSpPr>
          <p:spPr>
            <a:xfrm>
              <a:off x="9492791" y="6358681"/>
              <a:ext cx="222250" cy="494216"/>
            </a:xfrm>
            <a:custGeom>
              <a:avLst/>
              <a:gdLst>
                <a:gd name="connsiteX0" fmla="*/ 1982 w 222250"/>
                <a:gd name="connsiteY0" fmla="*/ 287 h 494216"/>
                <a:gd name="connsiteX1" fmla="*/ 268 w 222250"/>
                <a:gd name="connsiteY1" fmla="*/ 4659 h 494216"/>
                <a:gd name="connsiteX2" fmla="*/ 220359 w 222250"/>
                <a:gd name="connsiteY2" fmla="*/ 498875 h 494216"/>
                <a:gd name="connsiteX3" fmla="*/ 227598 w 222250"/>
                <a:gd name="connsiteY3" fmla="*/ 498875 h 494216"/>
                <a:gd name="connsiteX4" fmla="*/ 6364 w 222250"/>
                <a:gd name="connsiteY4" fmla="*/ 1998 h 494216"/>
                <a:gd name="connsiteX5" fmla="*/ 2029 w 222250"/>
                <a:gd name="connsiteY5" fmla="*/ 267 h 494216"/>
                <a:gd name="connsiteX6" fmla="*/ 1983 w 222250"/>
                <a:gd name="connsiteY6" fmla="*/ 287 h 49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50" h="494216">
                  <a:moveTo>
                    <a:pt x="1982" y="287"/>
                  </a:moveTo>
                  <a:cubicBezTo>
                    <a:pt x="315" y="1037"/>
                    <a:pt x="-446" y="2979"/>
                    <a:pt x="268" y="4659"/>
                  </a:cubicBezTo>
                  <a:lnTo>
                    <a:pt x="220359" y="498875"/>
                  </a:lnTo>
                  <a:lnTo>
                    <a:pt x="227598" y="498875"/>
                  </a:lnTo>
                  <a:lnTo>
                    <a:pt x="6364" y="1998"/>
                  </a:lnTo>
                  <a:cubicBezTo>
                    <a:pt x="5646" y="325"/>
                    <a:pt x="3705" y="-449"/>
                    <a:pt x="2029" y="267"/>
                  </a:cubicBezTo>
                  <a:cubicBezTo>
                    <a:pt x="2013" y="274"/>
                    <a:pt x="1998" y="280"/>
                    <a:pt x="1983" y="287"/>
                  </a:cubicBezTo>
                  <a:close/>
                </a:path>
              </a:pathLst>
            </a:custGeom>
            <a:grpFill/>
            <a:ln w="6350"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DCEEE77D-F185-8E45-9BC7-14ACF2A2EFB0}"/>
                </a:ext>
              </a:extLst>
            </p:cNvPr>
            <p:cNvSpPr/>
            <p:nvPr/>
          </p:nvSpPr>
          <p:spPr>
            <a:xfrm>
              <a:off x="8366563" y="6231483"/>
              <a:ext cx="1308100" cy="291461"/>
            </a:xfrm>
            <a:custGeom>
              <a:avLst/>
              <a:gdLst>
                <a:gd name="connsiteX0" fmla="*/ 1307218 w 1308100"/>
                <a:gd name="connsiteY0" fmla="*/ 288803 h 291460"/>
                <a:gd name="connsiteX1" fmla="*/ 3436 w 1308100"/>
                <a:gd name="connsiteY1" fmla="*/ 3 h 291460"/>
                <a:gd name="connsiteX2" fmla="*/ 3 w 1308100"/>
                <a:gd name="connsiteY2" fmla="*/ 3162 h 291460"/>
                <a:gd name="connsiteX3" fmla="*/ 2038 w 1308100"/>
                <a:gd name="connsiteY3" fmla="*/ 6339 h 291460"/>
                <a:gd name="connsiteX4" fmla="*/ 1305821 w 1308100"/>
                <a:gd name="connsiteY4" fmla="*/ 295202 h 291460"/>
                <a:gd name="connsiteX5" fmla="*/ 1309254 w 1308100"/>
                <a:gd name="connsiteY5" fmla="*/ 292043 h 291460"/>
                <a:gd name="connsiteX6" fmla="*/ 1307218 w 1308100"/>
                <a:gd name="connsiteY6" fmla="*/ 288866 h 29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00" h="291460">
                  <a:moveTo>
                    <a:pt x="1307218" y="288803"/>
                  </a:moveTo>
                  <a:lnTo>
                    <a:pt x="3436" y="3"/>
                  </a:lnTo>
                  <a:cubicBezTo>
                    <a:pt x="1613" y="-71"/>
                    <a:pt x="77" y="1344"/>
                    <a:pt x="3" y="3162"/>
                  </a:cubicBezTo>
                  <a:cubicBezTo>
                    <a:pt x="-53" y="4542"/>
                    <a:pt x="759" y="5810"/>
                    <a:pt x="2038" y="6339"/>
                  </a:cubicBezTo>
                  <a:lnTo>
                    <a:pt x="1305821" y="295202"/>
                  </a:lnTo>
                  <a:cubicBezTo>
                    <a:pt x="1307643" y="295275"/>
                    <a:pt x="1309179" y="293861"/>
                    <a:pt x="1309254" y="292043"/>
                  </a:cubicBezTo>
                  <a:cubicBezTo>
                    <a:pt x="1309310" y="290663"/>
                    <a:pt x="1308497" y="289394"/>
                    <a:pt x="1307218" y="288866"/>
                  </a:cubicBezTo>
                  <a:close/>
                </a:path>
              </a:pathLst>
            </a:custGeom>
            <a:grpFill/>
            <a:ln w="6350"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F4008FD5-6E84-0941-B6DF-FB18FD6F7A2F}"/>
                </a:ext>
              </a:extLst>
            </p:cNvPr>
            <p:cNvSpPr/>
            <p:nvPr/>
          </p:nvSpPr>
          <p:spPr>
            <a:xfrm>
              <a:off x="3331645" y="5774237"/>
              <a:ext cx="254000" cy="133058"/>
            </a:xfrm>
            <a:custGeom>
              <a:avLst/>
              <a:gdLst>
                <a:gd name="connsiteX0" fmla="*/ 257883 w 254000"/>
                <a:gd name="connsiteY0" fmla="*/ 127012 h 133058"/>
                <a:gd name="connsiteX1" fmla="*/ 4708 w 254000"/>
                <a:gd name="connsiteY1" fmla="*/ 289 h 133058"/>
                <a:gd name="connsiteX2" fmla="*/ 390 w 254000"/>
                <a:gd name="connsiteY2" fmla="*/ 1747 h 133058"/>
                <a:gd name="connsiteX3" fmla="*/ 1724 w 254000"/>
                <a:gd name="connsiteY3" fmla="*/ 6245 h 133058"/>
                <a:gd name="connsiteX4" fmla="*/ 254898 w 254000"/>
                <a:gd name="connsiteY4" fmla="*/ 132968 h 133058"/>
                <a:gd name="connsiteX5" fmla="*/ 259350 w 254000"/>
                <a:gd name="connsiteY5" fmla="*/ 131561 h 133058"/>
                <a:gd name="connsiteX6" fmla="*/ 259407 w 254000"/>
                <a:gd name="connsiteY6" fmla="*/ 131447 h 133058"/>
                <a:gd name="connsiteX7" fmla="*/ 257883 w 254000"/>
                <a:gd name="connsiteY7" fmla="*/ 127012 h 1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000" h="133058">
                  <a:moveTo>
                    <a:pt x="257883" y="127012"/>
                  </a:moveTo>
                  <a:lnTo>
                    <a:pt x="4708" y="289"/>
                  </a:lnTo>
                  <a:cubicBezTo>
                    <a:pt x="3108" y="-419"/>
                    <a:pt x="1230" y="214"/>
                    <a:pt x="390" y="1747"/>
                  </a:cubicBezTo>
                  <a:cubicBezTo>
                    <a:pt x="-463" y="3359"/>
                    <a:pt x="129" y="5356"/>
                    <a:pt x="1724" y="6245"/>
                  </a:cubicBezTo>
                  <a:lnTo>
                    <a:pt x="254898" y="132968"/>
                  </a:lnTo>
                  <a:cubicBezTo>
                    <a:pt x="256517" y="133806"/>
                    <a:pt x="258510" y="133176"/>
                    <a:pt x="259350" y="131561"/>
                  </a:cubicBezTo>
                  <a:cubicBezTo>
                    <a:pt x="259370" y="131523"/>
                    <a:pt x="259388" y="131485"/>
                    <a:pt x="259407" y="131447"/>
                  </a:cubicBezTo>
                  <a:cubicBezTo>
                    <a:pt x="260153" y="129799"/>
                    <a:pt x="259486" y="127856"/>
                    <a:pt x="257883" y="127012"/>
                  </a:cubicBezTo>
                  <a:close/>
                </a:path>
              </a:pathLst>
            </a:custGeom>
            <a:grpFill/>
            <a:ln w="6350"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3BD244BB-E3F7-E64B-B05C-3FB5AD6E4E13}"/>
                </a:ext>
              </a:extLst>
            </p:cNvPr>
            <p:cNvSpPr/>
            <p:nvPr/>
          </p:nvSpPr>
          <p:spPr>
            <a:xfrm>
              <a:off x="9669699" y="6185602"/>
              <a:ext cx="908050" cy="335814"/>
            </a:xfrm>
            <a:custGeom>
              <a:avLst/>
              <a:gdLst>
                <a:gd name="connsiteX0" fmla="*/ 907179 w 908050"/>
                <a:gd name="connsiteY0" fmla="*/ 137 h 335813"/>
                <a:gd name="connsiteX1" fmla="*/ 2176 w 908050"/>
                <a:gd name="connsiteY1" fmla="*/ 334810 h 335813"/>
                <a:gd name="connsiteX2" fmla="*/ 199 w 908050"/>
                <a:gd name="connsiteY2" fmla="*/ 339031 h 335813"/>
                <a:gd name="connsiteX3" fmla="*/ 208 w 908050"/>
                <a:gd name="connsiteY3" fmla="*/ 339055 h 335813"/>
                <a:gd name="connsiteX4" fmla="*/ 4509 w 908050"/>
                <a:gd name="connsiteY4" fmla="*/ 341089 h 335813"/>
                <a:gd name="connsiteX5" fmla="*/ 4526 w 908050"/>
                <a:gd name="connsiteY5" fmla="*/ 341083 h 335813"/>
                <a:gd name="connsiteX6" fmla="*/ 909401 w 908050"/>
                <a:gd name="connsiteY6" fmla="*/ 6283 h 335813"/>
                <a:gd name="connsiteX7" fmla="*/ 911243 w 908050"/>
                <a:gd name="connsiteY7" fmla="*/ 2228 h 335813"/>
                <a:gd name="connsiteX8" fmla="*/ 907179 w 908050"/>
                <a:gd name="connsiteY8" fmla="*/ 137 h 3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050" h="335813">
                  <a:moveTo>
                    <a:pt x="907179" y="137"/>
                  </a:moveTo>
                  <a:lnTo>
                    <a:pt x="2176" y="334810"/>
                  </a:lnTo>
                  <a:cubicBezTo>
                    <a:pt x="463" y="335431"/>
                    <a:pt x="-423" y="337321"/>
                    <a:pt x="199" y="339031"/>
                  </a:cubicBezTo>
                  <a:cubicBezTo>
                    <a:pt x="202" y="339039"/>
                    <a:pt x="205" y="339047"/>
                    <a:pt x="208" y="339055"/>
                  </a:cubicBezTo>
                  <a:cubicBezTo>
                    <a:pt x="832" y="340802"/>
                    <a:pt x="2758" y="341713"/>
                    <a:pt x="4509" y="341089"/>
                  </a:cubicBezTo>
                  <a:cubicBezTo>
                    <a:pt x="4514" y="341087"/>
                    <a:pt x="4521" y="341085"/>
                    <a:pt x="4526" y="341083"/>
                  </a:cubicBezTo>
                  <a:lnTo>
                    <a:pt x="909401" y="6283"/>
                  </a:lnTo>
                  <a:cubicBezTo>
                    <a:pt x="910999" y="5636"/>
                    <a:pt x="911809" y="3853"/>
                    <a:pt x="911243" y="2228"/>
                  </a:cubicBezTo>
                  <a:cubicBezTo>
                    <a:pt x="910669" y="557"/>
                    <a:pt x="908876" y="-366"/>
                    <a:pt x="907179" y="137"/>
                  </a:cubicBezTo>
                  <a:close/>
                </a:path>
              </a:pathLst>
            </a:custGeom>
            <a:grpFill/>
            <a:ln w="6350"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52500B7D-CAF2-E44E-AD70-A26D752CE004}"/>
                </a:ext>
              </a:extLst>
            </p:cNvPr>
            <p:cNvSpPr/>
            <p:nvPr/>
          </p:nvSpPr>
          <p:spPr>
            <a:xfrm>
              <a:off x="5078825" y="5332390"/>
              <a:ext cx="603250" cy="633611"/>
            </a:xfrm>
            <a:custGeom>
              <a:avLst/>
              <a:gdLst>
                <a:gd name="connsiteX0" fmla="*/ 601441 w 603250"/>
                <a:gd name="connsiteY0" fmla="*/ 953 h 633610"/>
                <a:gd name="connsiteX1" fmla="*/ 1175 w 603250"/>
                <a:gd name="connsiteY1" fmla="*/ 630889 h 633610"/>
                <a:gd name="connsiteX2" fmla="*/ 845 w 603250"/>
                <a:gd name="connsiteY2" fmla="*/ 635716 h 633610"/>
                <a:gd name="connsiteX3" fmla="*/ 5683 w 603250"/>
                <a:gd name="connsiteY3" fmla="*/ 636047 h 633610"/>
                <a:gd name="connsiteX4" fmla="*/ 6129 w 603250"/>
                <a:gd name="connsiteY4" fmla="*/ 635578 h 633610"/>
                <a:gd name="connsiteX5" fmla="*/ 606140 w 603250"/>
                <a:gd name="connsiteY5" fmla="*/ 5515 h 633610"/>
                <a:gd name="connsiteX6" fmla="*/ 605926 w 603250"/>
                <a:gd name="connsiteY6" fmla="*/ 861 h 633610"/>
                <a:gd name="connsiteX7" fmla="*/ 601378 w 603250"/>
                <a:gd name="connsiteY7" fmla="*/ 953 h 63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250" h="633610">
                  <a:moveTo>
                    <a:pt x="601441" y="953"/>
                  </a:moveTo>
                  <a:lnTo>
                    <a:pt x="1175" y="630889"/>
                  </a:lnTo>
                  <a:cubicBezTo>
                    <a:pt x="-252" y="632131"/>
                    <a:pt x="-400" y="634292"/>
                    <a:pt x="845" y="635716"/>
                  </a:cubicBezTo>
                  <a:cubicBezTo>
                    <a:pt x="2089" y="637141"/>
                    <a:pt x="4255" y="637289"/>
                    <a:pt x="5683" y="636047"/>
                  </a:cubicBezTo>
                  <a:cubicBezTo>
                    <a:pt x="5846" y="635905"/>
                    <a:pt x="5995" y="635748"/>
                    <a:pt x="6129" y="635578"/>
                  </a:cubicBezTo>
                  <a:lnTo>
                    <a:pt x="606140" y="5515"/>
                  </a:lnTo>
                  <a:cubicBezTo>
                    <a:pt x="607369" y="4171"/>
                    <a:pt x="607273" y="2087"/>
                    <a:pt x="605926" y="861"/>
                  </a:cubicBezTo>
                  <a:cubicBezTo>
                    <a:pt x="604627" y="-322"/>
                    <a:pt x="602627" y="-281"/>
                    <a:pt x="601378" y="953"/>
                  </a:cubicBezTo>
                  <a:close/>
                </a:path>
              </a:pathLst>
            </a:custGeom>
            <a:grpFill/>
            <a:ln w="6350"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5CF7D83C-8EAD-2543-979C-4BAC7F7F7D5B}"/>
                </a:ext>
              </a:extLst>
            </p:cNvPr>
            <p:cNvSpPr/>
            <p:nvPr/>
          </p:nvSpPr>
          <p:spPr>
            <a:xfrm>
              <a:off x="3332391" y="5773956"/>
              <a:ext cx="1752600" cy="190083"/>
            </a:xfrm>
            <a:custGeom>
              <a:avLst/>
              <a:gdLst>
                <a:gd name="connsiteX0" fmla="*/ 1750531 w 1752600"/>
                <a:gd name="connsiteY0" fmla="*/ 188372 h 190083"/>
                <a:gd name="connsiteX1" fmla="*/ 2820 w 1752600"/>
                <a:gd name="connsiteY1" fmla="*/ 0 h 190083"/>
                <a:gd name="connsiteX2" fmla="*/ 36 w 1752600"/>
                <a:gd name="connsiteY2" fmla="*/ 3741 h 190083"/>
                <a:gd name="connsiteX3" fmla="*/ 2121 w 1752600"/>
                <a:gd name="connsiteY3" fmla="*/ 6336 h 190083"/>
                <a:gd name="connsiteX4" fmla="*/ 1749769 w 1752600"/>
                <a:gd name="connsiteY4" fmla="*/ 194709 h 190083"/>
                <a:gd name="connsiteX5" fmla="*/ 1752606 w 1752600"/>
                <a:gd name="connsiteY5" fmla="*/ 191007 h 190083"/>
                <a:gd name="connsiteX6" fmla="*/ 1750531 w 1752600"/>
                <a:gd name="connsiteY6" fmla="*/ 188372 h 1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600" h="190083">
                  <a:moveTo>
                    <a:pt x="1750531" y="188372"/>
                  </a:moveTo>
                  <a:lnTo>
                    <a:pt x="2820" y="0"/>
                  </a:lnTo>
                  <a:cubicBezTo>
                    <a:pt x="1016" y="266"/>
                    <a:pt x="-230" y="1941"/>
                    <a:pt x="36" y="3741"/>
                  </a:cubicBezTo>
                  <a:cubicBezTo>
                    <a:pt x="210" y="4918"/>
                    <a:pt x="1007" y="5910"/>
                    <a:pt x="2121" y="6336"/>
                  </a:cubicBezTo>
                  <a:lnTo>
                    <a:pt x="1749769" y="194709"/>
                  </a:lnTo>
                  <a:cubicBezTo>
                    <a:pt x="1751576" y="194468"/>
                    <a:pt x="1752846" y="192811"/>
                    <a:pt x="1752606" y="191007"/>
                  </a:cubicBezTo>
                  <a:cubicBezTo>
                    <a:pt x="1752447" y="189817"/>
                    <a:pt x="1751652" y="188808"/>
                    <a:pt x="1750531" y="188372"/>
                  </a:cubicBezTo>
                  <a:close/>
                </a:path>
              </a:pathLst>
            </a:custGeom>
            <a:grpFill/>
            <a:ln w="6350"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E32B6AE2-5A4C-4741-9239-7846B87A9A8C}"/>
                </a:ext>
              </a:extLst>
            </p:cNvPr>
            <p:cNvSpPr/>
            <p:nvPr/>
          </p:nvSpPr>
          <p:spPr>
            <a:xfrm>
              <a:off x="6163055" y="4233425"/>
              <a:ext cx="1035050" cy="209091"/>
            </a:xfrm>
            <a:custGeom>
              <a:avLst/>
              <a:gdLst>
                <a:gd name="connsiteX0" fmla="*/ 1036892 w 1035050"/>
                <a:gd name="connsiteY0" fmla="*/ 33 h 209091"/>
                <a:gd name="connsiteX1" fmla="*/ 2033 w 1035050"/>
                <a:gd name="connsiteY1" fmla="*/ 204183 h 209091"/>
                <a:gd name="connsiteX2" fmla="*/ 255 w 1035050"/>
                <a:gd name="connsiteY2" fmla="*/ 208491 h 209091"/>
                <a:gd name="connsiteX3" fmla="*/ 3303 w 1035050"/>
                <a:gd name="connsiteY3" fmla="*/ 210519 h 209091"/>
                <a:gd name="connsiteX4" fmla="*/ 1038353 w 1035050"/>
                <a:gd name="connsiteY4" fmla="*/ 6433 h 209091"/>
                <a:gd name="connsiteX5" fmla="*/ 1040702 w 1035050"/>
                <a:gd name="connsiteY5" fmla="*/ 2948 h 209091"/>
                <a:gd name="connsiteX6" fmla="*/ 1036950 w 1035050"/>
                <a:gd name="connsiteY6" fmla="*/ 26 h 209091"/>
                <a:gd name="connsiteX7" fmla="*/ 1036892 w 1035050"/>
                <a:gd name="connsiteY7" fmla="*/ 33 h 2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5050" h="209091">
                  <a:moveTo>
                    <a:pt x="1036892" y="33"/>
                  </a:moveTo>
                  <a:lnTo>
                    <a:pt x="2033" y="204183"/>
                  </a:lnTo>
                  <a:cubicBezTo>
                    <a:pt x="350" y="204882"/>
                    <a:pt x="-446" y="206811"/>
                    <a:pt x="255" y="208491"/>
                  </a:cubicBezTo>
                  <a:cubicBezTo>
                    <a:pt x="767" y="209719"/>
                    <a:pt x="1970" y="210519"/>
                    <a:pt x="3303" y="210519"/>
                  </a:cubicBezTo>
                  <a:lnTo>
                    <a:pt x="1038353" y="6433"/>
                  </a:lnTo>
                  <a:cubicBezTo>
                    <a:pt x="1039873" y="5984"/>
                    <a:pt x="1040859" y="4522"/>
                    <a:pt x="1040702" y="2948"/>
                  </a:cubicBezTo>
                  <a:cubicBezTo>
                    <a:pt x="1040475" y="1107"/>
                    <a:pt x="1038795" y="-201"/>
                    <a:pt x="1036950" y="26"/>
                  </a:cubicBezTo>
                  <a:cubicBezTo>
                    <a:pt x="1036931" y="28"/>
                    <a:pt x="1036912" y="31"/>
                    <a:pt x="1036892" y="33"/>
                  </a:cubicBezTo>
                  <a:close/>
                </a:path>
              </a:pathLst>
            </a:custGeom>
            <a:grpFill/>
            <a:ln w="6350"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EAB84FC1-67EA-7A4A-8047-DAEBAA52AAA0}"/>
                </a:ext>
              </a:extLst>
            </p:cNvPr>
            <p:cNvSpPr/>
            <p:nvPr/>
          </p:nvSpPr>
          <p:spPr>
            <a:xfrm>
              <a:off x="5080171" y="5757735"/>
              <a:ext cx="1581150" cy="209091"/>
            </a:xfrm>
            <a:custGeom>
              <a:avLst/>
              <a:gdLst>
                <a:gd name="connsiteX0" fmla="*/ 1579773 w 1581150"/>
                <a:gd name="connsiteY0" fmla="*/ 63 h 209091"/>
                <a:gd name="connsiteX1" fmla="*/ 1925 w 1581150"/>
                <a:gd name="connsiteY1" fmla="*/ 204593 h 209091"/>
                <a:gd name="connsiteX2" fmla="*/ 325 w 1581150"/>
                <a:gd name="connsiteY2" fmla="*/ 209066 h 209091"/>
                <a:gd name="connsiteX3" fmla="*/ 2751 w 1581150"/>
                <a:gd name="connsiteY3" fmla="*/ 210929 h 209091"/>
                <a:gd name="connsiteX4" fmla="*/ 1580598 w 1581150"/>
                <a:gd name="connsiteY4" fmla="*/ 6336 h 209091"/>
                <a:gd name="connsiteX5" fmla="*/ 1582455 w 1581150"/>
                <a:gd name="connsiteY5" fmla="*/ 2061 h 209091"/>
                <a:gd name="connsiteX6" fmla="*/ 1579773 w 1581150"/>
                <a:gd name="connsiteY6" fmla="*/ 0 h 2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150" h="209091">
                  <a:moveTo>
                    <a:pt x="1579773" y="63"/>
                  </a:moveTo>
                  <a:lnTo>
                    <a:pt x="1925" y="204593"/>
                  </a:lnTo>
                  <a:cubicBezTo>
                    <a:pt x="245" y="205387"/>
                    <a:pt x="-471" y="207390"/>
                    <a:pt x="325" y="209066"/>
                  </a:cubicBezTo>
                  <a:cubicBezTo>
                    <a:pt x="787" y="210039"/>
                    <a:pt x="1689" y="210732"/>
                    <a:pt x="2751" y="210929"/>
                  </a:cubicBezTo>
                  <a:lnTo>
                    <a:pt x="1580598" y="6336"/>
                  </a:lnTo>
                  <a:cubicBezTo>
                    <a:pt x="1582294" y="5667"/>
                    <a:pt x="1583126" y="3753"/>
                    <a:pt x="1582455" y="2061"/>
                  </a:cubicBezTo>
                  <a:cubicBezTo>
                    <a:pt x="1582009" y="934"/>
                    <a:pt x="1580979" y="143"/>
                    <a:pt x="1579773" y="0"/>
                  </a:cubicBezTo>
                  <a:close/>
                </a:path>
              </a:pathLst>
            </a:custGeom>
            <a:grpFill/>
            <a:ln w="6350"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961261CF-6D3E-4F42-8267-7B02E57A644C}"/>
                </a:ext>
              </a:extLst>
            </p:cNvPr>
            <p:cNvSpPr/>
            <p:nvPr/>
          </p:nvSpPr>
          <p:spPr>
            <a:xfrm>
              <a:off x="10108374" y="6185769"/>
              <a:ext cx="469900" cy="671627"/>
            </a:xfrm>
            <a:custGeom>
              <a:avLst/>
              <a:gdLst>
                <a:gd name="connsiteX0" fmla="*/ 471551 w 469900"/>
                <a:gd name="connsiteY0" fmla="*/ 604 h 671627"/>
                <a:gd name="connsiteX1" fmla="*/ 467033 w 469900"/>
                <a:gd name="connsiteY1" fmla="*/ 1351 h 671627"/>
                <a:gd name="connsiteX2" fmla="*/ 466979 w 469900"/>
                <a:gd name="connsiteY2" fmla="*/ 1428 h 671627"/>
                <a:gd name="connsiteX3" fmla="*/ 0 w 469900"/>
                <a:gd name="connsiteY3" fmla="*/ 671978 h 671627"/>
                <a:gd name="connsiteX4" fmla="*/ 8128 w 469900"/>
                <a:gd name="connsiteY4" fmla="*/ 671978 h 671627"/>
                <a:gd name="connsiteX5" fmla="*/ 472440 w 469900"/>
                <a:gd name="connsiteY5" fmla="*/ 5166 h 671627"/>
                <a:gd name="connsiteX6" fmla="*/ 471551 w 469900"/>
                <a:gd name="connsiteY6" fmla="*/ 604 h 67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900" h="671627">
                  <a:moveTo>
                    <a:pt x="471551" y="604"/>
                  </a:moveTo>
                  <a:cubicBezTo>
                    <a:pt x="470097" y="-435"/>
                    <a:pt x="468074" y="-101"/>
                    <a:pt x="467033" y="1351"/>
                  </a:cubicBezTo>
                  <a:cubicBezTo>
                    <a:pt x="467014" y="1376"/>
                    <a:pt x="466996" y="1402"/>
                    <a:pt x="466979" y="1428"/>
                  </a:cubicBezTo>
                  <a:lnTo>
                    <a:pt x="0" y="671978"/>
                  </a:lnTo>
                  <a:lnTo>
                    <a:pt x="8128" y="671978"/>
                  </a:lnTo>
                  <a:lnTo>
                    <a:pt x="472440" y="5166"/>
                  </a:lnTo>
                  <a:cubicBezTo>
                    <a:pt x="473453" y="3660"/>
                    <a:pt x="473055" y="1622"/>
                    <a:pt x="471551" y="604"/>
                  </a:cubicBezTo>
                  <a:close/>
                </a:path>
              </a:pathLst>
            </a:custGeom>
            <a:grpFill/>
            <a:ln w="6350"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38BD2B6D-3F69-3A44-824D-A64BC5C9D45F}"/>
                </a:ext>
              </a:extLst>
            </p:cNvPr>
            <p:cNvSpPr/>
            <p:nvPr/>
          </p:nvSpPr>
          <p:spPr>
            <a:xfrm>
              <a:off x="3584835" y="4935315"/>
              <a:ext cx="1085850" cy="969424"/>
            </a:xfrm>
            <a:custGeom>
              <a:avLst/>
              <a:gdLst>
                <a:gd name="connsiteX0" fmla="*/ 1083113 w 1085850"/>
                <a:gd name="connsiteY0" fmla="*/ 564 h 969424"/>
                <a:gd name="connsiteX1" fmla="*/ 1010 w 1085850"/>
                <a:gd name="connsiteY1" fmla="*/ 965933 h 969424"/>
                <a:gd name="connsiteX2" fmla="*/ 889 w 1085850"/>
                <a:gd name="connsiteY2" fmla="*/ 970501 h 969424"/>
                <a:gd name="connsiteX3" fmla="*/ 1010 w 1085850"/>
                <a:gd name="connsiteY3" fmla="*/ 970622 h 969424"/>
                <a:gd name="connsiteX4" fmla="*/ 5645 w 1085850"/>
                <a:gd name="connsiteY4" fmla="*/ 970622 h 969424"/>
                <a:gd name="connsiteX5" fmla="*/ 1087558 w 1085850"/>
                <a:gd name="connsiteY5" fmla="*/ 5443 h 969424"/>
                <a:gd name="connsiteX6" fmla="*/ 1087558 w 1085850"/>
                <a:gd name="connsiteY6" fmla="*/ 1261 h 969424"/>
                <a:gd name="connsiteX7" fmla="*/ 1083113 w 1085850"/>
                <a:gd name="connsiteY7" fmla="*/ 564 h 9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850" h="969424">
                  <a:moveTo>
                    <a:pt x="1083113" y="564"/>
                  </a:moveTo>
                  <a:lnTo>
                    <a:pt x="1010" y="965933"/>
                  </a:lnTo>
                  <a:cubicBezTo>
                    <a:pt x="-288" y="967161"/>
                    <a:pt x="-342" y="969207"/>
                    <a:pt x="889" y="970501"/>
                  </a:cubicBezTo>
                  <a:cubicBezTo>
                    <a:pt x="928" y="970543"/>
                    <a:pt x="969" y="970583"/>
                    <a:pt x="1010" y="970622"/>
                  </a:cubicBezTo>
                  <a:cubicBezTo>
                    <a:pt x="2295" y="971886"/>
                    <a:pt x="4360" y="971886"/>
                    <a:pt x="5645" y="970622"/>
                  </a:cubicBezTo>
                  <a:lnTo>
                    <a:pt x="1087558" y="5443"/>
                  </a:lnTo>
                  <a:cubicBezTo>
                    <a:pt x="1088584" y="4237"/>
                    <a:pt x="1088584" y="2467"/>
                    <a:pt x="1087558" y="1261"/>
                  </a:cubicBezTo>
                  <a:cubicBezTo>
                    <a:pt x="1086489" y="-99"/>
                    <a:pt x="1084549" y="-403"/>
                    <a:pt x="1083113" y="564"/>
                  </a:cubicBezTo>
                  <a:close/>
                </a:path>
              </a:pathLst>
            </a:custGeom>
            <a:grpFill/>
            <a:ln w="6350"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E47F09E2-BC32-BE45-8861-994CC5F317D3}"/>
                </a:ext>
              </a:extLst>
            </p:cNvPr>
            <p:cNvSpPr/>
            <p:nvPr/>
          </p:nvSpPr>
          <p:spPr>
            <a:xfrm>
              <a:off x="2945664" y="6566490"/>
              <a:ext cx="12700" cy="12672"/>
            </a:xfrm>
            <a:custGeom>
              <a:avLst/>
              <a:gdLst>
                <a:gd name="connsiteX0" fmla="*/ 5562 w 12700"/>
                <a:gd name="connsiteY0" fmla="*/ 49 h 12672"/>
                <a:gd name="connsiteX1" fmla="*/ 50 w 12700"/>
                <a:gd name="connsiteY1" fmla="*/ 7124 h 12672"/>
                <a:gd name="connsiteX2" fmla="*/ 7140 w 12700"/>
                <a:gd name="connsiteY2" fmla="*/ 12623 h 12672"/>
                <a:gd name="connsiteX3" fmla="*/ 12674 w 12700"/>
                <a:gd name="connsiteY3" fmla="*/ 5752 h 12672"/>
                <a:gd name="connsiteX4" fmla="*/ 5765 w 12700"/>
                <a:gd name="connsiteY4" fmla="*/ 27 h 12672"/>
                <a:gd name="connsiteX5" fmla="*/ 5562 w 12700"/>
                <a:gd name="connsiteY5" fmla="*/ 4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562" y="49"/>
                  </a:moveTo>
                  <a:cubicBezTo>
                    <a:pt x="2082" y="484"/>
                    <a:pt x="-386" y="3652"/>
                    <a:pt x="50" y="7124"/>
                  </a:cubicBezTo>
                  <a:cubicBezTo>
                    <a:pt x="486" y="10596"/>
                    <a:pt x="3660" y="13058"/>
                    <a:pt x="7140" y="12623"/>
                  </a:cubicBezTo>
                  <a:cubicBezTo>
                    <a:pt x="10541" y="12198"/>
                    <a:pt x="12990" y="9157"/>
                    <a:pt x="12674" y="5752"/>
                  </a:cubicBezTo>
                  <a:cubicBezTo>
                    <a:pt x="12350" y="2268"/>
                    <a:pt x="9257" y="-295"/>
                    <a:pt x="5765" y="27"/>
                  </a:cubicBezTo>
                  <a:cubicBezTo>
                    <a:pt x="5697" y="34"/>
                    <a:pt x="5629" y="41"/>
                    <a:pt x="5562" y="49"/>
                  </a:cubicBezTo>
                  <a:close/>
                </a:path>
              </a:pathLst>
            </a:custGeom>
            <a:grpFill/>
            <a:ln w="6350"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19F5BB03-6A66-6D4E-A378-F1D34DD49BC3}"/>
                </a:ext>
              </a:extLst>
            </p:cNvPr>
            <p:cNvSpPr/>
            <p:nvPr/>
          </p:nvSpPr>
          <p:spPr>
            <a:xfrm>
              <a:off x="686651" y="5952640"/>
              <a:ext cx="12700" cy="12672"/>
            </a:xfrm>
            <a:custGeom>
              <a:avLst/>
              <a:gdLst>
                <a:gd name="connsiteX0" fmla="*/ 5499 w 12700"/>
                <a:gd name="connsiteY0" fmla="*/ 58 h 12672"/>
                <a:gd name="connsiteX1" fmla="*/ 58 w 12700"/>
                <a:gd name="connsiteY1" fmla="*/ 7187 h 12672"/>
                <a:gd name="connsiteX2" fmla="*/ 7203 w 12700"/>
                <a:gd name="connsiteY2" fmla="*/ 12615 h 12672"/>
                <a:gd name="connsiteX3" fmla="*/ 12674 w 12700"/>
                <a:gd name="connsiteY3" fmla="*/ 5760 h 12672"/>
                <a:gd name="connsiteX4" fmla="*/ 5773 w 12700"/>
                <a:gd name="connsiteY4" fmla="*/ 27 h 12672"/>
                <a:gd name="connsiteX5" fmla="*/ 5499 w 12700"/>
                <a:gd name="connsiteY5" fmla="*/ 58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99" y="58"/>
                  </a:moveTo>
                  <a:cubicBezTo>
                    <a:pt x="2024" y="527"/>
                    <a:pt x="-412" y="3719"/>
                    <a:pt x="58" y="7187"/>
                  </a:cubicBezTo>
                  <a:cubicBezTo>
                    <a:pt x="529" y="10654"/>
                    <a:pt x="3727" y="13085"/>
                    <a:pt x="7203" y="12615"/>
                  </a:cubicBezTo>
                  <a:cubicBezTo>
                    <a:pt x="10572" y="12160"/>
                    <a:pt x="12984" y="9138"/>
                    <a:pt x="12674" y="5760"/>
                  </a:cubicBezTo>
                  <a:cubicBezTo>
                    <a:pt x="12355" y="2275"/>
                    <a:pt x="9266" y="-292"/>
                    <a:pt x="5773" y="27"/>
                  </a:cubicBezTo>
                  <a:cubicBezTo>
                    <a:pt x="5682" y="35"/>
                    <a:pt x="5590" y="45"/>
                    <a:pt x="5499" y="58"/>
                  </a:cubicBezTo>
                  <a:close/>
                </a:path>
              </a:pathLst>
            </a:custGeom>
            <a:grpFill/>
            <a:ln w="6350"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85460244-4DC1-3041-99E2-8E8410AAF049}"/>
                </a:ext>
              </a:extLst>
            </p:cNvPr>
            <p:cNvSpPr/>
            <p:nvPr/>
          </p:nvSpPr>
          <p:spPr>
            <a:xfrm>
              <a:off x="1148285" y="6565757"/>
              <a:ext cx="12700" cy="12672"/>
            </a:xfrm>
            <a:custGeom>
              <a:avLst/>
              <a:gdLst>
                <a:gd name="connsiteX0" fmla="*/ 5827 w 12700"/>
                <a:gd name="connsiteY0" fmla="*/ 22 h 12672"/>
                <a:gd name="connsiteX1" fmla="*/ 22 w 12700"/>
                <a:gd name="connsiteY1" fmla="*/ 6858 h 12672"/>
                <a:gd name="connsiteX2" fmla="*/ 49 w 12700"/>
                <a:gd name="connsiteY2" fmla="*/ 7118 h 12672"/>
                <a:gd name="connsiteX3" fmla="*/ 7134 w 12700"/>
                <a:gd name="connsiteY3" fmla="*/ 12624 h 12672"/>
                <a:gd name="connsiteX4" fmla="*/ 12652 w 12700"/>
                <a:gd name="connsiteY4" fmla="*/ 5555 h 12672"/>
                <a:gd name="connsiteX5" fmla="*/ 5827 w 12700"/>
                <a:gd name="connsiteY5" fmla="*/ 2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827" y="22"/>
                  </a:moveTo>
                  <a:cubicBezTo>
                    <a:pt x="2332" y="310"/>
                    <a:pt x="-267" y="3371"/>
                    <a:pt x="22" y="6858"/>
                  </a:cubicBezTo>
                  <a:cubicBezTo>
                    <a:pt x="29" y="6945"/>
                    <a:pt x="38" y="7032"/>
                    <a:pt x="49" y="7118"/>
                  </a:cubicBezTo>
                  <a:cubicBezTo>
                    <a:pt x="482" y="10591"/>
                    <a:pt x="3654" y="13056"/>
                    <a:pt x="7134" y="12624"/>
                  </a:cubicBezTo>
                  <a:cubicBezTo>
                    <a:pt x="10614" y="12192"/>
                    <a:pt x="13084" y="9027"/>
                    <a:pt x="12652" y="5555"/>
                  </a:cubicBezTo>
                  <a:cubicBezTo>
                    <a:pt x="12232" y="2183"/>
                    <a:pt x="9221" y="-258"/>
                    <a:pt x="5827" y="22"/>
                  </a:cubicBezTo>
                  <a:close/>
                </a:path>
              </a:pathLst>
            </a:custGeom>
            <a:grpFill/>
            <a:ln w="6350"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1B33D92-3285-D148-AE00-EA89DE3DCD86}"/>
                </a:ext>
              </a:extLst>
            </p:cNvPr>
            <p:cNvSpPr/>
            <p:nvPr/>
          </p:nvSpPr>
          <p:spPr>
            <a:xfrm>
              <a:off x="863620" y="6021577"/>
              <a:ext cx="12700" cy="12672"/>
            </a:xfrm>
            <a:custGeom>
              <a:avLst/>
              <a:gdLst>
                <a:gd name="connsiteX0" fmla="*/ 5504 w 12700"/>
                <a:gd name="connsiteY0" fmla="*/ 57 h 12672"/>
                <a:gd name="connsiteX1" fmla="*/ 57 w 12700"/>
                <a:gd name="connsiteY1" fmla="*/ 7181 h 12672"/>
                <a:gd name="connsiteX2" fmla="*/ 7197 w 12700"/>
                <a:gd name="connsiteY2" fmla="*/ 12616 h 12672"/>
                <a:gd name="connsiteX3" fmla="*/ 12680 w 12700"/>
                <a:gd name="connsiteY3" fmla="*/ 5823 h 12672"/>
                <a:gd name="connsiteX4" fmla="*/ 5836 w 12700"/>
                <a:gd name="connsiteY4" fmla="*/ 21 h 12672"/>
                <a:gd name="connsiteX5" fmla="*/ 5504 w 12700"/>
                <a:gd name="connsiteY5" fmla="*/ 57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504" y="57"/>
                  </a:moveTo>
                  <a:cubicBezTo>
                    <a:pt x="2029" y="523"/>
                    <a:pt x="-410" y="3713"/>
                    <a:pt x="57" y="7181"/>
                  </a:cubicBezTo>
                  <a:cubicBezTo>
                    <a:pt x="525" y="10649"/>
                    <a:pt x="3721" y="13082"/>
                    <a:pt x="7197" y="12616"/>
                  </a:cubicBezTo>
                  <a:cubicBezTo>
                    <a:pt x="10544" y="12167"/>
                    <a:pt x="12954" y="9182"/>
                    <a:pt x="12680" y="5823"/>
                  </a:cubicBezTo>
                  <a:cubicBezTo>
                    <a:pt x="12396" y="2335"/>
                    <a:pt x="9331" y="-263"/>
                    <a:pt x="5836" y="21"/>
                  </a:cubicBezTo>
                  <a:cubicBezTo>
                    <a:pt x="5725" y="30"/>
                    <a:pt x="5615" y="42"/>
                    <a:pt x="5504" y="57"/>
                  </a:cubicBezTo>
                  <a:close/>
                </a:path>
              </a:pathLst>
            </a:custGeom>
            <a:grpFill/>
            <a:ln w="6350"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988DD885-3246-5044-A339-570616C34B1F}"/>
                </a:ext>
              </a:extLst>
            </p:cNvPr>
            <p:cNvSpPr/>
            <p:nvPr/>
          </p:nvSpPr>
          <p:spPr>
            <a:xfrm>
              <a:off x="1713066" y="4340362"/>
              <a:ext cx="12700" cy="12672"/>
            </a:xfrm>
            <a:custGeom>
              <a:avLst/>
              <a:gdLst>
                <a:gd name="connsiteX0" fmla="*/ 5562 w 12700"/>
                <a:gd name="connsiteY0" fmla="*/ 50 h 12672"/>
                <a:gd name="connsiteX1" fmla="*/ 50 w 12700"/>
                <a:gd name="connsiteY1" fmla="*/ 7124 h 12672"/>
                <a:gd name="connsiteX2" fmla="*/ 7140 w 12700"/>
                <a:gd name="connsiteY2" fmla="*/ 12624 h 12672"/>
                <a:gd name="connsiteX3" fmla="*/ 12674 w 12700"/>
                <a:gd name="connsiteY3" fmla="*/ 5752 h 12672"/>
                <a:gd name="connsiteX4" fmla="*/ 5765 w 12700"/>
                <a:gd name="connsiteY4" fmla="*/ 27 h 12672"/>
                <a:gd name="connsiteX5" fmla="*/ 5562 w 12700"/>
                <a:gd name="connsiteY5" fmla="*/ 50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562" y="50"/>
                  </a:moveTo>
                  <a:cubicBezTo>
                    <a:pt x="2082" y="484"/>
                    <a:pt x="-386" y="3652"/>
                    <a:pt x="50" y="7124"/>
                  </a:cubicBezTo>
                  <a:cubicBezTo>
                    <a:pt x="486" y="10596"/>
                    <a:pt x="3660" y="13058"/>
                    <a:pt x="7140" y="12624"/>
                  </a:cubicBezTo>
                  <a:cubicBezTo>
                    <a:pt x="10541" y="12199"/>
                    <a:pt x="12990" y="9157"/>
                    <a:pt x="12674" y="5752"/>
                  </a:cubicBezTo>
                  <a:cubicBezTo>
                    <a:pt x="12350" y="2268"/>
                    <a:pt x="9257" y="-295"/>
                    <a:pt x="5765" y="27"/>
                  </a:cubicBezTo>
                  <a:cubicBezTo>
                    <a:pt x="5697" y="34"/>
                    <a:pt x="5629" y="41"/>
                    <a:pt x="5562" y="50"/>
                  </a:cubicBezTo>
                  <a:close/>
                </a:path>
              </a:pathLst>
            </a:custGeom>
            <a:grpFill/>
            <a:ln w="6350"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3E0CE804-4C74-4449-A9C3-FD183E746284}"/>
                </a:ext>
              </a:extLst>
            </p:cNvPr>
            <p:cNvSpPr/>
            <p:nvPr/>
          </p:nvSpPr>
          <p:spPr>
            <a:xfrm>
              <a:off x="1089617" y="5030167"/>
              <a:ext cx="12700" cy="12672"/>
            </a:xfrm>
            <a:custGeom>
              <a:avLst/>
              <a:gdLst>
                <a:gd name="connsiteX0" fmla="*/ 5504 w 12700"/>
                <a:gd name="connsiteY0" fmla="*/ 57 h 12672"/>
                <a:gd name="connsiteX1" fmla="*/ 57 w 12700"/>
                <a:gd name="connsiteY1" fmla="*/ 7181 h 12672"/>
                <a:gd name="connsiteX2" fmla="*/ 7197 w 12700"/>
                <a:gd name="connsiteY2" fmla="*/ 12616 h 12672"/>
                <a:gd name="connsiteX3" fmla="*/ 12680 w 12700"/>
                <a:gd name="connsiteY3" fmla="*/ 5823 h 12672"/>
                <a:gd name="connsiteX4" fmla="*/ 5836 w 12700"/>
                <a:gd name="connsiteY4" fmla="*/ 21 h 12672"/>
                <a:gd name="connsiteX5" fmla="*/ 5504 w 12700"/>
                <a:gd name="connsiteY5" fmla="*/ 57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504" y="57"/>
                  </a:moveTo>
                  <a:cubicBezTo>
                    <a:pt x="2029" y="523"/>
                    <a:pt x="-410" y="3713"/>
                    <a:pt x="57" y="7181"/>
                  </a:cubicBezTo>
                  <a:cubicBezTo>
                    <a:pt x="525" y="10649"/>
                    <a:pt x="3721" y="13082"/>
                    <a:pt x="7197" y="12616"/>
                  </a:cubicBezTo>
                  <a:cubicBezTo>
                    <a:pt x="10544" y="12167"/>
                    <a:pt x="12954" y="9182"/>
                    <a:pt x="12680" y="5823"/>
                  </a:cubicBezTo>
                  <a:cubicBezTo>
                    <a:pt x="12396" y="2335"/>
                    <a:pt x="9331" y="-262"/>
                    <a:pt x="5836" y="21"/>
                  </a:cubicBezTo>
                  <a:cubicBezTo>
                    <a:pt x="5725" y="30"/>
                    <a:pt x="5615" y="42"/>
                    <a:pt x="5504" y="57"/>
                  </a:cubicBezTo>
                  <a:close/>
                </a:path>
              </a:pathLst>
            </a:custGeom>
            <a:grpFill/>
            <a:ln w="6350"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BA9AD122-C8D3-184E-9B07-194879D8AAB0}"/>
                </a:ext>
              </a:extLst>
            </p:cNvPr>
            <p:cNvSpPr/>
            <p:nvPr/>
          </p:nvSpPr>
          <p:spPr>
            <a:xfrm>
              <a:off x="3163839" y="5934954"/>
              <a:ext cx="12700" cy="12672"/>
            </a:xfrm>
            <a:custGeom>
              <a:avLst/>
              <a:gdLst>
                <a:gd name="connsiteX0" fmla="*/ 5446 w 12700"/>
                <a:gd name="connsiteY0" fmla="*/ 65 h 12672"/>
                <a:gd name="connsiteX1" fmla="*/ 66 w 12700"/>
                <a:gd name="connsiteY1" fmla="*/ 7239 h 12672"/>
                <a:gd name="connsiteX2" fmla="*/ 7255 w 12700"/>
                <a:gd name="connsiteY2" fmla="*/ 12608 h 12672"/>
                <a:gd name="connsiteX3" fmla="*/ 12685 w 12700"/>
                <a:gd name="connsiteY3" fmla="*/ 5894 h 12672"/>
                <a:gd name="connsiteX4" fmla="*/ 5908 w 12700"/>
                <a:gd name="connsiteY4" fmla="*/ 16 h 12672"/>
                <a:gd name="connsiteX5" fmla="*/ 5446 w 12700"/>
                <a:gd name="connsiteY5" fmla="*/ 65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46" y="65"/>
                  </a:moveTo>
                  <a:cubicBezTo>
                    <a:pt x="1975" y="564"/>
                    <a:pt x="-434" y="3775"/>
                    <a:pt x="66" y="7239"/>
                  </a:cubicBezTo>
                  <a:cubicBezTo>
                    <a:pt x="565" y="10703"/>
                    <a:pt x="3784" y="13106"/>
                    <a:pt x="7255" y="12608"/>
                  </a:cubicBezTo>
                  <a:cubicBezTo>
                    <a:pt x="10548" y="12135"/>
                    <a:pt x="12918" y="9206"/>
                    <a:pt x="12685" y="5894"/>
                  </a:cubicBezTo>
                  <a:cubicBezTo>
                    <a:pt x="12441" y="2403"/>
                    <a:pt x="9406" y="-229"/>
                    <a:pt x="5908" y="16"/>
                  </a:cubicBezTo>
                  <a:cubicBezTo>
                    <a:pt x="5753" y="27"/>
                    <a:pt x="5600" y="43"/>
                    <a:pt x="5446" y="65"/>
                  </a:cubicBezTo>
                  <a:close/>
                </a:path>
              </a:pathLst>
            </a:custGeom>
            <a:grpFill/>
            <a:ln w="6350"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06E15B27-E7BB-FB4D-A118-236D2C99ED72}"/>
                </a:ext>
              </a:extLst>
            </p:cNvPr>
            <p:cNvSpPr/>
            <p:nvPr/>
          </p:nvSpPr>
          <p:spPr>
            <a:xfrm>
              <a:off x="758896" y="5260313"/>
              <a:ext cx="12700" cy="12672"/>
            </a:xfrm>
            <a:custGeom>
              <a:avLst/>
              <a:gdLst>
                <a:gd name="connsiteX0" fmla="*/ 5898 w 12700"/>
                <a:gd name="connsiteY0" fmla="*/ 38 h 12672"/>
                <a:gd name="connsiteX1" fmla="*/ 16 w 12700"/>
                <a:gd name="connsiteY1" fmla="*/ 6809 h 12672"/>
                <a:gd name="connsiteX2" fmla="*/ 56 w 12700"/>
                <a:gd name="connsiteY2" fmla="*/ 7198 h 12672"/>
                <a:gd name="connsiteX3" fmla="*/ 6834 w 12700"/>
                <a:gd name="connsiteY3" fmla="*/ 13076 h 12672"/>
                <a:gd name="connsiteX4" fmla="*/ 7295 w 12700"/>
                <a:gd name="connsiteY4" fmla="*/ 13027 h 12672"/>
                <a:gd name="connsiteX5" fmla="*/ 13106 w 12700"/>
                <a:gd name="connsiteY5" fmla="*/ 5835 h 12672"/>
                <a:gd name="connsiteX6" fmla="*/ 5898 w 12700"/>
                <a:gd name="connsiteY6" fmla="*/ 38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5898" y="38"/>
                  </a:moveTo>
                  <a:cubicBezTo>
                    <a:pt x="2400" y="287"/>
                    <a:pt x="-233" y="3318"/>
                    <a:pt x="16" y="6809"/>
                  </a:cubicBezTo>
                  <a:cubicBezTo>
                    <a:pt x="26" y="6939"/>
                    <a:pt x="39" y="7068"/>
                    <a:pt x="56" y="7198"/>
                  </a:cubicBezTo>
                  <a:cubicBezTo>
                    <a:pt x="301" y="10688"/>
                    <a:pt x="3336" y="13320"/>
                    <a:pt x="6834" y="13076"/>
                  </a:cubicBezTo>
                  <a:cubicBezTo>
                    <a:pt x="6988" y="13065"/>
                    <a:pt x="7142" y="13049"/>
                    <a:pt x="7295" y="13027"/>
                  </a:cubicBezTo>
                  <a:cubicBezTo>
                    <a:pt x="10890" y="12642"/>
                    <a:pt x="13491" y="9422"/>
                    <a:pt x="13106" y="5835"/>
                  </a:cubicBezTo>
                  <a:cubicBezTo>
                    <a:pt x="12720" y="2249"/>
                    <a:pt x="9493" y="-347"/>
                    <a:pt x="5898" y="38"/>
                  </a:cubicBezTo>
                  <a:close/>
                </a:path>
              </a:pathLst>
            </a:custGeom>
            <a:grpFill/>
            <a:ln w="6350"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BE95049D-404A-884B-B2CD-520AB45DC1D0}"/>
                </a:ext>
              </a:extLst>
            </p:cNvPr>
            <p:cNvSpPr/>
            <p:nvPr/>
          </p:nvSpPr>
          <p:spPr>
            <a:xfrm>
              <a:off x="4118870" y="5189366"/>
              <a:ext cx="12700" cy="12672"/>
            </a:xfrm>
            <a:custGeom>
              <a:avLst/>
              <a:gdLst>
                <a:gd name="connsiteX0" fmla="*/ 5836 w 12700"/>
                <a:gd name="connsiteY0" fmla="*/ 21 h 12672"/>
                <a:gd name="connsiteX1" fmla="*/ 21 w 12700"/>
                <a:gd name="connsiteY1" fmla="*/ 6850 h 12672"/>
                <a:gd name="connsiteX2" fmla="*/ 57 w 12700"/>
                <a:gd name="connsiteY2" fmla="*/ 7181 h 12672"/>
                <a:gd name="connsiteX3" fmla="*/ 7197 w 12700"/>
                <a:gd name="connsiteY3" fmla="*/ 12616 h 12672"/>
                <a:gd name="connsiteX4" fmla="*/ 12644 w 12700"/>
                <a:gd name="connsiteY4" fmla="*/ 5492 h 12672"/>
                <a:gd name="connsiteX5" fmla="*/ 5836 w 12700"/>
                <a:gd name="connsiteY5" fmla="*/ 21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836" y="21"/>
                  </a:moveTo>
                  <a:cubicBezTo>
                    <a:pt x="2340" y="305"/>
                    <a:pt x="-263" y="3362"/>
                    <a:pt x="21" y="6850"/>
                  </a:cubicBezTo>
                  <a:cubicBezTo>
                    <a:pt x="30" y="6961"/>
                    <a:pt x="42" y="7071"/>
                    <a:pt x="57" y="7181"/>
                  </a:cubicBezTo>
                  <a:cubicBezTo>
                    <a:pt x="524" y="10649"/>
                    <a:pt x="3721" y="13082"/>
                    <a:pt x="7197" y="12616"/>
                  </a:cubicBezTo>
                  <a:cubicBezTo>
                    <a:pt x="10672" y="12150"/>
                    <a:pt x="13111" y="8960"/>
                    <a:pt x="12644" y="5492"/>
                  </a:cubicBezTo>
                  <a:cubicBezTo>
                    <a:pt x="12193" y="2152"/>
                    <a:pt x="9202" y="-252"/>
                    <a:pt x="5836" y="21"/>
                  </a:cubicBezTo>
                  <a:close/>
                </a:path>
              </a:pathLst>
            </a:custGeom>
            <a:grpFill/>
            <a:ln w="6350"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5A8D8350-48D2-914A-A26C-64FC472F85BB}"/>
                </a:ext>
              </a:extLst>
            </p:cNvPr>
            <p:cNvSpPr/>
            <p:nvPr/>
          </p:nvSpPr>
          <p:spPr>
            <a:xfrm>
              <a:off x="1786566" y="5336537"/>
              <a:ext cx="12700" cy="12672"/>
            </a:xfrm>
            <a:custGeom>
              <a:avLst/>
              <a:gdLst>
                <a:gd name="connsiteX0" fmla="*/ 5848 w 12700"/>
                <a:gd name="connsiteY0" fmla="*/ 38 h 12672"/>
                <a:gd name="connsiteX1" fmla="*/ 38 w 12700"/>
                <a:gd name="connsiteY1" fmla="*/ 7229 h 12672"/>
                <a:gd name="connsiteX2" fmla="*/ 7245 w 12700"/>
                <a:gd name="connsiteY2" fmla="*/ 13027 h 12672"/>
                <a:gd name="connsiteX3" fmla="*/ 13056 w 12700"/>
                <a:gd name="connsiteY3" fmla="*/ 5835 h 12672"/>
                <a:gd name="connsiteX4" fmla="*/ 5848 w 12700"/>
                <a:gd name="connsiteY4" fmla="*/ 38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5848" y="38"/>
                  </a:moveTo>
                  <a:cubicBezTo>
                    <a:pt x="2253" y="423"/>
                    <a:pt x="-348" y="3643"/>
                    <a:pt x="38" y="7229"/>
                  </a:cubicBezTo>
                  <a:cubicBezTo>
                    <a:pt x="424" y="10816"/>
                    <a:pt x="3650" y="13412"/>
                    <a:pt x="7245" y="13027"/>
                  </a:cubicBezTo>
                  <a:cubicBezTo>
                    <a:pt x="10840" y="12642"/>
                    <a:pt x="13441" y="9422"/>
                    <a:pt x="13056" y="5835"/>
                  </a:cubicBezTo>
                  <a:cubicBezTo>
                    <a:pt x="12670" y="2249"/>
                    <a:pt x="9443" y="-347"/>
                    <a:pt x="5848" y="38"/>
                  </a:cubicBezTo>
                  <a:close/>
                </a:path>
              </a:pathLst>
            </a:custGeom>
            <a:grpFill/>
            <a:ln w="6350"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52E762F1-9662-444F-9DF1-B75F6F687ADD}"/>
                </a:ext>
              </a:extLst>
            </p:cNvPr>
            <p:cNvSpPr/>
            <p:nvPr/>
          </p:nvSpPr>
          <p:spPr>
            <a:xfrm>
              <a:off x="3881571" y="5016979"/>
              <a:ext cx="12700" cy="12672"/>
            </a:xfrm>
            <a:custGeom>
              <a:avLst/>
              <a:gdLst>
                <a:gd name="connsiteX0" fmla="*/ 5836 w 12700"/>
                <a:gd name="connsiteY0" fmla="*/ 66 h 12672"/>
                <a:gd name="connsiteX1" fmla="*/ 21 w 12700"/>
                <a:gd name="connsiteY1" fmla="*/ 6895 h 12672"/>
                <a:gd name="connsiteX2" fmla="*/ 57 w 12700"/>
                <a:gd name="connsiteY2" fmla="*/ 7225 h 12672"/>
                <a:gd name="connsiteX3" fmla="*/ 7264 w 12700"/>
                <a:gd name="connsiteY3" fmla="*/ 13023 h 12672"/>
                <a:gd name="connsiteX4" fmla="*/ 13074 w 12700"/>
                <a:gd name="connsiteY4" fmla="*/ 5832 h 12672"/>
                <a:gd name="connsiteX5" fmla="*/ 6238 w 12700"/>
                <a:gd name="connsiteY5" fmla="*/ 20 h 12672"/>
                <a:gd name="connsiteX6" fmla="*/ 5835 w 12700"/>
                <a:gd name="connsiteY6" fmla="*/ 6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5836" y="66"/>
                  </a:moveTo>
                  <a:cubicBezTo>
                    <a:pt x="2340" y="349"/>
                    <a:pt x="-263" y="3407"/>
                    <a:pt x="21" y="6895"/>
                  </a:cubicBezTo>
                  <a:cubicBezTo>
                    <a:pt x="30" y="7005"/>
                    <a:pt x="42" y="7116"/>
                    <a:pt x="57" y="7225"/>
                  </a:cubicBezTo>
                  <a:cubicBezTo>
                    <a:pt x="443" y="10812"/>
                    <a:pt x="3669" y="13408"/>
                    <a:pt x="7264" y="13023"/>
                  </a:cubicBezTo>
                  <a:cubicBezTo>
                    <a:pt x="10859" y="12638"/>
                    <a:pt x="13460" y="9418"/>
                    <a:pt x="13074" y="5832"/>
                  </a:cubicBezTo>
                  <a:cubicBezTo>
                    <a:pt x="12795" y="2343"/>
                    <a:pt x="9734" y="-258"/>
                    <a:pt x="6238" y="20"/>
                  </a:cubicBezTo>
                  <a:cubicBezTo>
                    <a:pt x="6103" y="31"/>
                    <a:pt x="5969" y="46"/>
                    <a:pt x="5835" y="66"/>
                  </a:cubicBezTo>
                  <a:close/>
                </a:path>
              </a:pathLst>
            </a:custGeom>
            <a:grpFill/>
            <a:ln w="6350"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8A74413D-A4F9-AE45-A284-49478529FAE4}"/>
                </a:ext>
              </a:extLst>
            </p:cNvPr>
            <p:cNvSpPr/>
            <p:nvPr/>
          </p:nvSpPr>
          <p:spPr>
            <a:xfrm>
              <a:off x="1129684" y="4692507"/>
              <a:ext cx="12700" cy="12672"/>
            </a:xfrm>
            <a:custGeom>
              <a:avLst/>
              <a:gdLst>
                <a:gd name="connsiteX0" fmla="*/ 5442 w 12700"/>
                <a:gd name="connsiteY0" fmla="*/ 66 h 12672"/>
                <a:gd name="connsiteX1" fmla="*/ 66 w 12700"/>
                <a:gd name="connsiteY1" fmla="*/ 7244 h 12672"/>
                <a:gd name="connsiteX2" fmla="*/ 7260 w 12700"/>
                <a:gd name="connsiteY2" fmla="*/ 12607 h 12672"/>
                <a:gd name="connsiteX3" fmla="*/ 12681 w 12700"/>
                <a:gd name="connsiteY3" fmla="*/ 5831 h 12672"/>
                <a:gd name="connsiteX4" fmla="*/ 5845 w 12700"/>
                <a:gd name="connsiteY4" fmla="*/ 20 h 12672"/>
                <a:gd name="connsiteX5" fmla="*/ 5442 w 12700"/>
                <a:gd name="connsiteY5" fmla="*/ 6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42" y="66"/>
                  </a:moveTo>
                  <a:cubicBezTo>
                    <a:pt x="1971" y="567"/>
                    <a:pt x="-436" y="3780"/>
                    <a:pt x="66" y="7244"/>
                  </a:cubicBezTo>
                  <a:cubicBezTo>
                    <a:pt x="568" y="10707"/>
                    <a:pt x="3789" y="13108"/>
                    <a:pt x="7260" y="12607"/>
                  </a:cubicBezTo>
                  <a:cubicBezTo>
                    <a:pt x="10575" y="12129"/>
                    <a:pt x="12948" y="9163"/>
                    <a:pt x="12681" y="5831"/>
                  </a:cubicBezTo>
                  <a:cubicBezTo>
                    <a:pt x="12401" y="2343"/>
                    <a:pt x="9341" y="-258"/>
                    <a:pt x="5845" y="20"/>
                  </a:cubicBezTo>
                  <a:cubicBezTo>
                    <a:pt x="5710" y="31"/>
                    <a:pt x="5575" y="46"/>
                    <a:pt x="5442" y="66"/>
                  </a:cubicBezTo>
                  <a:close/>
                </a:path>
              </a:pathLst>
            </a:custGeom>
            <a:grpFill/>
            <a:ln w="6350"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2176018A-1766-7E44-A268-6F6BB3D3487C}"/>
                </a:ext>
              </a:extLst>
            </p:cNvPr>
            <p:cNvSpPr/>
            <p:nvPr/>
          </p:nvSpPr>
          <p:spPr>
            <a:xfrm>
              <a:off x="532399" y="4491527"/>
              <a:ext cx="12700" cy="12672"/>
            </a:xfrm>
            <a:custGeom>
              <a:avLst/>
              <a:gdLst>
                <a:gd name="connsiteX0" fmla="*/ 5446 w 12700"/>
                <a:gd name="connsiteY0" fmla="*/ 65 h 12672"/>
                <a:gd name="connsiteX1" fmla="*/ 66 w 12700"/>
                <a:gd name="connsiteY1" fmla="*/ 7239 h 12672"/>
                <a:gd name="connsiteX2" fmla="*/ 7255 w 12700"/>
                <a:gd name="connsiteY2" fmla="*/ 12608 h 12672"/>
                <a:gd name="connsiteX3" fmla="*/ 12685 w 12700"/>
                <a:gd name="connsiteY3" fmla="*/ 5894 h 12672"/>
                <a:gd name="connsiteX4" fmla="*/ 5908 w 12700"/>
                <a:gd name="connsiteY4" fmla="*/ 16 h 12672"/>
                <a:gd name="connsiteX5" fmla="*/ 5446 w 12700"/>
                <a:gd name="connsiteY5" fmla="*/ 65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46" y="65"/>
                  </a:moveTo>
                  <a:cubicBezTo>
                    <a:pt x="1975" y="563"/>
                    <a:pt x="-434" y="3775"/>
                    <a:pt x="66" y="7239"/>
                  </a:cubicBezTo>
                  <a:cubicBezTo>
                    <a:pt x="565" y="10703"/>
                    <a:pt x="3784" y="13106"/>
                    <a:pt x="7255" y="12608"/>
                  </a:cubicBezTo>
                  <a:cubicBezTo>
                    <a:pt x="10549" y="12135"/>
                    <a:pt x="12918" y="9206"/>
                    <a:pt x="12685" y="5894"/>
                  </a:cubicBezTo>
                  <a:cubicBezTo>
                    <a:pt x="12440" y="2403"/>
                    <a:pt x="9406" y="-229"/>
                    <a:pt x="5908" y="16"/>
                  </a:cubicBezTo>
                  <a:cubicBezTo>
                    <a:pt x="5753" y="26"/>
                    <a:pt x="5599" y="43"/>
                    <a:pt x="5446" y="65"/>
                  </a:cubicBezTo>
                  <a:close/>
                </a:path>
              </a:pathLst>
            </a:custGeom>
            <a:grpFill/>
            <a:ln w="6350"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D81F0802-CA48-DE4B-B7AF-04F59929A615}"/>
                </a:ext>
              </a:extLst>
            </p:cNvPr>
            <p:cNvSpPr/>
            <p:nvPr/>
          </p:nvSpPr>
          <p:spPr>
            <a:xfrm>
              <a:off x="1897204" y="6652962"/>
              <a:ext cx="12700" cy="12672"/>
            </a:xfrm>
            <a:custGeom>
              <a:avLst/>
              <a:gdLst>
                <a:gd name="connsiteX0" fmla="*/ 5446 w 12700"/>
                <a:gd name="connsiteY0" fmla="*/ 65 h 12672"/>
                <a:gd name="connsiteX1" fmla="*/ 66 w 12700"/>
                <a:gd name="connsiteY1" fmla="*/ 7239 h 12672"/>
                <a:gd name="connsiteX2" fmla="*/ 7255 w 12700"/>
                <a:gd name="connsiteY2" fmla="*/ 12608 h 12672"/>
                <a:gd name="connsiteX3" fmla="*/ 12685 w 12700"/>
                <a:gd name="connsiteY3" fmla="*/ 5894 h 12672"/>
                <a:gd name="connsiteX4" fmla="*/ 5908 w 12700"/>
                <a:gd name="connsiteY4" fmla="*/ 16 h 12672"/>
                <a:gd name="connsiteX5" fmla="*/ 5446 w 12700"/>
                <a:gd name="connsiteY5" fmla="*/ 65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46" y="65"/>
                  </a:moveTo>
                  <a:cubicBezTo>
                    <a:pt x="1975" y="564"/>
                    <a:pt x="-434" y="3775"/>
                    <a:pt x="66" y="7239"/>
                  </a:cubicBezTo>
                  <a:cubicBezTo>
                    <a:pt x="565" y="10703"/>
                    <a:pt x="3784" y="13106"/>
                    <a:pt x="7255" y="12608"/>
                  </a:cubicBezTo>
                  <a:cubicBezTo>
                    <a:pt x="10548" y="12135"/>
                    <a:pt x="12918" y="9206"/>
                    <a:pt x="12685" y="5894"/>
                  </a:cubicBezTo>
                  <a:cubicBezTo>
                    <a:pt x="12441" y="2403"/>
                    <a:pt x="9406" y="-229"/>
                    <a:pt x="5908" y="16"/>
                  </a:cubicBezTo>
                  <a:cubicBezTo>
                    <a:pt x="5753" y="27"/>
                    <a:pt x="5600" y="43"/>
                    <a:pt x="5446" y="65"/>
                  </a:cubicBezTo>
                  <a:close/>
                </a:path>
              </a:pathLst>
            </a:custGeom>
            <a:grpFill/>
            <a:ln w="6350"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67222223-82D7-7D43-82D8-F05B5B4C9FD1}"/>
                </a:ext>
              </a:extLst>
            </p:cNvPr>
            <p:cNvSpPr/>
            <p:nvPr/>
          </p:nvSpPr>
          <p:spPr>
            <a:xfrm>
              <a:off x="96212" y="4685973"/>
              <a:ext cx="12700" cy="12672"/>
            </a:xfrm>
            <a:custGeom>
              <a:avLst/>
              <a:gdLst>
                <a:gd name="connsiteX0" fmla="*/ 5388 w 12700"/>
                <a:gd name="connsiteY0" fmla="*/ 74 h 12672"/>
                <a:gd name="connsiteX1" fmla="*/ 74 w 12700"/>
                <a:gd name="connsiteY1" fmla="*/ 7298 h 12672"/>
                <a:gd name="connsiteX2" fmla="*/ 7314 w 12700"/>
                <a:gd name="connsiteY2" fmla="*/ 12599 h 12672"/>
                <a:gd name="connsiteX3" fmla="*/ 12690 w 12700"/>
                <a:gd name="connsiteY3" fmla="*/ 5966 h 12672"/>
                <a:gd name="connsiteX4" fmla="*/ 5980 w 12700"/>
                <a:gd name="connsiteY4" fmla="*/ 11 h 12672"/>
                <a:gd name="connsiteX5" fmla="*/ 5388 w 12700"/>
                <a:gd name="connsiteY5" fmla="*/ 7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388" y="74"/>
                  </a:moveTo>
                  <a:cubicBezTo>
                    <a:pt x="1921" y="604"/>
                    <a:pt x="-458" y="3839"/>
                    <a:pt x="74" y="7298"/>
                  </a:cubicBezTo>
                  <a:cubicBezTo>
                    <a:pt x="606" y="10756"/>
                    <a:pt x="3848" y="13130"/>
                    <a:pt x="7314" y="12599"/>
                  </a:cubicBezTo>
                  <a:cubicBezTo>
                    <a:pt x="10553" y="12103"/>
                    <a:pt x="12881" y="9230"/>
                    <a:pt x="12690" y="5966"/>
                  </a:cubicBezTo>
                  <a:cubicBezTo>
                    <a:pt x="12485" y="2473"/>
                    <a:pt x="9481" y="-193"/>
                    <a:pt x="5980" y="11"/>
                  </a:cubicBezTo>
                  <a:cubicBezTo>
                    <a:pt x="5782" y="23"/>
                    <a:pt x="5584" y="43"/>
                    <a:pt x="5388" y="74"/>
                  </a:cubicBezTo>
                  <a:close/>
                </a:path>
              </a:pathLst>
            </a:custGeom>
            <a:grpFill/>
            <a:ln w="6350"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21B6E364-826D-384D-A7FA-BA043A1B3F50}"/>
                </a:ext>
              </a:extLst>
            </p:cNvPr>
            <p:cNvSpPr/>
            <p:nvPr/>
          </p:nvSpPr>
          <p:spPr>
            <a:xfrm>
              <a:off x="2039658" y="4257557"/>
              <a:ext cx="12700" cy="12672"/>
            </a:xfrm>
            <a:custGeom>
              <a:avLst/>
              <a:gdLst>
                <a:gd name="connsiteX0" fmla="*/ 5868 w 12700"/>
                <a:gd name="connsiteY0" fmla="*/ 42 h 12672"/>
                <a:gd name="connsiteX1" fmla="*/ 49 w 12700"/>
                <a:gd name="connsiteY1" fmla="*/ 7445 h 12672"/>
                <a:gd name="connsiteX2" fmla="*/ 7469 w 12700"/>
                <a:gd name="connsiteY2" fmla="*/ 13251 h 12672"/>
                <a:gd name="connsiteX3" fmla="*/ 13297 w 12700"/>
                <a:gd name="connsiteY3" fmla="*/ 5934 h 12672"/>
                <a:gd name="connsiteX4" fmla="*/ 5868 w 12700"/>
                <a:gd name="connsiteY4" fmla="*/ 42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5868" y="42"/>
                  </a:moveTo>
                  <a:cubicBezTo>
                    <a:pt x="2212" y="483"/>
                    <a:pt x="-393" y="3797"/>
                    <a:pt x="49" y="7445"/>
                  </a:cubicBezTo>
                  <a:cubicBezTo>
                    <a:pt x="491" y="11093"/>
                    <a:pt x="3813" y="13692"/>
                    <a:pt x="7469" y="13251"/>
                  </a:cubicBezTo>
                  <a:cubicBezTo>
                    <a:pt x="11091" y="12814"/>
                    <a:pt x="13688" y="9554"/>
                    <a:pt x="13297" y="5934"/>
                  </a:cubicBezTo>
                  <a:cubicBezTo>
                    <a:pt x="12866" y="2266"/>
                    <a:pt x="9547" y="-367"/>
                    <a:pt x="5868" y="42"/>
                  </a:cubicBezTo>
                  <a:close/>
                </a:path>
              </a:pathLst>
            </a:custGeom>
            <a:grpFill/>
            <a:ln w="6350"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17FC9962-9883-214D-BA9F-79982ADBA2D7}"/>
                </a:ext>
              </a:extLst>
            </p:cNvPr>
            <p:cNvSpPr/>
            <p:nvPr/>
          </p:nvSpPr>
          <p:spPr>
            <a:xfrm>
              <a:off x="1208307" y="6612627"/>
              <a:ext cx="12700" cy="12672"/>
            </a:xfrm>
            <a:custGeom>
              <a:avLst/>
              <a:gdLst>
                <a:gd name="connsiteX0" fmla="*/ 6004 w 12700"/>
                <a:gd name="connsiteY0" fmla="*/ 39 h 12672"/>
                <a:gd name="connsiteX1" fmla="*/ 35 w 12700"/>
                <a:gd name="connsiteY1" fmla="*/ 7453 h 12672"/>
                <a:gd name="connsiteX2" fmla="*/ 7462 w 12700"/>
                <a:gd name="connsiteY2" fmla="*/ 13393 h 12672"/>
                <a:gd name="connsiteX3" fmla="*/ 13416 w 12700"/>
                <a:gd name="connsiteY3" fmla="*/ 5981 h 12672"/>
                <a:gd name="connsiteX4" fmla="*/ 6004 w 12700"/>
                <a:gd name="connsiteY4" fmla="*/ 39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6004" y="39"/>
                  </a:moveTo>
                  <a:cubicBezTo>
                    <a:pt x="2320" y="470"/>
                    <a:pt x="-337" y="3770"/>
                    <a:pt x="35" y="7453"/>
                  </a:cubicBezTo>
                  <a:cubicBezTo>
                    <a:pt x="442" y="11140"/>
                    <a:pt x="3767" y="13799"/>
                    <a:pt x="7462" y="13393"/>
                  </a:cubicBezTo>
                  <a:cubicBezTo>
                    <a:pt x="11157" y="12986"/>
                    <a:pt x="13823" y="9668"/>
                    <a:pt x="13416" y="5981"/>
                  </a:cubicBezTo>
                  <a:cubicBezTo>
                    <a:pt x="13009" y="2300"/>
                    <a:pt x="9694" y="-358"/>
                    <a:pt x="6004" y="39"/>
                  </a:cubicBezTo>
                  <a:close/>
                </a:path>
              </a:pathLst>
            </a:custGeom>
            <a:grpFill/>
            <a:ln w="6350"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CF56B8A8-5BE6-494F-B560-C448569B68B1}"/>
                </a:ext>
              </a:extLst>
            </p:cNvPr>
            <p:cNvSpPr/>
            <p:nvPr/>
          </p:nvSpPr>
          <p:spPr>
            <a:xfrm>
              <a:off x="2669119" y="5159884"/>
              <a:ext cx="12700" cy="12672"/>
            </a:xfrm>
            <a:custGeom>
              <a:avLst/>
              <a:gdLst>
                <a:gd name="connsiteX0" fmla="*/ 6009 w 12700"/>
                <a:gd name="connsiteY0" fmla="*/ 40 h 12672"/>
                <a:gd name="connsiteX1" fmla="*/ 40 w 12700"/>
                <a:gd name="connsiteY1" fmla="*/ 7453 h 12672"/>
                <a:gd name="connsiteX2" fmla="*/ 7470 w 12700"/>
                <a:gd name="connsiteY2" fmla="*/ 13409 h 12672"/>
                <a:gd name="connsiteX3" fmla="*/ 13439 w 12700"/>
                <a:gd name="connsiteY3" fmla="*/ 5996 h 12672"/>
                <a:gd name="connsiteX4" fmla="*/ 6009 w 12700"/>
                <a:gd name="connsiteY4" fmla="*/ 40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6009" y="40"/>
                  </a:moveTo>
                  <a:cubicBezTo>
                    <a:pt x="2309" y="443"/>
                    <a:pt x="-363" y="3762"/>
                    <a:pt x="40" y="7453"/>
                  </a:cubicBezTo>
                  <a:cubicBezTo>
                    <a:pt x="444" y="11145"/>
                    <a:pt x="3770" y="13812"/>
                    <a:pt x="7470" y="13409"/>
                  </a:cubicBezTo>
                  <a:cubicBezTo>
                    <a:pt x="11170" y="13007"/>
                    <a:pt x="13842" y="9688"/>
                    <a:pt x="13439" y="5996"/>
                  </a:cubicBezTo>
                  <a:cubicBezTo>
                    <a:pt x="13036" y="2304"/>
                    <a:pt x="9709" y="-362"/>
                    <a:pt x="6009" y="40"/>
                  </a:cubicBezTo>
                  <a:close/>
                </a:path>
              </a:pathLst>
            </a:custGeom>
            <a:grpFill/>
            <a:ln w="6350"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25495A69-C660-C441-A7B9-AB787FFC2ECB}"/>
                </a:ext>
              </a:extLst>
            </p:cNvPr>
            <p:cNvSpPr/>
            <p:nvPr/>
          </p:nvSpPr>
          <p:spPr>
            <a:xfrm>
              <a:off x="0" y="5070648"/>
              <a:ext cx="692150" cy="887055"/>
            </a:xfrm>
            <a:custGeom>
              <a:avLst/>
              <a:gdLst>
                <a:gd name="connsiteX0" fmla="*/ 695008 w 692150"/>
                <a:gd name="connsiteY0" fmla="*/ 891047 h 887054"/>
                <a:gd name="connsiteX1" fmla="*/ 695579 w 692150"/>
                <a:gd name="connsiteY1" fmla="*/ 886421 h 887054"/>
                <a:gd name="connsiteX2" fmla="*/ 0 w 692150"/>
                <a:gd name="connsiteY2" fmla="*/ 0 h 887054"/>
                <a:gd name="connsiteX3" fmla="*/ 0 w 692150"/>
                <a:gd name="connsiteY3" fmla="*/ 10708 h 887054"/>
                <a:gd name="connsiteX4" fmla="*/ 690309 w 692150"/>
                <a:gd name="connsiteY4" fmla="*/ 890476 h 887054"/>
                <a:gd name="connsiteX5" fmla="*/ 695008 w 692150"/>
                <a:gd name="connsiteY5" fmla="*/ 891047 h 88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150" h="887054">
                  <a:moveTo>
                    <a:pt x="695008" y="891047"/>
                  </a:moveTo>
                  <a:cubicBezTo>
                    <a:pt x="696414" y="889909"/>
                    <a:pt x="696666" y="887865"/>
                    <a:pt x="695579" y="886421"/>
                  </a:cubicBezTo>
                  <a:lnTo>
                    <a:pt x="0" y="0"/>
                  </a:lnTo>
                  <a:lnTo>
                    <a:pt x="0" y="10708"/>
                  </a:lnTo>
                  <a:lnTo>
                    <a:pt x="690309" y="890476"/>
                  </a:lnTo>
                  <a:cubicBezTo>
                    <a:pt x="691454" y="891919"/>
                    <a:pt x="693549" y="892173"/>
                    <a:pt x="695008" y="891047"/>
                  </a:cubicBezTo>
                  <a:close/>
                </a:path>
              </a:pathLst>
            </a:custGeom>
            <a:grpFill/>
            <a:ln w="6350"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982D3C0C-FF4D-0A42-B42D-A3A1D04C0BF9}"/>
                </a:ext>
              </a:extLst>
            </p:cNvPr>
            <p:cNvSpPr/>
            <p:nvPr/>
          </p:nvSpPr>
          <p:spPr>
            <a:xfrm>
              <a:off x="689468" y="5955570"/>
              <a:ext cx="463550" cy="614602"/>
            </a:xfrm>
            <a:custGeom>
              <a:avLst/>
              <a:gdLst>
                <a:gd name="connsiteX0" fmla="*/ 6111 w 463550"/>
                <a:gd name="connsiteY0" fmla="*/ 1562 h 614602"/>
                <a:gd name="connsiteX1" fmla="*/ 1566 w 463550"/>
                <a:gd name="connsiteY1" fmla="*/ 493 h 614602"/>
                <a:gd name="connsiteX2" fmla="*/ 494 w 463550"/>
                <a:gd name="connsiteY2" fmla="*/ 5028 h 614602"/>
                <a:gd name="connsiteX3" fmla="*/ 840 w 463550"/>
                <a:gd name="connsiteY3" fmla="*/ 5491 h 614602"/>
                <a:gd name="connsiteX4" fmla="*/ 462676 w 463550"/>
                <a:gd name="connsiteY4" fmla="*/ 618635 h 614602"/>
                <a:gd name="connsiteX5" fmla="*/ 467435 w 463550"/>
                <a:gd name="connsiteY5" fmla="*/ 618657 h 614602"/>
                <a:gd name="connsiteX6" fmla="*/ 468010 w 463550"/>
                <a:gd name="connsiteY6" fmla="*/ 614644 h 61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 h="614602">
                  <a:moveTo>
                    <a:pt x="6111" y="1562"/>
                  </a:moveTo>
                  <a:cubicBezTo>
                    <a:pt x="5152" y="15"/>
                    <a:pt x="3117" y="-464"/>
                    <a:pt x="1566" y="493"/>
                  </a:cubicBezTo>
                  <a:cubicBezTo>
                    <a:pt x="15" y="1450"/>
                    <a:pt x="-465" y="3481"/>
                    <a:pt x="494" y="5028"/>
                  </a:cubicBezTo>
                  <a:cubicBezTo>
                    <a:pt x="596" y="5192"/>
                    <a:pt x="712" y="5347"/>
                    <a:pt x="840" y="5491"/>
                  </a:cubicBezTo>
                  <a:lnTo>
                    <a:pt x="462676" y="618635"/>
                  </a:lnTo>
                  <a:cubicBezTo>
                    <a:pt x="463984" y="619953"/>
                    <a:pt x="466115" y="619962"/>
                    <a:pt x="467435" y="618657"/>
                  </a:cubicBezTo>
                  <a:cubicBezTo>
                    <a:pt x="468506" y="617598"/>
                    <a:pt x="468740" y="615959"/>
                    <a:pt x="468010" y="614644"/>
                  </a:cubicBezTo>
                  <a:close/>
                </a:path>
              </a:pathLst>
            </a:custGeom>
            <a:grpFill/>
            <a:ln w="6350"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F6F2EB3B-35EC-0541-92DD-27445C4A9FB9}"/>
                </a:ext>
              </a:extLst>
            </p:cNvPr>
            <p:cNvSpPr/>
            <p:nvPr/>
          </p:nvSpPr>
          <p:spPr>
            <a:xfrm>
              <a:off x="689767" y="5955842"/>
              <a:ext cx="177800" cy="69697"/>
            </a:xfrm>
            <a:custGeom>
              <a:avLst/>
              <a:gdLst>
                <a:gd name="connsiteX0" fmla="*/ 181263 w 177800"/>
                <a:gd name="connsiteY0" fmla="*/ 68833 h 69697"/>
                <a:gd name="connsiteX1" fmla="*/ 4352 w 177800"/>
                <a:gd name="connsiteY1" fmla="*/ 150 h 69697"/>
                <a:gd name="connsiteX2" fmla="*/ 288 w 177800"/>
                <a:gd name="connsiteY2" fmla="*/ 1987 h 69697"/>
                <a:gd name="connsiteX3" fmla="*/ 1956 w 177800"/>
                <a:gd name="connsiteY3" fmla="*/ 6339 h 69697"/>
                <a:gd name="connsiteX4" fmla="*/ 2002 w 177800"/>
                <a:gd name="connsiteY4" fmla="*/ 6359 h 69697"/>
                <a:gd name="connsiteX5" fmla="*/ 178913 w 177800"/>
                <a:gd name="connsiteY5" fmla="*/ 74979 h 69697"/>
                <a:gd name="connsiteX6" fmla="*/ 182977 w 177800"/>
                <a:gd name="connsiteY6" fmla="*/ 73205 h 69697"/>
                <a:gd name="connsiteX7" fmla="*/ 181309 w 177800"/>
                <a:gd name="connsiteY7" fmla="*/ 68853 h 69697"/>
                <a:gd name="connsiteX8" fmla="*/ 181263 w 177800"/>
                <a:gd name="connsiteY8" fmla="*/ 68833 h 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00" h="69697">
                  <a:moveTo>
                    <a:pt x="181263" y="68833"/>
                  </a:moveTo>
                  <a:lnTo>
                    <a:pt x="4352" y="150"/>
                  </a:lnTo>
                  <a:cubicBezTo>
                    <a:pt x="2726" y="-350"/>
                    <a:pt x="982" y="438"/>
                    <a:pt x="288" y="1987"/>
                  </a:cubicBezTo>
                  <a:cubicBezTo>
                    <a:pt x="-456" y="3649"/>
                    <a:pt x="291" y="5597"/>
                    <a:pt x="1956" y="6339"/>
                  </a:cubicBezTo>
                  <a:cubicBezTo>
                    <a:pt x="1972" y="6346"/>
                    <a:pt x="1987" y="6353"/>
                    <a:pt x="2002" y="6359"/>
                  </a:cubicBezTo>
                  <a:lnTo>
                    <a:pt x="178913" y="74979"/>
                  </a:lnTo>
                  <a:cubicBezTo>
                    <a:pt x="180525" y="75552"/>
                    <a:pt x="182305" y="74775"/>
                    <a:pt x="182977" y="73205"/>
                  </a:cubicBezTo>
                  <a:cubicBezTo>
                    <a:pt x="183721" y="71543"/>
                    <a:pt x="182974" y="69595"/>
                    <a:pt x="181309" y="68853"/>
                  </a:cubicBezTo>
                  <a:cubicBezTo>
                    <a:pt x="181294" y="68846"/>
                    <a:pt x="181278" y="68840"/>
                    <a:pt x="181263" y="68833"/>
                  </a:cubicBezTo>
                  <a:close/>
                </a:path>
              </a:pathLst>
            </a:custGeom>
            <a:grpFill/>
            <a:ln w="6350"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0261F5E9-ABF3-AF44-99BC-63BD8178E2CD}"/>
                </a:ext>
              </a:extLst>
            </p:cNvPr>
            <p:cNvSpPr/>
            <p:nvPr/>
          </p:nvSpPr>
          <p:spPr>
            <a:xfrm>
              <a:off x="139700" y="5955935"/>
              <a:ext cx="552450" cy="899727"/>
            </a:xfrm>
            <a:custGeom>
              <a:avLst/>
              <a:gdLst>
                <a:gd name="connsiteX0" fmla="*/ 555054 w 552450"/>
                <a:gd name="connsiteY0" fmla="*/ 564 h 899726"/>
                <a:gd name="connsiteX1" fmla="*/ 550418 w 552450"/>
                <a:gd name="connsiteY1" fmla="*/ 1451 h 899726"/>
                <a:gd name="connsiteX2" fmla="*/ 0 w 552450"/>
                <a:gd name="connsiteY2" fmla="*/ 901558 h 899726"/>
                <a:gd name="connsiteX3" fmla="*/ 7747 w 552450"/>
                <a:gd name="connsiteY3" fmla="*/ 901558 h 899726"/>
                <a:gd name="connsiteX4" fmla="*/ 556387 w 552450"/>
                <a:gd name="connsiteY4" fmla="*/ 4872 h 899726"/>
                <a:gd name="connsiteX5" fmla="*/ 555054 w 552450"/>
                <a:gd name="connsiteY5" fmla="*/ 564 h 8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899726">
                  <a:moveTo>
                    <a:pt x="555054" y="564"/>
                  </a:moveTo>
                  <a:cubicBezTo>
                    <a:pt x="553525" y="-453"/>
                    <a:pt x="551462" y="-58"/>
                    <a:pt x="550418" y="1451"/>
                  </a:cubicBezTo>
                  <a:lnTo>
                    <a:pt x="0" y="901558"/>
                  </a:lnTo>
                  <a:lnTo>
                    <a:pt x="7747" y="901558"/>
                  </a:lnTo>
                  <a:lnTo>
                    <a:pt x="556387" y="4872"/>
                  </a:lnTo>
                  <a:cubicBezTo>
                    <a:pt x="557151" y="3310"/>
                    <a:pt x="556568" y="1424"/>
                    <a:pt x="555054" y="564"/>
                  </a:cubicBezTo>
                  <a:close/>
                </a:path>
              </a:pathLst>
            </a:custGeom>
            <a:grpFill/>
            <a:ln w="6350"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EBBE73F5-B3A7-704E-A107-6FC063812613}"/>
                </a:ext>
              </a:extLst>
            </p:cNvPr>
            <p:cNvSpPr/>
            <p:nvPr/>
          </p:nvSpPr>
          <p:spPr>
            <a:xfrm>
              <a:off x="866604" y="6024604"/>
              <a:ext cx="285750" cy="544905"/>
            </a:xfrm>
            <a:custGeom>
              <a:avLst/>
              <a:gdLst>
                <a:gd name="connsiteX0" fmla="*/ 6204 w 285750"/>
                <a:gd name="connsiteY0" fmla="*/ 1592 h 544905"/>
                <a:gd name="connsiteX1" fmla="*/ 1949 w 285750"/>
                <a:gd name="connsiteY1" fmla="*/ 325 h 544905"/>
                <a:gd name="connsiteX2" fmla="*/ 291 w 285750"/>
                <a:gd name="connsiteY2" fmla="*/ 4680 h 544905"/>
                <a:gd name="connsiteX3" fmla="*/ 298 w 285750"/>
                <a:gd name="connsiteY3" fmla="*/ 4696 h 544905"/>
                <a:gd name="connsiteX4" fmla="*/ 285286 w 285750"/>
                <a:gd name="connsiteY4" fmla="*/ 549095 h 544905"/>
                <a:gd name="connsiteX5" fmla="*/ 289720 w 285750"/>
                <a:gd name="connsiteY5" fmla="*/ 550558 h 544905"/>
                <a:gd name="connsiteX6" fmla="*/ 289731 w 285750"/>
                <a:gd name="connsiteY6" fmla="*/ 550552 h 544905"/>
                <a:gd name="connsiteX7" fmla="*/ 291192 w 285750"/>
                <a:gd name="connsiteY7" fmla="*/ 546053 h 5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544905">
                  <a:moveTo>
                    <a:pt x="6204" y="1592"/>
                  </a:moveTo>
                  <a:cubicBezTo>
                    <a:pt x="5324" y="139"/>
                    <a:pt x="3483" y="-409"/>
                    <a:pt x="1949" y="325"/>
                  </a:cubicBezTo>
                  <a:cubicBezTo>
                    <a:pt x="286" y="1071"/>
                    <a:pt x="-457" y="3021"/>
                    <a:pt x="291" y="4680"/>
                  </a:cubicBezTo>
                  <a:cubicBezTo>
                    <a:pt x="293" y="4686"/>
                    <a:pt x="296" y="4691"/>
                    <a:pt x="298" y="4696"/>
                  </a:cubicBezTo>
                  <a:lnTo>
                    <a:pt x="285286" y="549095"/>
                  </a:lnTo>
                  <a:cubicBezTo>
                    <a:pt x="286106" y="550720"/>
                    <a:pt x="288091" y="551375"/>
                    <a:pt x="289720" y="550558"/>
                  </a:cubicBezTo>
                  <a:cubicBezTo>
                    <a:pt x="289724" y="550556"/>
                    <a:pt x="289727" y="550554"/>
                    <a:pt x="289731" y="550552"/>
                  </a:cubicBezTo>
                  <a:cubicBezTo>
                    <a:pt x="291373" y="549707"/>
                    <a:pt x="292025" y="547699"/>
                    <a:pt x="291192" y="546053"/>
                  </a:cubicBezTo>
                  <a:close/>
                </a:path>
              </a:pathLst>
            </a:custGeom>
            <a:grpFill/>
            <a:ln w="6350"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9508C5D4-BC41-DD4B-BFAE-08F6C5AA7339}"/>
                </a:ext>
              </a:extLst>
            </p:cNvPr>
            <p:cNvSpPr/>
            <p:nvPr/>
          </p:nvSpPr>
          <p:spPr>
            <a:xfrm>
              <a:off x="2948592" y="5938204"/>
              <a:ext cx="222250" cy="633611"/>
            </a:xfrm>
            <a:custGeom>
              <a:avLst/>
              <a:gdLst>
                <a:gd name="connsiteX0" fmla="*/ 222471 w 222250"/>
                <a:gd name="connsiteY0" fmla="*/ 174 h 633610"/>
                <a:gd name="connsiteX1" fmla="*/ 218287 w 222250"/>
                <a:gd name="connsiteY1" fmla="*/ 2243 h 633610"/>
                <a:gd name="connsiteX2" fmla="*/ 218280 w 222250"/>
                <a:gd name="connsiteY2" fmla="*/ 2265 h 633610"/>
                <a:gd name="connsiteX3" fmla="*/ 158 w 222250"/>
                <a:gd name="connsiteY3" fmla="*/ 633784 h 633610"/>
                <a:gd name="connsiteX4" fmla="*/ 2253 w 222250"/>
                <a:gd name="connsiteY4" fmla="*/ 637966 h 633610"/>
                <a:gd name="connsiteX5" fmla="*/ 6408 w 222250"/>
                <a:gd name="connsiteY5" fmla="*/ 636043 h 633610"/>
                <a:gd name="connsiteX6" fmla="*/ 6444 w 222250"/>
                <a:gd name="connsiteY6" fmla="*/ 635939 h 633610"/>
                <a:gd name="connsiteX7" fmla="*/ 224567 w 222250"/>
                <a:gd name="connsiteY7" fmla="*/ 4419 h 633610"/>
                <a:gd name="connsiteX8" fmla="*/ 222471 w 222250"/>
                <a:gd name="connsiteY8" fmla="*/ 174 h 63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250" h="633610">
                  <a:moveTo>
                    <a:pt x="222471" y="174"/>
                  </a:moveTo>
                  <a:cubicBezTo>
                    <a:pt x="220743" y="-408"/>
                    <a:pt x="218870" y="519"/>
                    <a:pt x="218287" y="2243"/>
                  </a:cubicBezTo>
                  <a:cubicBezTo>
                    <a:pt x="218285" y="2250"/>
                    <a:pt x="218282" y="2257"/>
                    <a:pt x="218280" y="2265"/>
                  </a:cubicBezTo>
                  <a:lnTo>
                    <a:pt x="158" y="633784"/>
                  </a:lnTo>
                  <a:cubicBezTo>
                    <a:pt x="-391" y="635514"/>
                    <a:pt x="537" y="637366"/>
                    <a:pt x="2253" y="637966"/>
                  </a:cubicBezTo>
                  <a:cubicBezTo>
                    <a:pt x="3932" y="638580"/>
                    <a:pt x="5792" y="637719"/>
                    <a:pt x="6408" y="636043"/>
                  </a:cubicBezTo>
                  <a:cubicBezTo>
                    <a:pt x="6420" y="636008"/>
                    <a:pt x="6432" y="635974"/>
                    <a:pt x="6444" y="635939"/>
                  </a:cubicBezTo>
                  <a:lnTo>
                    <a:pt x="224567" y="4419"/>
                  </a:lnTo>
                  <a:cubicBezTo>
                    <a:pt x="225119" y="2672"/>
                    <a:pt x="224196" y="801"/>
                    <a:pt x="222471" y="174"/>
                  </a:cubicBezTo>
                  <a:close/>
                </a:path>
              </a:pathLst>
            </a:custGeom>
            <a:grpFill/>
            <a:ln w="6350"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71E6C008-2A08-0D44-8368-A2CB4B3544EE}"/>
                </a:ext>
              </a:extLst>
            </p:cNvPr>
            <p:cNvSpPr/>
            <p:nvPr/>
          </p:nvSpPr>
          <p:spPr>
            <a:xfrm>
              <a:off x="2830830" y="6569734"/>
              <a:ext cx="120650" cy="285125"/>
            </a:xfrm>
            <a:custGeom>
              <a:avLst/>
              <a:gdLst>
                <a:gd name="connsiteX0" fmla="*/ 122365 w 120650"/>
                <a:gd name="connsiteY0" fmla="*/ 226 h 285124"/>
                <a:gd name="connsiteX1" fmla="*/ 118047 w 120650"/>
                <a:gd name="connsiteY1" fmla="*/ 2064 h 285124"/>
                <a:gd name="connsiteX2" fmla="*/ 0 w 120650"/>
                <a:gd name="connsiteY2" fmla="*/ 287759 h 285124"/>
                <a:gd name="connsiteX3" fmla="*/ 7176 w 120650"/>
                <a:gd name="connsiteY3" fmla="*/ 287759 h 285124"/>
                <a:gd name="connsiteX4" fmla="*/ 124143 w 120650"/>
                <a:gd name="connsiteY4" fmla="*/ 4598 h 285124"/>
                <a:gd name="connsiteX5" fmla="*/ 122365 w 120650"/>
                <a:gd name="connsiteY5" fmla="*/ 226 h 2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50" h="285124">
                  <a:moveTo>
                    <a:pt x="122365" y="226"/>
                  </a:moveTo>
                  <a:cubicBezTo>
                    <a:pt x="120664" y="-429"/>
                    <a:pt x="118750" y="386"/>
                    <a:pt x="118047" y="2064"/>
                  </a:cubicBezTo>
                  <a:lnTo>
                    <a:pt x="0" y="287759"/>
                  </a:lnTo>
                  <a:lnTo>
                    <a:pt x="7176" y="287759"/>
                  </a:lnTo>
                  <a:lnTo>
                    <a:pt x="124143" y="4598"/>
                  </a:lnTo>
                  <a:cubicBezTo>
                    <a:pt x="124849" y="2901"/>
                    <a:pt x="124056" y="953"/>
                    <a:pt x="122365" y="226"/>
                  </a:cubicBezTo>
                  <a:close/>
                </a:path>
              </a:pathLst>
            </a:custGeom>
            <a:grpFill/>
            <a:ln w="6350"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66016A86-4E2D-BD4D-AF90-79048E4E897C}"/>
                </a:ext>
              </a:extLst>
            </p:cNvPr>
            <p:cNvSpPr/>
            <p:nvPr/>
          </p:nvSpPr>
          <p:spPr>
            <a:xfrm>
              <a:off x="384238" y="6568917"/>
              <a:ext cx="768350" cy="285125"/>
            </a:xfrm>
            <a:custGeom>
              <a:avLst/>
              <a:gdLst>
                <a:gd name="connsiteX0" fmla="*/ 773621 w 768350"/>
                <a:gd name="connsiteY0" fmla="*/ 2248 h 285124"/>
                <a:gd name="connsiteX1" fmla="*/ 769429 w 768350"/>
                <a:gd name="connsiteY1" fmla="*/ 157 h 285124"/>
                <a:gd name="connsiteX2" fmla="*/ 0 w 768350"/>
                <a:gd name="connsiteY2" fmla="*/ 288577 h 285124"/>
                <a:gd name="connsiteX3" fmla="*/ 19050 w 768350"/>
                <a:gd name="connsiteY3" fmla="*/ 288577 h 285124"/>
                <a:gd name="connsiteX4" fmla="*/ 771462 w 768350"/>
                <a:gd name="connsiteY4" fmla="*/ 6366 h 285124"/>
                <a:gd name="connsiteX5" fmla="*/ 773621 w 768350"/>
                <a:gd name="connsiteY5" fmla="*/ 2248 h 2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350" h="285124">
                  <a:moveTo>
                    <a:pt x="773621" y="2248"/>
                  </a:moveTo>
                  <a:cubicBezTo>
                    <a:pt x="773019" y="536"/>
                    <a:pt x="771163" y="-390"/>
                    <a:pt x="769429" y="157"/>
                  </a:cubicBezTo>
                  <a:lnTo>
                    <a:pt x="0" y="288577"/>
                  </a:lnTo>
                  <a:lnTo>
                    <a:pt x="19050" y="288577"/>
                  </a:lnTo>
                  <a:lnTo>
                    <a:pt x="771462" y="6366"/>
                  </a:lnTo>
                  <a:cubicBezTo>
                    <a:pt x="773194" y="5820"/>
                    <a:pt x="774159" y="3980"/>
                    <a:pt x="773621" y="2248"/>
                  </a:cubicBezTo>
                  <a:close/>
                </a:path>
              </a:pathLst>
            </a:custGeom>
            <a:grpFill/>
            <a:ln w="6350"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972C7953-E130-3B4E-9C69-7226825E850B}"/>
                </a:ext>
              </a:extLst>
            </p:cNvPr>
            <p:cNvSpPr/>
            <p:nvPr/>
          </p:nvSpPr>
          <p:spPr>
            <a:xfrm>
              <a:off x="689610" y="5263502"/>
              <a:ext cx="76200" cy="696972"/>
            </a:xfrm>
            <a:custGeom>
              <a:avLst/>
              <a:gdLst>
                <a:gd name="connsiteX0" fmla="*/ 76200 w 76200"/>
                <a:gd name="connsiteY0" fmla="*/ 17 h 696971"/>
                <a:gd name="connsiteX1" fmla="*/ 72583 w 76200"/>
                <a:gd name="connsiteY1" fmla="*/ 2964 h 696971"/>
                <a:gd name="connsiteX2" fmla="*/ 72581 w 76200"/>
                <a:gd name="connsiteY2" fmla="*/ 2995 h 696971"/>
                <a:gd name="connsiteX3" fmla="*/ 0 w 76200"/>
                <a:gd name="connsiteY3" fmla="*/ 695278 h 696971"/>
                <a:gd name="connsiteX4" fmla="*/ 3381 w 76200"/>
                <a:gd name="connsiteY4" fmla="*/ 698620 h 696971"/>
                <a:gd name="connsiteX5" fmla="*/ 6667 w 76200"/>
                <a:gd name="connsiteY5" fmla="*/ 695911 h 696971"/>
                <a:gd name="connsiteX6" fmla="*/ 79185 w 76200"/>
                <a:gd name="connsiteY6" fmla="*/ 3692 h 696971"/>
                <a:gd name="connsiteX7" fmla="*/ 76200 w 76200"/>
                <a:gd name="connsiteY7" fmla="*/ 17 h 69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696971">
                  <a:moveTo>
                    <a:pt x="76200" y="17"/>
                  </a:moveTo>
                  <a:cubicBezTo>
                    <a:pt x="74386" y="-166"/>
                    <a:pt x="72766" y="1154"/>
                    <a:pt x="72583" y="2964"/>
                  </a:cubicBezTo>
                  <a:cubicBezTo>
                    <a:pt x="72582" y="2975"/>
                    <a:pt x="72581" y="2985"/>
                    <a:pt x="72581" y="2995"/>
                  </a:cubicBezTo>
                  <a:lnTo>
                    <a:pt x="0" y="695278"/>
                  </a:lnTo>
                  <a:cubicBezTo>
                    <a:pt x="9" y="697132"/>
                    <a:pt x="1522" y="698629"/>
                    <a:pt x="3381" y="698620"/>
                  </a:cubicBezTo>
                  <a:cubicBezTo>
                    <a:pt x="4983" y="698613"/>
                    <a:pt x="6358" y="697480"/>
                    <a:pt x="6667" y="695911"/>
                  </a:cubicBezTo>
                  <a:lnTo>
                    <a:pt x="79185" y="3692"/>
                  </a:lnTo>
                  <a:cubicBezTo>
                    <a:pt x="79370" y="1857"/>
                    <a:pt x="78037" y="216"/>
                    <a:pt x="76200" y="17"/>
                  </a:cubicBezTo>
                  <a:close/>
                </a:path>
              </a:pathLst>
            </a:custGeom>
            <a:grpFill/>
            <a:ln w="6350"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0BD45F5E-5553-A346-9421-2A9BEBD913C6}"/>
                </a:ext>
              </a:extLst>
            </p:cNvPr>
            <p:cNvSpPr/>
            <p:nvPr/>
          </p:nvSpPr>
          <p:spPr>
            <a:xfrm>
              <a:off x="0" y="5028450"/>
              <a:ext cx="1098550" cy="6336"/>
            </a:xfrm>
            <a:custGeom>
              <a:avLst/>
              <a:gdLst>
                <a:gd name="connsiteX0" fmla="*/ 1099122 w 1098550"/>
                <a:gd name="connsiteY0" fmla="*/ 8300 h 6336"/>
                <a:gd name="connsiteX1" fmla="*/ 1095884 w 1098550"/>
                <a:gd name="connsiteY1" fmla="*/ 4943 h 6336"/>
                <a:gd name="connsiteX2" fmla="*/ 1095820 w 1098550"/>
                <a:gd name="connsiteY2" fmla="*/ 4942 h 6336"/>
                <a:gd name="connsiteX3" fmla="*/ 0 w 1098550"/>
                <a:gd name="connsiteY3" fmla="*/ 0 h 6336"/>
                <a:gd name="connsiteX4" fmla="*/ 0 w 1098550"/>
                <a:gd name="connsiteY4" fmla="*/ 6336 h 6336"/>
                <a:gd name="connsiteX5" fmla="*/ 1095756 w 1098550"/>
                <a:gd name="connsiteY5" fmla="*/ 11278 h 6336"/>
                <a:gd name="connsiteX6" fmla="*/ 1099122 w 1098550"/>
                <a:gd name="connsiteY6" fmla="*/ 8300 h 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550" h="6336">
                  <a:moveTo>
                    <a:pt x="1099122" y="8300"/>
                  </a:moveTo>
                  <a:cubicBezTo>
                    <a:pt x="1099157" y="6481"/>
                    <a:pt x="1097707" y="4978"/>
                    <a:pt x="1095884" y="4943"/>
                  </a:cubicBezTo>
                  <a:cubicBezTo>
                    <a:pt x="1095862" y="4942"/>
                    <a:pt x="1095841" y="4942"/>
                    <a:pt x="1095820" y="4942"/>
                  </a:cubicBezTo>
                  <a:lnTo>
                    <a:pt x="0" y="0"/>
                  </a:lnTo>
                  <a:lnTo>
                    <a:pt x="0" y="6336"/>
                  </a:lnTo>
                  <a:lnTo>
                    <a:pt x="1095756" y="11278"/>
                  </a:lnTo>
                  <a:cubicBezTo>
                    <a:pt x="1097487" y="11319"/>
                    <a:pt x="1098956" y="10020"/>
                    <a:pt x="1099122" y="8300"/>
                  </a:cubicBezTo>
                  <a:close/>
                </a:path>
              </a:pathLst>
            </a:custGeom>
            <a:grpFill/>
            <a:ln w="6350"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F3C8832C-AF2A-EF45-A7DC-3CDA665C86BD}"/>
                </a:ext>
              </a:extLst>
            </p:cNvPr>
            <p:cNvSpPr/>
            <p:nvPr/>
          </p:nvSpPr>
          <p:spPr>
            <a:xfrm>
              <a:off x="866506" y="5033437"/>
              <a:ext cx="228600" cy="994768"/>
            </a:xfrm>
            <a:custGeom>
              <a:avLst/>
              <a:gdLst>
                <a:gd name="connsiteX0" fmla="*/ 230075 w 228600"/>
                <a:gd name="connsiteY0" fmla="*/ 81 h 994768"/>
                <a:gd name="connsiteX1" fmla="*/ 226075 w 228600"/>
                <a:gd name="connsiteY1" fmla="*/ 2552 h 994768"/>
                <a:gd name="connsiteX2" fmla="*/ 78 w 228600"/>
                <a:gd name="connsiteY2" fmla="*/ 993583 h 994768"/>
                <a:gd name="connsiteX3" fmla="*/ 2618 w 228600"/>
                <a:gd name="connsiteY3" fmla="*/ 997574 h 994768"/>
                <a:gd name="connsiteX4" fmla="*/ 6551 w 228600"/>
                <a:gd name="connsiteY4" fmla="*/ 995062 h 994768"/>
                <a:gd name="connsiteX5" fmla="*/ 6555 w 228600"/>
                <a:gd name="connsiteY5" fmla="*/ 995040 h 994768"/>
                <a:gd name="connsiteX6" fmla="*/ 232552 w 228600"/>
                <a:gd name="connsiteY6" fmla="*/ 4010 h 994768"/>
                <a:gd name="connsiteX7" fmla="*/ 230075 w 228600"/>
                <a:gd name="connsiteY7" fmla="*/ 81 h 99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994768">
                  <a:moveTo>
                    <a:pt x="230075" y="81"/>
                  </a:moveTo>
                  <a:cubicBezTo>
                    <a:pt x="228291" y="-316"/>
                    <a:pt x="226514" y="781"/>
                    <a:pt x="226075" y="2552"/>
                  </a:cubicBezTo>
                  <a:lnTo>
                    <a:pt x="78" y="993583"/>
                  </a:lnTo>
                  <a:cubicBezTo>
                    <a:pt x="-316" y="995383"/>
                    <a:pt x="817" y="997165"/>
                    <a:pt x="2618" y="997574"/>
                  </a:cubicBezTo>
                  <a:cubicBezTo>
                    <a:pt x="4400" y="997964"/>
                    <a:pt x="6160" y="996839"/>
                    <a:pt x="6551" y="995062"/>
                  </a:cubicBezTo>
                  <a:cubicBezTo>
                    <a:pt x="6552" y="995054"/>
                    <a:pt x="6554" y="995047"/>
                    <a:pt x="6555" y="995040"/>
                  </a:cubicBezTo>
                  <a:lnTo>
                    <a:pt x="232552" y="4010"/>
                  </a:lnTo>
                  <a:cubicBezTo>
                    <a:pt x="232879" y="2256"/>
                    <a:pt x="231801" y="547"/>
                    <a:pt x="230075" y="81"/>
                  </a:cubicBezTo>
                  <a:close/>
                </a:path>
              </a:pathLst>
            </a:custGeom>
            <a:grpFill/>
            <a:ln w="6350"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A80C45C1-4D37-964B-A184-9CB13FFF236F}"/>
                </a:ext>
              </a:extLst>
            </p:cNvPr>
            <p:cNvSpPr/>
            <p:nvPr/>
          </p:nvSpPr>
          <p:spPr>
            <a:xfrm>
              <a:off x="1092424" y="4343686"/>
              <a:ext cx="628650" cy="690635"/>
            </a:xfrm>
            <a:custGeom>
              <a:avLst/>
              <a:gdLst>
                <a:gd name="connsiteX0" fmla="*/ 624426 w 628650"/>
                <a:gd name="connsiteY0" fmla="*/ 971 h 690635"/>
                <a:gd name="connsiteX1" fmla="*/ 919 w 628650"/>
                <a:gd name="connsiteY1" fmla="*/ 690782 h 690635"/>
                <a:gd name="connsiteX2" fmla="*/ 919 w 628650"/>
                <a:gd name="connsiteY2" fmla="*/ 695344 h 690635"/>
                <a:gd name="connsiteX3" fmla="*/ 5589 w 628650"/>
                <a:gd name="connsiteY3" fmla="*/ 695374 h 690635"/>
                <a:gd name="connsiteX4" fmla="*/ 5618 w 628650"/>
                <a:gd name="connsiteY4" fmla="*/ 695344 h 690635"/>
                <a:gd name="connsiteX5" fmla="*/ 629315 w 628650"/>
                <a:gd name="connsiteY5" fmla="*/ 5216 h 690635"/>
                <a:gd name="connsiteX6" fmla="*/ 628558 w 628650"/>
                <a:gd name="connsiteY6" fmla="*/ 618 h 690635"/>
                <a:gd name="connsiteX7" fmla="*/ 624426 w 628650"/>
                <a:gd name="connsiteY7" fmla="*/ 844 h 69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690635">
                  <a:moveTo>
                    <a:pt x="624426" y="971"/>
                  </a:moveTo>
                  <a:lnTo>
                    <a:pt x="919" y="690782"/>
                  </a:lnTo>
                  <a:cubicBezTo>
                    <a:pt x="-306" y="692057"/>
                    <a:pt x="-306" y="694070"/>
                    <a:pt x="919" y="695344"/>
                  </a:cubicBezTo>
                  <a:cubicBezTo>
                    <a:pt x="2201" y="696639"/>
                    <a:pt x="4291" y="696652"/>
                    <a:pt x="5589" y="695374"/>
                  </a:cubicBezTo>
                  <a:cubicBezTo>
                    <a:pt x="5599" y="695364"/>
                    <a:pt x="5609" y="695354"/>
                    <a:pt x="5618" y="695344"/>
                  </a:cubicBezTo>
                  <a:lnTo>
                    <a:pt x="629315" y="5216"/>
                  </a:lnTo>
                  <a:cubicBezTo>
                    <a:pt x="630379" y="3738"/>
                    <a:pt x="630040" y="1679"/>
                    <a:pt x="628558" y="618"/>
                  </a:cubicBezTo>
                  <a:cubicBezTo>
                    <a:pt x="627298" y="-284"/>
                    <a:pt x="625579" y="-190"/>
                    <a:pt x="624426" y="844"/>
                  </a:cubicBezTo>
                  <a:close/>
                </a:path>
              </a:pathLst>
            </a:custGeom>
            <a:grpFill/>
            <a:ln w="6350"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755932D0-B98D-1846-9D81-20C2042D6EBC}"/>
                </a:ext>
              </a:extLst>
            </p:cNvPr>
            <p:cNvSpPr/>
            <p:nvPr/>
          </p:nvSpPr>
          <p:spPr>
            <a:xfrm>
              <a:off x="0" y="5038397"/>
              <a:ext cx="768350" cy="228100"/>
            </a:xfrm>
            <a:custGeom>
              <a:avLst/>
              <a:gdLst>
                <a:gd name="connsiteX0" fmla="*/ 768668 w 768350"/>
                <a:gd name="connsiteY0" fmla="*/ 229240 h 228099"/>
                <a:gd name="connsiteX1" fmla="*/ 766445 w 768350"/>
                <a:gd name="connsiteY1" fmla="*/ 225122 h 228099"/>
                <a:gd name="connsiteX2" fmla="*/ 0 w 768350"/>
                <a:gd name="connsiteY2" fmla="*/ 0 h 228099"/>
                <a:gd name="connsiteX3" fmla="*/ 0 w 768350"/>
                <a:gd name="connsiteY3" fmla="*/ 6906 h 228099"/>
                <a:gd name="connsiteX4" fmla="*/ 764540 w 768350"/>
                <a:gd name="connsiteY4" fmla="*/ 231585 h 228099"/>
                <a:gd name="connsiteX5" fmla="*/ 768603 w 768350"/>
                <a:gd name="connsiteY5" fmla="*/ 229475 h 228099"/>
                <a:gd name="connsiteX6" fmla="*/ 768668 w 768350"/>
                <a:gd name="connsiteY6" fmla="*/ 229240 h 22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50" h="228099">
                  <a:moveTo>
                    <a:pt x="768668" y="229240"/>
                  </a:moveTo>
                  <a:cubicBezTo>
                    <a:pt x="769164" y="227494"/>
                    <a:pt x="768180" y="225669"/>
                    <a:pt x="766445" y="225122"/>
                  </a:cubicBezTo>
                  <a:lnTo>
                    <a:pt x="0" y="0"/>
                  </a:lnTo>
                  <a:lnTo>
                    <a:pt x="0" y="6906"/>
                  </a:lnTo>
                  <a:lnTo>
                    <a:pt x="764540" y="231585"/>
                  </a:lnTo>
                  <a:cubicBezTo>
                    <a:pt x="766246" y="232122"/>
                    <a:pt x="768065" y="231177"/>
                    <a:pt x="768603" y="229475"/>
                  </a:cubicBezTo>
                  <a:cubicBezTo>
                    <a:pt x="768627" y="229398"/>
                    <a:pt x="768649" y="229319"/>
                    <a:pt x="768668" y="229240"/>
                  </a:cubicBezTo>
                  <a:close/>
                </a:path>
              </a:pathLst>
            </a:custGeom>
            <a:grpFill/>
            <a:ln w="6350"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CAF4993C-10E4-F54B-BB1D-3E742144D045}"/>
                </a:ext>
              </a:extLst>
            </p:cNvPr>
            <p:cNvSpPr/>
            <p:nvPr/>
          </p:nvSpPr>
          <p:spPr>
            <a:xfrm>
              <a:off x="762157" y="5263548"/>
              <a:ext cx="107950" cy="760333"/>
            </a:xfrm>
            <a:custGeom>
              <a:avLst/>
              <a:gdLst>
                <a:gd name="connsiteX0" fmla="*/ 2891 w 107950"/>
                <a:gd name="connsiteY0" fmla="*/ 35 h 760332"/>
                <a:gd name="connsiteX1" fmla="*/ 19 w 107950"/>
                <a:gd name="connsiteY1" fmla="*/ 3594 h 760332"/>
                <a:gd name="connsiteX2" fmla="*/ 34 w 107950"/>
                <a:gd name="connsiteY2" fmla="*/ 3710 h 760332"/>
                <a:gd name="connsiteX3" fmla="*/ 104428 w 107950"/>
                <a:gd name="connsiteY3" fmla="*/ 764422 h 760332"/>
                <a:gd name="connsiteX4" fmla="*/ 108720 w 107950"/>
                <a:gd name="connsiteY4" fmla="*/ 766256 h 760332"/>
                <a:gd name="connsiteX5" fmla="*/ 110778 w 107950"/>
                <a:gd name="connsiteY5" fmla="*/ 763535 h 760332"/>
                <a:gd name="connsiteX6" fmla="*/ 6574 w 107950"/>
                <a:gd name="connsiteY6" fmla="*/ 2822 h 760332"/>
                <a:gd name="connsiteX7" fmla="*/ 2951 w 107950"/>
                <a:gd name="connsiteY7" fmla="*/ 26 h 760332"/>
                <a:gd name="connsiteX8" fmla="*/ 2891 w 107950"/>
                <a:gd name="connsiteY8" fmla="*/ 35 h 76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50" h="760332">
                  <a:moveTo>
                    <a:pt x="2891" y="35"/>
                  </a:moveTo>
                  <a:cubicBezTo>
                    <a:pt x="1113" y="226"/>
                    <a:pt x="-173" y="1820"/>
                    <a:pt x="19" y="3594"/>
                  </a:cubicBezTo>
                  <a:cubicBezTo>
                    <a:pt x="23" y="3633"/>
                    <a:pt x="28" y="3671"/>
                    <a:pt x="34" y="3710"/>
                  </a:cubicBezTo>
                  <a:lnTo>
                    <a:pt x="104428" y="764422"/>
                  </a:lnTo>
                  <a:cubicBezTo>
                    <a:pt x="105105" y="766112"/>
                    <a:pt x="107027" y="766933"/>
                    <a:pt x="108720" y="766256"/>
                  </a:cubicBezTo>
                  <a:cubicBezTo>
                    <a:pt x="109860" y="765801"/>
                    <a:pt x="110652" y="764753"/>
                    <a:pt x="110778" y="763535"/>
                  </a:cubicBezTo>
                  <a:lnTo>
                    <a:pt x="6574" y="2822"/>
                  </a:lnTo>
                  <a:cubicBezTo>
                    <a:pt x="6348" y="1052"/>
                    <a:pt x="4726" y="-200"/>
                    <a:pt x="2951" y="26"/>
                  </a:cubicBezTo>
                  <a:cubicBezTo>
                    <a:pt x="2931" y="29"/>
                    <a:pt x="2911" y="32"/>
                    <a:pt x="2891" y="35"/>
                  </a:cubicBezTo>
                  <a:close/>
                </a:path>
              </a:pathLst>
            </a:custGeom>
            <a:grpFill/>
            <a:ln w="6350"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3584BC02-CD41-8D44-9D81-61AEC00DDAC3}"/>
                </a:ext>
              </a:extLst>
            </p:cNvPr>
            <p:cNvSpPr/>
            <p:nvPr/>
          </p:nvSpPr>
          <p:spPr>
            <a:xfrm>
              <a:off x="0" y="5788909"/>
              <a:ext cx="692150" cy="171075"/>
            </a:xfrm>
            <a:custGeom>
              <a:avLst/>
              <a:gdLst>
                <a:gd name="connsiteX0" fmla="*/ 696151 w 692150"/>
                <a:gd name="connsiteY0" fmla="*/ 170948 h 171074"/>
                <a:gd name="connsiteX1" fmla="*/ 693740 w 692150"/>
                <a:gd name="connsiteY1" fmla="*/ 166957 h 171074"/>
                <a:gd name="connsiteX2" fmla="*/ 693738 w 692150"/>
                <a:gd name="connsiteY2" fmla="*/ 166956 h 171074"/>
                <a:gd name="connsiteX3" fmla="*/ 0 w 692150"/>
                <a:gd name="connsiteY3" fmla="*/ 0 h 171074"/>
                <a:gd name="connsiteX4" fmla="*/ 0 w 692150"/>
                <a:gd name="connsiteY4" fmla="*/ 6780 h 171074"/>
                <a:gd name="connsiteX5" fmla="*/ 692150 w 692150"/>
                <a:gd name="connsiteY5" fmla="*/ 173419 h 171074"/>
                <a:gd name="connsiteX6" fmla="*/ 696139 w 692150"/>
                <a:gd name="connsiteY6" fmla="*/ 170997 h 171074"/>
                <a:gd name="connsiteX7" fmla="*/ 696151 w 692150"/>
                <a:gd name="connsiteY7" fmla="*/ 170948 h 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0" h="171074">
                  <a:moveTo>
                    <a:pt x="696151" y="170948"/>
                  </a:moveTo>
                  <a:cubicBezTo>
                    <a:pt x="696589" y="169182"/>
                    <a:pt x="695510" y="167395"/>
                    <a:pt x="693740" y="166957"/>
                  </a:cubicBezTo>
                  <a:cubicBezTo>
                    <a:pt x="693740" y="166957"/>
                    <a:pt x="693739" y="166957"/>
                    <a:pt x="693738" y="166956"/>
                  </a:cubicBezTo>
                  <a:lnTo>
                    <a:pt x="0" y="0"/>
                  </a:lnTo>
                  <a:lnTo>
                    <a:pt x="0" y="6780"/>
                  </a:lnTo>
                  <a:lnTo>
                    <a:pt x="692150" y="173419"/>
                  </a:lnTo>
                  <a:cubicBezTo>
                    <a:pt x="693922" y="173850"/>
                    <a:pt x="695708" y="172765"/>
                    <a:pt x="696139" y="170997"/>
                  </a:cubicBezTo>
                  <a:cubicBezTo>
                    <a:pt x="696143" y="170981"/>
                    <a:pt x="696147" y="170964"/>
                    <a:pt x="696151" y="170948"/>
                  </a:cubicBezTo>
                  <a:close/>
                </a:path>
              </a:pathLst>
            </a:custGeom>
            <a:grpFill/>
            <a:ln w="6350"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EEF18774-CA0F-6E4F-8811-72BE08A29053}"/>
                </a:ext>
              </a:extLst>
            </p:cNvPr>
            <p:cNvSpPr/>
            <p:nvPr/>
          </p:nvSpPr>
          <p:spPr>
            <a:xfrm>
              <a:off x="866508" y="5339765"/>
              <a:ext cx="927100" cy="690635"/>
            </a:xfrm>
            <a:custGeom>
              <a:avLst/>
              <a:gdLst>
                <a:gd name="connsiteX0" fmla="*/ 924637 w 927100"/>
                <a:gd name="connsiteY0" fmla="*/ 674 h 690635"/>
                <a:gd name="connsiteX1" fmla="*/ 1347 w 927100"/>
                <a:gd name="connsiteY1" fmla="*/ 685354 h 690635"/>
                <a:gd name="connsiteX2" fmla="*/ 648 w 927100"/>
                <a:gd name="connsiteY2" fmla="*/ 689979 h 690635"/>
                <a:gd name="connsiteX3" fmla="*/ 5283 w 927100"/>
                <a:gd name="connsiteY3" fmla="*/ 690676 h 690635"/>
                <a:gd name="connsiteX4" fmla="*/ 928574 w 927100"/>
                <a:gd name="connsiteY4" fmla="*/ 5933 h 690635"/>
                <a:gd name="connsiteX5" fmla="*/ 929287 w 927100"/>
                <a:gd name="connsiteY5" fmla="*/ 1329 h 690635"/>
                <a:gd name="connsiteX6" fmla="*/ 929272 w 927100"/>
                <a:gd name="connsiteY6" fmla="*/ 1308 h 690635"/>
                <a:gd name="connsiteX7" fmla="*/ 924647 w 927100"/>
                <a:gd name="connsiteY7" fmla="*/ 667 h 690635"/>
                <a:gd name="connsiteX8" fmla="*/ 924636 w 927100"/>
                <a:gd name="connsiteY8" fmla="*/ 674 h 69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690635">
                  <a:moveTo>
                    <a:pt x="924637" y="674"/>
                  </a:moveTo>
                  <a:lnTo>
                    <a:pt x="1347" y="685354"/>
                  </a:lnTo>
                  <a:cubicBezTo>
                    <a:pt x="-126" y="686439"/>
                    <a:pt x="-439" y="688510"/>
                    <a:pt x="648" y="689979"/>
                  </a:cubicBezTo>
                  <a:cubicBezTo>
                    <a:pt x="1735" y="691449"/>
                    <a:pt x="3811" y="691761"/>
                    <a:pt x="5283" y="690676"/>
                  </a:cubicBezTo>
                  <a:lnTo>
                    <a:pt x="928574" y="5933"/>
                  </a:lnTo>
                  <a:cubicBezTo>
                    <a:pt x="930045" y="4859"/>
                    <a:pt x="930365" y="2797"/>
                    <a:pt x="929287" y="1329"/>
                  </a:cubicBezTo>
                  <a:cubicBezTo>
                    <a:pt x="929282" y="1322"/>
                    <a:pt x="929277" y="1315"/>
                    <a:pt x="929272" y="1308"/>
                  </a:cubicBezTo>
                  <a:cubicBezTo>
                    <a:pt x="928172" y="-143"/>
                    <a:pt x="926101" y="-431"/>
                    <a:pt x="924647" y="667"/>
                  </a:cubicBezTo>
                  <a:cubicBezTo>
                    <a:pt x="924643" y="669"/>
                    <a:pt x="924640" y="672"/>
                    <a:pt x="924636" y="674"/>
                  </a:cubicBezTo>
                  <a:close/>
                </a:path>
              </a:pathLst>
            </a:custGeom>
            <a:grpFill/>
            <a:ln w="6350"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F42B1E9F-8812-4444-B976-E1729C36A4F0}"/>
                </a:ext>
              </a:extLst>
            </p:cNvPr>
            <p:cNvSpPr/>
            <p:nvPr/>
          </p:nvSpPr>
          <p:spPr>
            <a:xfrm>
              <a:off x="1716018" y="4343511"/>
              <a:ext cx="76200" cy="1001105"/>
            </a:xfrm>
            <a:custGeom>
              <a:avLst/>
              <a:gdLst>
                <a:gd name="connsiteX0" fmla="*/ 3054 w 76200"/>
                <a:gd name="connsiteY0" fmla="*/ 6 h 1001104"/>
                <a:gd name="connsiteX1" fmla="*/ 6 w 76200"/>
                <a:gd name="connsiteY1" fmla="*/ 3554 h 1001104"/>
                <a:gd name="connsiteX2" fmla="*/ 73793 w 76200"/>
                <a:gd name="connsiteY2" fmla="*/ 1000160 h 1001104"/>
                <a:gd name="connsiteX3" fmla="*/ 77349 w 76200"/>
                <a:gd name="connsiteY3" fmla="*/ 1003202 h 1001104"/>
                <a:gd name="connsiteX4" fmla="*/ 80399 w 76200"/>
                <a:gd name="connsiteY4" fmla="*/ 999673 h 1001104"/>
                <a:gd name="connsiteX5" fmla="*/ 80397 w 76200"/>
                <a:gd name="connsiteY5" fmla="*/ 999653 h 1001104"/>
                <a:gd name="connsiteX6" fmla="*/ 6610 w 76200"/>
                <a:gd name="connsiteY6" fmla="*/ 3111 h 1001104"/>
                <a:gd name="connsiteX7" fmla="*/ 3054 w 76200"/>
                <a:gd name="connsiteY7" fmla="*/ 6 h 100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1001104">
                  <a:moveTo>
                    <a:pt x="3054" y="6"/>
                  </a:moveTo>
                  <a:cubicBezTo>
                    <a:pt x="1245" y="174"/>
                    <a:pt x="-104" y="1744"/>
                    <a:pt x="6" y="3554"/>
                  </a:cubicBezTo>
                  <a:lnTo>
                    <a:pt x="73793" y="1000160"/>
                  </a:lnTo>
                  <a:cubicBezTo>
                    <a:pt x="73961" y="1001966"/>
                    <a:pt x="75535" y="1003312"/>
                    <a:pt x="77349" y="1003202"/>
                  </a:cubicBezTo>
                  <a:cubicBezTo>
                    <a:pt x="79168" y="1003067"/>
                    <a:pt x="80533" y="1001487"/>
                    <a:pt x="80399" y="999673"/>
                  </a:cubicBezTo>
                  <a:cubicBezTo>
                    <a:pt x="80398" y="999666"/>
                    <a:pt x="80398" y="999660"/>
                    <a:pt x="80397" y="999653"/>
                  </a:cubicBezTo>
                  <a:lnTo>
                    <a:pt x="6610" y="3111"/>
                  </a:lnTo>
                  <a:cubicBezTo>
                    <a:pt x="6475" y="1280"/>
                    <a:pt x="4891" y="-103"/>
                    <a:pt x="3054" y="6"/>
                  </a:cubicBezTo>
                  <a:close/>
                </a:path>
              </a:pathLst>
            </a:custGeom>
            <a:grpFill/>
            <a:ln w="6350"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B6992BA3-B0D4-E14C-A851-1E90405F13E4}"/>
                </a:ext>
              </a:extLst>
            </p:cNvPr>
            <p:cNvSpPr/>
            <p:nvPr/>
          </p:nvSpPr>
          <p:spPr>
            <a:xfrm>
              <a:off x="1900914" y="6569567"/>
              <a:ext cx="1054100" cy="88705"/>
            </a:xfrm>
            <a:custGeom>
              <a:avLst/>
              <a:gdLst>
                <a:gd name="connsiteX0" fmla="*/ 1050693 w 1054100"/>
                <a:gd name="connsiteY0" fmla="*/ 204 h 88705"/>
                <a:gd name="connsiteX1" fmla="*/ 2181 w 1054100"/>
                <a:gd name="connsiteY1" fmla="*/ 86692 h 88705"/>
                <a:gd name="connsiteX2" fmla="*/ 197 w 1054100"/>
                <a:gd name="connsiteY2" fmla="*/ 90910 h 88705"/>
                <a:gd name="connsiteX3" fmla="*/ 2689 w 1054100"/>
                <a:gd name="connsiteY3" fmla="*/ 93028 h 88705"/>
                <a:gd name="connsiteX4" fmla="*/ 1051265 w 1054100"/>
                <a:gd name="connsiteY4" fmla="*/ 6540 h 88705"/>
                <a:gd name="connsiteX5" fmla="*/ 1055088 w 1054100"/>
                <a:gd name="connsiteY5" fmla="*/ 3865 h 88705"/>
                <a:gd name="connsiteX6" fmla="*/ 1052408 w 1054100"/>
                <a:gd name="connsiteY6" fmla="*/ 50 h 88705"/>
                <a:gd name="connsiteX7" fmla="*/ 1050693 w 1054100"/>
                <a:gd name="connsiteY7" fmla="*/ 204 h 8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4100" h="88705">
                  <a:moveTo>
                    <a:pt x="1050693" y="204"/>
                  </a:moveTo>
                  <a:lnTo>
                    <a:pt x="2181" y="86692"/>
                  </a:lnTo>
                  <a:cubicBezTo>
                    <a:pt x="466" y="87310"/>
                    <a:pt x="-422" y="89198"/>
                    <a:pt x="197" y="90910"/>
                  </a:cubicBezTo>
                  <a:cubicBezTo>
                    <a:pt x="594" y="92006"/>
                    <a:pt x="1542" y="92811"/>
                    <a:pt x="2689" y="93028"/>
                  </a:cubicBezTo>
                  <a:lnTo>
                    <a:pt x="1051265" y="6540"/>
                  </a:lnTo>
                  <a:cubicBezTo>
                    <a:pt x="1053061" y="6855"/>
                    <a:pt x="1054773" y="5657"/>
                    <a:pt x="1055088" y="3865"/>
                  </a:cubicBezTo>
                  <a:cubicBezTo>
                    <a:pt x="1055404" y="2073"/>
                    <a:pt x="1054204" y="365"/>
                    <a:pt x="1052408" y="50"/>
                  </a:cubicBezTo>
                  <a:cubicBezTo>
                    <a:pt x="1051832" y="-51"/>
                    <a:pt x="1051241" y="2"/>
                    <a:pt x="1050693" y="204"/>
                  </a:cubicBezTo>
                  <a:close/>
                </a:path>
              </a:pathLst>
            </a:custGeom>
            <a:grpFill/>
            <a:ln w="6350"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39FAD020-4A1B-9941-AFE3-4384E9821B45}"/>
                </a:ext>
              </a:extLst>
            </p:cNvPr>
            <p:cNvSpPr/>
            <p:nvPr/>
          </p:nvSpPr>
          <p:spPr>
            <a:xfrm>
              <a:off x="0" y="5793534"/>
              <a:ext cx="869950" cy="234436"/>
            </a:xfrm>
            <a:custGeom>
              <a:avLst/>
              <a:gdLst>
                <a:gd name="connsiteX0" fmla="*/ 873062 w 869950"/>
                <a:gd name="connsiteY0" fmla="*/ 235070 h 234435"/>
                <a:gd name="connsiteX1" fmla="*/ 870712 w 869950"/>
                <a:gd name="connsiteY1" fmla="*/ 231014 h 234435"/>
                <a:gd name="connsiteX2" fmla="*/ 0 w 869950"/>
                <a:gd name="connsiteY2" fmla="*/ 0 h 234435"/>
                <a:gd name="connsiteX3" fmla="*/ 0 w 869950"/>
                <a:gd name="connsiteY3" fmla="*/ 6843 h 234435"/>
                <a:gd name="connsiteX4" fmla="*/ 868998 w 869950"/>
                <a:gd name="connsiteY4" fmla="*/ 237160 h 234435"/>
                <a:gd name="connsiteX5" fmla="*/ 873062 w 869950"/>
                <a:gd name="connsiteY5" fmla="*/ 235070 h 2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950" h="234435">
                  <a:moveTo>
                    <a:pt x="873062" y="235070"/>
                  </a:moveTo>
                  <a:cubicBezTo>
                    <a:pt x="873508" y="233306"/>
                    <a:pt x="872467" y="231508"/>
                    <a:pt x="870712" y="231014"/>
                  </a:cubicBezTo>
                  <a:lnTo>
                    <a:pt x="0" y="0"/>
                  </a:lnTo>
                  <a:lnTo>
                    <a:pt x="0" y="6843"/>
                  </a:lnTo>
                  <a:lnTo>
                    <a:pt x="868998" y="237160"/>
                  </a:lnTo>
                  <a:cubicBezTo>
                    <a:pt x="870695" y="237663"/>
                    <a:pt x="872488" y="236741"/>
                    <a:pt x="873062" y="235070"/>
                  </a:cubicBezTo>
                  <a:close/>
                </a:path>
              </a:pathLst>
            </a:custGeom>
            <a:grpFill/>
            <a:ln w="6350"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121B3188-5B59-1D43-84C7-D344946362AB}"/>
                </a:ext>
              </a:extLst>
            </p:cNvPr>
            <p:cNvSpPr/>
            <p:nvPr/>
          </p:nvSpPr>
          <p:spPr>
            <a:xfrm>
              <a:off x="0" y="4416445"/>
              <a:ext cx="1098550" cy="620938"/>
            </a:xfrm>
            <a:custGeom>
              <a:avLst/>
              <a:gdLst>
                <a:gd name="connsiteX0" fmla="*/ 1098550 w 1098550"/>
                <a:gd name="connsiteY0" fmla="*/ 621889 h 620938"/>
                <a:gd name="connsiteX1" fmla="*/ 1097410 w 1098550"/>
                <a:gd name="connsiteY1" fmla="*/ 617463 h 620938"/>
                <a:gd name="connsiteX2" fmla="*/ 1097280 w 1098550"/>
                <a:gd name="connsiteY2" fmla="*/ 617390 h 620938"/>
                <a:gd name="connsiteX3" fmla="*/ 0 w 1098550"/>
                <a:gd name="connsiteY3" fmla="*/ 0 h 620938"/>
                <a:gd name="connsiteX4" fmla="*/ 0 w 1098550"/>
                <a:gd name="connsiteY4" fmla="*/ 7540 h 620938"/>
                <a:gd name="connsiteX5" fmla="*/ 1094169 w 1098550"/>
                <a:gd name="connsiteY5" fmla="*/ 623093 h 620938"/>
                <a:gd name="connsiteX6" fmla="*/ 1098550 w 1098550"/>
                <a:gd name="connsiteY6" fmla="*/ 621889 h 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550" h="620938">
                  <a:moveTo>
                    <a:pt x="1098550" y="621889"/>
                  </a:moveTo>
                  <a:cubicBezTo>
                    <a:pt x="1099460" y="620352"/>
                    <a:pt x="1098950" y="618371"/>
                    <a:pt x="1097410" y="617463"/>
                  </a:cubicBezTo>
                  <a:cubicBezTo>
                    <a:pt x="1097367" y="617437"/>
                    <a:pt x="1097324" y="617413"/>
                    <a:pt x="1097280" y="617390"/>
                  </a:cubicBezTo>
                  <a:lnTo>
                    <a:pt x="0" y="0"/>
                  </a:lnTo>
                  <a:lnTo>
                    <a:pt x="0" y="7540"/>
                  </a:lnTo>
                  <a:lnTo>
                    <a:pt x="1094169" y="623093"/>
                  </a:lnTo>
                  <a:cubicBezTo>
                    <a:pt x="1095718" y="623917"/>
                    <a:pt x="1097643" y="623389"/>
                    <a:pt x="1098550" y="621889"/>
                  </a:cubicBezTo>
                  <a:close/>
                </a:path>
              </a:pathLst>
            </a:custGeom>
            <a:grpFill/>
            <a:ln w="6350"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B17401F6-FBAA-D741-9655-6DA80D8D0D7B}"/>
                </a:ext>
              </a:extLst>
            </p:cNvPr>
            <p:cNvSpPr/>
            <p:nvPr/>
          </p:nvSpPr>
          <p:spPr>
            <a:xfrm>
              <a:off x="0" y="4494857"/>
              <a:ext cx="539750" cy="506888"/>
            </a:xfrm>
            <a:custGeom>
              <a:avLst/>
              <a:gdLst>
                <a:gd name="connsiteX0" fmla="*/ 541020 w 539750"/>
                <a:gd name="connsiteY0" fmla="*/ 980 h 506888"/>
                <a:gd name="connsiteX1" fmla="*/ 536350 w 539750"/>
                <a:gd name="connsiteY1" fmla="*/ 950 h 506888"/>
                <a:gd name="connsiteX2" fmla="*/ 536321 w 539750"/>
                <a:gd name="connsiteY2" fmla="*/ 980 h 506888"/>
                <a:gd name="connsiteX3" fmla="*/ 0 w 539750"/>
                <a:gd name="connsiteY3" fmla="*/ 499821 h 506888"/>
                <a:gd name="connsiteX4" fmla="*/ 0 w 539750"/>
                <a:gd name="connsiteY4" fmla="*/ 508882 h 506888"/>
                <a:gd name="connsiteX5" fmla="*/ 540830 w 539750"/>
                <a:gd name="connsiteY5" fmla="*/ 5668 h 506888"/>
                <a:gd name="connsiteX6" fmla="*/ 541052 w 539750"/>
                <a:gd name="connsiteY6" fmla="*/ 1014 h 506888"/>
                <a:gd name="connsiteX7" fmla="*/ 541020 w 539750"/>
                <a:gd name="connsiteY7" fmla="*/ 980 h 50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750" h="506888">
                  <a:moveTo>
                    <a:pt x="541020" y="980"/>
                  </a:moveTo>
                  <a:cubicBezTo>
                    <a:pt x="539739" y="-315"/>
                    <a:pt x="537648" y="-328"/>
                    <a:pt x="536350" y="950"/>
                  </a:cubicBezTo>
                  <a:cubicBezTo>
                    <a:pt x="536341" y="960"/>
                    <a:pt x="536331" y="970"/>
                    <a:pt x="536321" y="980"/>
                  </a:cubicBezTo>
                  <a:lnTo>
                    <a:pt x="0" y="499821"/>
                  </a:lnTo>
                  <a:lnTo>
                    <a:pt x="0" y="508882"/>
                  </a:lnTo>
                  <a:lnTo>
                    <a:pt x="540830" y="5668"/>
                  </a:lnTo>
                  <a:cubicBezTo>
                    <a:pt x="542179" y="4444"/>
                    <a:pt x="542279" y="2361"/>
                    <a:pt x="541052" y="1014"/>
                  </a:cubicBezTo>
                  <a:cubicBezTo>
                    <a:pt x="541041" y="1003"/>
                    <a:pt x="541031" y="991"/>
                    <a:pt x="541020" y="980"/>
                  </a:cubicBezTo>
                  <a:close/>
                </a:path>
              </a:pathLst>
            </a:custGeom>
            <a:grpFill/>
            <a:ln w="6350"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A1CA7B03-9B3B-5C4E-B602-0F90C7F8833E}"/>
                </a:ext>
              </a:extLst>
            </p:cNvPr>
            <p:cNvSpPr/>
            <p:nvPr/>
          </p:nvSpPr>
          <p:spPr>
            <a:xfrm>
              <a:off x="1132625" y="4343545"/>
              <a:ext cx="584200" cy="354822"/>
            </a:xfrm>
            <a:custGeom>
              <a:avLst/>
              <a:gdLst>
                <a:gd name="connsiteX0" fmla="*/ 584986 w 584200"/>
                <a:gd name="connsiteY0" fmla="*/ 479 h 354821"/>
                <a:gd name="connsiteX1" fmla="*/ 1548 w 584200"/>
                <a:gd name="connsiteY1" fmla="*/ 352703 h 354821"/>
                <a:gd name="connsiteX2" fmla="*/ 405 w 584200"/>
                <a:gd name="connsiteY2" fmla="*/ 357075 h 354821"/>
                <a:gd name="connsiteX3" fmla="*/ 4896 w 584200"/>
                <a:gd name="connsiteY3" fmla="*/ 358352 h 354821"/>
                <a:gd name="connsiteX4" fmla="*/ 4914 w 584200"/>
                <a:gd name="connsiteY4" fmla="*/ 358342 h 354821"/>
                <a:gd name="connsiteX5" fmla="*/ 588225 w 584200"/>
                <a:gd name="connsiteY5" fmla="*/ 6118 h 354821"/>
                <a:gd name="connsiteX6" fmla="*/ 589336 w 584200"/>
                <a:gd name="connsiteY6" fmla="*/ 1588 h 354821"/>
                <a:gd name="connsiteX7" fmla="*/ 584796 w 584200"/>
                <a:gd name="connsiteY7" fmla="*/ 479 h 35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 h="354821">
                  <a:moveTo>
                    <a:pt x="584986" y="479"/>
                  </a:moveTo>
                  <a:lnTo>
                    <a:pt x="1548" y="352703"/>
                  </a:lnTo>
                  <a:cubicBezTo>
                    <a:pt x="68" y="353629"/>
                    <a:pt x="-433" y="355545"/>
                    <a:pt x="405" y="357075"/>
                  </a:cubicBezTo>
                  <a:cubicBezTo>
                    <a:pt x="1292" y="358665"/>
                    <a:pt x="3303" y="359237"/>
                    <a:pt x="4896" y="358352"/>
                  </a:cubicBezTo>
                  <a:cubicBezTo>
                    <a:pt x="4902" y="358349"/>
                    <a:pt x="4908" y="358345"/>
                    <a:pt x="4914" y="358342"/>
                  </a:cubicBezTo>
                  <a:lnTo>
                    <a:pt x="588225" y="6118"/>
                  </a:lnTo>
                  <a:cubicBezTo>
                    <a:pt x="589785" y="5173"/>
                    <a:pt x="590283" y="3145"/>
                    <a:pt x="589336" y="1588"/>
                  </a:cubicBezTo>
                  <a:cubicBezTo>
                    <a:pt x="588389" y="31"/>
                    <a:pt x="586356" y="-466"/>
                    <a:pt x="584796" y="479"/>
                  </a:cubicBezTo>
                  <a:close/>
                </a:path>
              </a:pathLst>
            </a:custGeom>
            <a:grpFill/>
            <a:ln w="6350"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14344D77-5E15-684F-85ED-D30086015B42}"/>
                </a:ext>
              </a:extLst>
            </p:cNvPr>
            <p:cNvSpPr/>
            <p:nvPr/>
          </p:nvSpPr>
          <p:spPr>
            <a:xfrm>
              <a:off x="535271" y="4343547"/>
              <a:ext cx="1181100" cy="152067"/>
            </a:xfrm>
            <a:custGeom>
              <a:avLst/>
              <a:gdLst>
                <a:gd name="connsiteX0" fmla="*/ 1183611 w 1181100"/>
                <a:gd name="connsiteY0" fmla="*/ 34 h 152066"/>
                <a:gd name="connsiteX1" fmla="*/ 2891 w 1181100"/>
                <a:gd name="connsiteY1" fmla="*/ 151086 h 152066"/>
                <a:gd name="connsiteX2" fmla="*/ 26 w 1181100"/>
                <a:gd name="connsiteY2" fmla="*/ 154765 h 152066"/>
                <a:gd name="connsiteX3" fmla="*/ 34 w 1181100"/>
                <a:gd name="connsiteY3" fmla="*/ 154825 h 152066"/>
                <a:gd name="connsiteX4" fmla="*/ 3717 w 1181100"/>
                <a:gd name="connsiteY4" fmla="*/ 157676 h 152066"/>
                <a:gd name="connsiteX5" fmla="*/ 1184436 w 1181100"/>
                <a:gd name="connsiteY5" fmla="*/ 6560 h 152066"/>
                <a:gd name="connsiteX6" fmla="*/ 1187308 w 1181100"/>
                <a:gd name="connsiteY6" fmla="*/ 3000 h 152066"/>
                <a:gd name="connsiteX7" fmla="*/ 1187294 w 1181100"/>
                <a:gd name="connsiteY7" fmla="*/ 2885 h 152066"/>
                <a:gd name="connsiteX8" fmla="*/ 1183726 w 1181100"/>
                <a:gd name="connsiteY8" fmla="*/ 19 h 152066"/>
                <a:gd name="connsiteX9" fmla="*/ 1183611 w 1181100"/>
                <a:gd name="connsiteY9" fmla="*/ 33 h 15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52066">
                  <a:moveTo>
                    <a:pt x="1183611" y="34"/>
                  </a:moveTo>
                  <a:lnTo>
                    <a:pt x="2891" y="151086"/>
                  </a:lnTo>
                  <a:cubicBezTo>
                    <a:pt x="1082" y="151313"/>
                    <a:pt x="-201" y="152960"/>
                    <a:pt x="26" y="154765"/>
                  </a:cubicBezTo>
                  <a:cubicBezTo>
                    <a:pt x="28" y="154785"/>
                    <a:pt x="31" y="154805"/>
                    <a:pt x="34" y="154825"/>
                  </a:cubicBezTo>
                  <a:cubicBezTo>
                    <a:pt x="297" y="156607"/>
                    <a:pt x="1922" y="157865"/>
                    <a:pt x="3717" y="157676"/>
                  </a:cubicBezTo>
                  <a:lnTo>
                    <a:pt x="1184436" y="6560"/>
                  </a:lnTo>
                  <a:cubicBezTo>
                    <a:pt x="1186214" y="6368"/>
                    <a:pt x="1187500" y="4774"/>
                    <a:pt x="1187308" y="3000"/>
                  </a:cubicBezTo>
                  <a:cubicBezTo>
                    <a:pt x="1187304" y="2962"/>
                    <a:pt x="1187299" y="2923"/>
                    <a:pt x="1187294" y="2885"/>
                  </a:cubicBezTo>
                  <a:cubicBezTo>
                    <a:pt x="1187102" y="1110"/>
                    <a:pt x="1185504" y="-173"/>
                    <a:pt x="1183726" y="19"/>
                  </a:cubicBezTo>
                  <a:cubicBezTo>
                    <a:pt x="1183688" y="23"/>
                    <a:pt x="1183649" y="28"/>
                    <a:pt x="1183611" y="33"/>
                  </a:cubicBezTo>
                  <a:close/>
                </a:path>
              </a:pathLst>
            </a:custGeom>
            <a:grpFill/>
            <a:ln w="6350"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643F7051-DC41-CE4D-9824-7139721B7189}"/>
                </a:ext>
              </a:extLst>
            </p:cNvPr>
            <p:cNvSpPr/>
            <p:nvPr/>
          </p:nvSpPr>
          <p:spPr>
            <a:xfrm>
              <a:off x="0" y="4543801"/>
              <a:ext cx="768350" cy="722316"/>
            </a:xfrm>
            <a:custGeom>
              <a:avLst/>
              <a:gdLst>
                <a:gd name="connsiteX0" fmla="*/ 767715 w 768350"/>
                <a:gd name="connsiteY0" fmla="*/ 725294 h 722315"/>
                <a:gd name="connsiteX1" fmla="*/ 767744 w 768350"/>
                <a:gd name="connsiteY1" fmla="*/ 720634 h 722315"/>
                <a:gd name="connsiteX2" fmla="*/ 767715 w 768350"/>
                <a:gd name="connsiteY2" fmla="*/ 720605 h 722315"/>
                <a:gd name="connsiteX3" fmla="*/ 0 w 768350"/>
                <a:gd name="connsiteY3" fmla="*/ 0 h 722315"/>
                <a:gd name="connsiteX4" fmla="*/ 0 w 768350"/>
                <a:gd name="connsiteY4" fmla="*/ 9124 h 722315"/>
                <a:gd name="connsiteX5" fmla="*/ 763207 w 768350"/>
                <a:gd name="connsiteY5" fmla="*/ 725421 h 722315"/>
                <a:gd name="connsiteX6" fmla="*/ 767715 w 768350"/>
                <a:gd name="connsiteY6" fmla="*/ 725294 h 72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50" h="722315">
                  <a:moveTo>
                    <a:pt x="767715" y="725294"/>
                  </a:moveTo>
                  <a:cubicBezTo>
                    <a:pt x="769013" y="724015"/>
                    <a:pt x="769026" y="721929"/>
                    <a:pt x="767744" y="720634"/>
                  </a:cubicBezTo>
                  <a:cubicBezTo>
                    <a:pt x="767735" y="720625"/>
                    <a:pt x="767725" y="720615"/>
                    <a:pt x="767715" y="720605"/>
                  </a:cubicBezTo>
                  <a:lnTo>
                    <a:pt x="0" y="0"/>
                  </a:lnTo>
                  <a:lnTo>
                    <a:pt x="0" y="9124"/>
                  </a:lnTo>
                  <a:lnTo>
                    <a:pt x="763207" y="725421"/>
                  </a:lnTo>
                  <a:cubicBezTo>
                    <a:pt x="764509" y="726569"/>
                    <a:pt x="766480" y="726513"/>
                    <a:pt x="767715" y="725294"/>
                  </a:cubicBezTo>
                  <a:close/>
                </a:path>
              </a:pathLst>
            </a:custGeom>
            <a:grpFill/>
            <a:ln w="6350"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222EA5C3-C2FD-F640-A278-90A1A82EC4E9}"/>
                </a:ext>
              </a:extLst>
            </p:cNvPr>
            <p:cNvSpPr/>
            <p:nvPr/>
          </p:nvSpPr>
          <p:spPr>
            <a:xfrm>
              <a:off x="762338" y="5033364"/>
              <a:ext cx="336550" cy="234436"/>
            </a:xfrm>
            <a:custGeom>
              <a:avLst/>
              <a:gdLst>
                <a:gd name="connsiteX0" fmla="*/ 331577 w 336550"/>
                <a:gd name="connsiteY0" fmla="*/ 598 h 234435"/>
                <a:gd name="connsiteX1" fmla="*/ 1377 w 336550"/>
                <a:gd name="connsiteY1" fmla="*/ 230789 h 234435"/>
                <a:gd name="connsiteX2" fmla="*/ 551 w 336550"/>
                <a:gd name="connsiteY2" fmla="*/ 235287 h 234435"/>
                <a:gd name="connsiteX3" fmla="*/ 5187 w 336550"/>
                <a:gd name="connsiteY3" fmla="*/ 236174 h 234435"/>
                <a:gd name="connsiteX4" fmla="*/ 335387 w 336550"/>
                <a:gd name="connsiteY4" fmla="*/ 6047 h 234435"/>
                <a:gd name="connsiteX5" fmla="*/ 336212 w 336550"/>
                <a:gd name="connsiteY5" fmla="*/ 1422 h 234435"/>
                <a:gd name="connsiteX6" fmla="*/ 331577 w 336550"/>
                <a:gd name="connsiteY6" fmla="*/ 598 h 2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550" h="234435">
                  <a:moveTo>
                    <a:pt x="331577" y="598"/>
                  </a:moveTo>
                  <a:lnTo>
                    <a:pt x="1377" y="230789"/>
                  </a:lnTo>
                  <a:cubicBezTo>
                    <a:pt x="-67" y="231822"/>
                    <a:pt x="-431" y="233810"/>
                    <a:pt x="551" y="235287"/>
                  </a:cubicBezTo>
                  <a:cubicBezTo>
                    <a:pt x="1595" y="236796"/>
                    <a:pt x="3658" y="237190"/>
                    <a:pt x="5187" y="236174"/>
                  </a:cubicBezTo>
                  <a:lnTo>
                    <a:pt x="335387" y="6047"/>
                  </a:lnTo>
                  <a:cubicBezTo>
                    <a:pt x="336895" y="4997"/>
                    <a:pt x="337264" y="2926"/>
                    <a:pt x="336212" y="1422"/>
                  </a:cubicBezTo>
                  <a:cubicBezTo>
                    <a:pt x="335160" y="-83"/>
                    <a:pt x="333085" y="-452"/>
                    <a:pt x="331577" y="598"/>
                  </a:cubicBezTo>
                  <a:close/>
                </a:path>
              </a:pathLst>
            </a:custGeom>
            <a:grpFill/>
            <a:ln w="6350"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F83940DC-02D5-0849-9DAE-E24200A9FEBC}"/>
                </a:ext>
              </a:extLst>
            </p:cNvPr>
            <p:cNvSpPr/>
            <p:nvPr/>
          </p:nvSpPr>
          <p:spPr>
            <a:xfrm>
              <a:off x="948499" y="6569086"/>
              <a:ext cx="203200" cy="285125"/>
            </a:xfrm>
            <a:custGeom>
              <a:avLst/>
              <a:gdLst>
                <a:gd name="connsiteX0" fmla="*/ 208280 w 203200"/>
                <a:gd name="connsiteY0" fmla="*/ 748 h 285124"/>
                <a:gd name="connsiteX1" fmla="*/ 203645 w 203200"/>
                <a:gd name="connsiteY1" fmla="*/ 1191 h 285124"/>
                <a:gd name="connsiteX2" fmla="*/ 0 w 203200"/>
                <a:gd name="connsiteY2" fmla="*/ 288407 h 285124"/>
                <a:gd name="connsiteX3" fmla="*/ 8128 w 203200"/>
                <a:gd name="connsiteY3" fmla="*/ 288407 h 285124"/>
                <a:gd name="connsiteX4" fmla="*/ 209042 w 203200"/>
                <a:gd name="connsiteY4" fmla="*/ 4993 h 285124"/>
                <a:gd name="connsiteX5" fmla="*/ 208280 w 203200"/>
                <a:gd name="connsiteY5" fmla="*/ 748 h 2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 h="285124">
                  <a:moveTo>
                    <a:pt x="208280" y="748"/>
                  </a:moveTo>
                  <a:cubicBezTo>
                    <a:pt x="206876" y="-402"/>
                    <a:pt x="204804" y="-204"/>
                    <a:pt x="203645" y="1191"/>
                  </a:cubicBezTo>
                  <a:lnTo>
                    <a:pt x="0" y="288407"/>
                  </a:lnTo>
                  <a:lnTo>
                    <a:pt x="8128" y="288407"/>
                  </a:lnTo>
                  <a:lnTo>
                    <a:pt x="209042" y="4993"/>
                  </a:lnTo>
                  <a:cubicBezTo>
                    <a:pt x="209853" y="3580"/>
                    <a:pt x="209531" y="1791"/>
                    <a:pt x="208280" y="748"/>
                  </a:cubicBezTo>
                  <a:close/>
                </a:path>
              </a:pathLst>
            </a:custGeom>
            <a:grpFill/>
            <a:ln w="6350"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01DC29CD-2BCD-A64D-86B6-FD263416D94D}"/>
                </a:ext>
              </a:extLst>
            </p:cNvPr>
            <p:cNvSpPr/>
            <p:nvPr/>
          </p:nvSpPr>
          <p:spPr>
            <a:xfrm>
              <a:off x="0" y="4333632"/>
              <a:ext cx="1136650" cy="367494"/>
            </a:xfrm>
            <a:custGeom>
              <a:avLst/>
              <a:gdLst>
                <a:gd name="connsiteX0" fmla="*/ 1138873 w 1136650"/>
                <a:gd name="connsiteY0" fmla="*/ 366480 h 367494"/>
                <a:gd name="connsiteX1" fmla="*/ 1136945 w 1136650"/>
                <a:gd name="connsiteY1" fmla="*/ 362335 h 367494"/>
                <a:gd name="connsiteX2" fmla="*/ 1136841 w 1136650"/>
                <a:gd name="connsiteY2" fmla="*/ 362298 h 367494"/>
                <a:gd name="connsiteX3" fmla="*/ 0 w 1136650"/>
                <a:gd name="connsiteY3" fmla="*/ 0 h 367494"/>
                <a:gd name="connsiteX4" fmla="*/ 0 w 1136650"/>
                <a:gd name="connsiteY4" fmla="*/ 6906 h 367494"/>
                <a:gd name="connsiteX5" fmla="*/ 1134809 w 1136650"/>
                <a:gd name="connsiteY5" fmla="*/ 368571 h 367494"/>
                <a:gd name="connsiteX6" fmla="*/ 1138873 w 1136650"/>
                <a:gd name="connsiteY6" fmla="*/ 366480 h 3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650" h="367494">
                  <a:moveTo>
                    <a:pt x="1138873" y="366480"/>
                  </a:moveTo>
                  <a:cubicBezTo>
                    <a:pt x="1139488" y="364805"/>
                    <a:pt x="1138625" y="362948"/>
                    <a:pt x="1136945" y="362335"/>
                  </a:cubicBezTo>
                  <a:cubicBezTo>
                    <a:pt x="1136911" y="362322"/>
                    <a:pt x="1136876" y="362310"/>
                    <a:pt x="1136841" y="362298"/>
                  </a:cubicBezTo>
                  <a:lnTo>
                    <a:pt x="0" y="0"/>
                  </a:lnTo>
                  <a:lnTo>
                    <a:pt x="0" y="6906"/>
                  </a:lnTo>
                  <a:lnTo>
                    <a:pt x="1134809" y="368571"/>
                  </a:lnTo>
                  <a:cubicBezTo>
                    <a:pt x="1136509" y="369110"/>
                    <a:pt x="1138327" y="368175"/>
                    <a:pt x="1138873" y="366480"/>
                  </a:cubicBezTo>
                  <a:close/>
                </a:path>
              </a:pathLst>
            </a:custGeom>
            <a:grpFill/>
            <a:ln w="6350"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0E395D1C-4BEE-874E-9C72-84F61E7915CD}"/>
                </a:ext>
              </a:extLst>
            </p:cNvPr>
            <p:cNvSpPr/>
            <p:nvPr/>
          </p:nvSpPr>
          <p:spPr>
            <a:xfrm>
              <a:off x="0" y="4329514"/>
              <a:ext cx="539750" cy="171075"/>
            </a:xfrm>
            <a:custGeom>
              <a:avLst/>
              <a:gdLst>
                <a:gd name="connsiteX0" fmla="*/ 541782 w 539750"/>
                <a:gd name="connsiteY0" fmla="*/ 169554 h 171074"/>
                <a:gd name="connsiteX1" fmla="*/ 539560 w 539750"/>
                <a:gd name="connsiteY1" fmla="*/ 165436 h 171074"/>
                <a:gd name="connsiteX2" fmla="*/ 0 w 539750"/>
                <a:gd name="connsiteY2" fmla="*/ 0 h 171074"/>
                <a:gd name="connsiteX3" fmla="*/ 0 w 539750"/>
                <a:gd name="connsiteY3" fmla="*/ 6716 h 171074"/>
                <a:gd name="connsiteX4" fmla="*/ 537591 w 539750"/>
                <a:gd name="connsiteY4" fmla="*/ 171455 h 171074"/>
                <a:gd name="connsiteX5" fmla="*/ 541782 w 539750"/>
                <a:gd name="connsiteY5" fmla="*/ 169554 h 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50" h="171074">
                  <a:moveTo>
                    <a:pt x="541782" y="169554"/>
                  </a:moveTo>
                  <a:cubicBezTo>
                    <a:pt x="542279" y="167808"/>
                    <a:pt x="541294" y="165983"/>
                    <a:pt x="539560" y="165436"/>
                  </a:cubicBezTo>
                  <a:lnTo>
                    <a:pt x="0" y="0"/>
                  </a:lnTo>
                  <a:lnTo>
                    <a:pt x="0" y="6716"/>
                  </a:lnTo>
                  <a:lnTo>
                    <a:pt x="537591" y="171455"/>
                  </a:lnTo>
                  <a:cubicBezTo>
                    <a:pt x="539272" y="172023"/>
                    <a:pt x="541106" y="171191"/>
                    <a:pt x="541782" y="169554"/>
                  </a:cubicBezTo>
                  <a:close/>
                </a:path>
              </a:pathLst>
            </a:custGeom>
            <a:grpFill/>
            <a:ln w="6350"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1A962496-B0AE-234F-A2ED-0FC2C4B70C28}"/>
                </a:ext>
              </a:extLst>
            </p:cNvPr>
            <p:cNvSpPr/>
            <p:nvPr/>
          </p:nvSpPr>
          <p:spPr>
            <a:xfrm>
              <a:off x="1092586" y="5033447"/>
              <a:ext cx="698500" cy="310469"/>
            </a:xfrm>
            <a:custGeom>
              <a:avLst/>
              <a:gdLst>
                <a:gd name="connsiteX0" fmla="*/ 701861 w 698500"/>
                <a:gd name="connsiteY0" fmla="*/ 306613 h 310469"/>
                <a:gd name="connsiteX1" fmla="*/ 4567 w 698500"/>
                <a:gd name="connsiteY1" fmla="*/ 262 h 310469"/>
                <a:gd name="connsiteX2" fmla="*/ 313 w 698500"/>
                <a:gd name="connsiteY2" fmla="*/ 1846 h 310469"/>
                <a:gd name="connsiteX3" fmla="*/ 1900 w 698500"/>
                <a:gd name="connsiteY3" fmla="*/ 6281 h 310469"/>
                <a:gd name="connsiteX4" fmla="*/ 699194 w 698500"/>
                <a:gd name="connsiteY4" fmla="*/ 312632 h 310469"/>
                <a:gd name="connsiteX5" fmla="*/ 703487 w 698500"/>
                <a:gd name="connsiteY5" fmla="*/ 311040 h 310469"/>
                <a:gd name="connsiteX6" fmla="*/ 703512 w 698500"/>
                <a:gd name="connsiteY6" fmla="*/ 310985 h 310469"/>
                <a:gd name="connsiteX7" fmla="*/ 701877 w 698500"/>
                <a:gd name="connsiteY7" fmla="*/ 306620 h 310469"/>
                <a:gd name="connsiteX8" fmla="*/ 701861 w 698500"/>
                <a:gd name="connsiteY8" fmla="*/ 306613 h 3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00" h="310469">
                  <a:moveTo>
                    <a:pt x="701861" y="306613"/>
                  </a:moveTo>
                  <a:lnTo>
                    <a:pt x="4567" y="262"/>
                  </a:lnTo>
                  <a:cubicBezTo>
                    <a:pt x="2953" y="-421"/>
                    <a:pt x="1084" y="275"/>
                    <a:pt x="313" y="1846"/>
                  </a:cubicBezTo>
                  <a:cubicBezTo>
                    <a:pt x="-460" y="3509"/>
                    <a:pt x="247" y="5483"/>
                    <a:pt x="1900" y="6281"/>
                  </a:cubicBezTo>
                  <a:lnTo>
                    <a:pt x="699194" y="312632"/>
                  </a:lnTo>
                  <a:cubicBezTo>
                    <a:pt x="700820" y="313376"/>
                    <a:pt x="702742" y="312663"/>
                    <a:pt x="703487" y="311040"/>
                  </a:cubicBezTo>
                  <a:cubicBezTo>
                    <a:pt x="703496" y="311022"/>
                    <a:pt x="703504" y="311003"/>
                    <a:pt x="703512" y="310985"/>
                  </a:cubicBezTo>
                  <a:cubicBezTo>
                    <a:pt x="704268" y="309329"/>
                    <a:pt x="703536" y="307375"/>
                    <a:pt x="701877" y="306620"/>
                  </a:cubicBezTo>
                  <a:cubicBezTo>
                    <a:pt x="701872" y="306618"/>
                    <a:pt x="701867" y="306615"/>
                    <a:pt x="701861" y="306613"/>
                  </a:cubicBezTo>
                  <a:close/>
                </a:path>
              </a:pathLst>
            </a:custGeom>
            <a:grpFill/>
            <a:ln w="6350"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3A6085DA-09F2-5249-AC66-94C84A00CAD2}"/>
                </a:ext>
              </a:extLst>
            </p:cNvPr>
            <p:cNvSpPr/>
            <p:nvPr/>
          </p:nvSpPr>
          <p:spPr>
            <a:xfrm>
              <a:off x="3166705" y="5192554"/>
              <a:ext cx="958850" cy="747660"/>
            </a:xfrm>
            <a:custGeom>
              <a:avLst/>
              <a:gdLst>
                <a:gd name="connsiteX0" fmla="*/ 956667 w 958850"/>
                <a:gd name="connsiteY0" fmla="*/ 698 h 747660"/>
                <a:gd name="connsiteX1" fmla="*/ 1246 w 958850"/>
                <a:gd name="connsiteY1" fmla="*/ 746711 h 747660"/>
                <a:gd name="connsiteX2" fmla="*/ 675 w 958850"/>
                <a:gd name="connsiteY2" fmla="*/ 751336 h 747660"/>
                <a:gd name="connsiteX3" fmla="*/ 5374 w 958850"/>
                <a:gd name="connsiteY3" fmla="*/ 751906 h 747660"/>
                <a:gd name="connsiteX4" fmla="*/ 960795 w 958850"/>
                <a:gd name="connsiteY4" fmla="*/ 5893 h 747660"/>
                <a:gd name="connsiteX5" fmla="*/ 961366 w 958850"/>
                <a:gd name="connsiteY5" fmla="*/ 1268 h 747660"/>
                <a:gd name="connsiteX6" fmla="*/ 956731 w 958850"/>
                <a:gd name="connsiteY6" fmla="*/ 698 h 74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747660">
                  <a:moveTo>
                    <a:pt x="956667" y="698"/>
                  </a:moveTo>
                  <a:lnTo>
                    <a:pt x="1246" y="746711"/>
                  </a:lnTo>
                  <a:cubicBezTo>
                    <a:pt x="-160" y="747848"/>
                    <a:pt x="-412" y="749892"/>
                    <a:pt x="675" y="751336"/>
                  </a:cubicBezTo>
                  <a:cubicBezTo>
                    <a:pt x="1820" y="752779"/>
                    <a:pt x="3915" y="753033"/>
                    <a:pt x="5374" y="751906"/>
                  </a:cubicBezTo>
                  <a:lnTo>
                    <a:pt x="960795" y="5893"/>
                  </a:lnTo>
                  <a:cubicBezTo>
                    <a:pt x="962232" y="4774"/>
                    <a:pt x="962488" y="2703"/>
                    <a:pt x="961366" y="1268"/>
                  </a:cubicBezTo>
                  <a:cubicBezTo>
                    <a:pt x="960244" y="-167"/>
                    <a:pt x="958169" y="-422"/>
                    <a:pt x="956731" y="698"/>
                  </a:cubicBezTo>
                  <a:close/>
                </a:path>
              </a:pathLst>
            </a:custGeom>
            <a:grpFill/>
            <a:ln w="6350"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E54A282E-DC20-704B-9655-9FE20BC1929B}"/>
                </a:ext>
              </a:extLst>
            </p:cNvPr>
            <p:cNvSpPr/>
            <p:nvPr/>
          </p:nvSpPr>
          <p:spPr>
            <a:xfrm>
              <a:off x="1152326" y="6568883"/>
              <a:ext cx="749300" cy="88705"/>
            </a:xfrm>
            <a:custGeom>
              <a:avLst/>
              <a:gdLst>
                <a:gd name="connsiteX0" fmla="*/ 751404 w 749300"/>
                <a:gd name="connsiteY0" fmla="*/ 87375 h 88705"/>
                <a:gd name="connsiteX1" fmla="*/ 2866 w 749300"/>
                <a:gd name="connsiteY1" fmla="*/ 0 h 88705"/>
                <a:gd name="connsiteX2" fmla="*/ 29 w 749300"/>
                <a:gd name="connsiteY2" fmla="*/ 3701 h 88705"/>
                <a:gd name="connsiteX3" fmla="*/ 2104 w 749300"/>
                <a:gd name="connsiteY3" fmla="*/ 6336 h 88705"/>
                <a:gd name="connsiteX4" fmla="*/ 750642 w 749300"/>
                <a:gd name="connsiteY4" fmla="*/ 93965 h 88705"/>
                <a:gd name="connsiteX5" fmla="*/ 754135 w 749300"/>
                <a:gd name="connsiteY5" fmla="*/ 91177 h 88705"/>
                <a:gd name="connsiteX6" fmla="*/ 751429 w 749300"/>
                <a:gd name="connsiteY6" fmla="*/ 87379 h 88705"/>
                <a:gd name="connsiteX7" fmla="*/ 751404 w 749300"/>
                <a:gd name="connsiteY7" fmla="*/ 87375 h 8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300" h="88705">
                  <a:moveTo>
                    <a:pt x="751404" y="87375"/>
                  </a:moveTo>
                  <a:lnTo>
                    <a:pt x="2866" y="0"/>
                  </a:lnTo>
                  <a:cubicBezTo>
                    <a:pt x="1059" y="240"/>
                    <a:pt x="-212" y="1897"/>
                    <a:pt x="29" y="3701"/>
                  </a:cubicBezTo>
                  <a:cubicBezTo>
                    <a:pt x="188" y="4891"/>
                    <a:pt x="983" y="5900"/>
                    <a:pt x="2104" y="6336"/>
                  </a:cubicBezTo>
                  <a:lnTo>
                    <a:pt x="750642" y="93965"/>
                  </a:lnTo>
                  <a:cubicBezTo>
                    <a:pt x="752356" y="94083"/>
                    <a:pt x="753875" y="92871"/>
                    <a:pt x="754135" y="91177"/>
                  </a:cubicBezTo>
                  <a:cubicBezTo>
                    <a:pt x="754438" y="89382"/>
                    <a:pt x="753227" y="87682"/>
                    <a:pt x="751429" y="87379"/>
                  </a:cubicBezTo>
                  <a:cubicBezTo>
                    <a:pt x="751421" y="87378"/>
                    <a:pt x="751412" y="87376"/>
                    <a:pt x="751404" y="87375"/>
                  </a:cubicBezTo>
                  <a:close/>
                </a:path>
              </a:pathLst>
            </a:custGeom>
            <a:grpFill/>
            <a:ln w="6350"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D3037C0A-B90E-3744-8920-6EFDEFB2A57F}"/>
                </a:ext>
              </a:extLst>
            </p:cNvPr>
            <p:cNvSpPr/>
            <p:nvPr/>
          </p:nvSpPr>
          <p:spPr>
            <a:xfrm>
              <a:off x="866659" y="6024508"/>
              <a:ext cx="1035050" cy="633611"/>
            </a:xfrm>
            <a:custGeom>
              <a:avLst/>
              <a:gdLst>
                <a:gd name="connsiteX0" fmla="*/ 4941 w 1035050"/>
                <a:gd name="connsiteY0" fmla="*/ 421 h 633610"/>
                <a:gd name="connsiteX1" fmla="*/ 560 w 1035050"/>
                <a:gd name="connsiteY1" fmla="*/ 1498 h 633610"/>
                <a:gd name="connsiteX2" fmla="*/ 1449 w 1035050"/>
                <a:gd name="connsiteY2" fmla="*/ 6060 h 633610"/>
                <a:gd name="connsiteX3" fmla="*/ 1034975 w 1035050"/>
                <a:gd name="connsiteY3" fmla="*/ 637833 h 633610"/>
                <a:gd name="connsiteX4" fmla="*/ 1039293 w 1035050"/>
                <a:gd name="connsiteY4" fmla="*/ 636819 h 633610"/>
                <a:gd name="connsiteX5" fmla="*/ 1038404 w 1035050"/>
                <a:gd name="connsiteY5" fmla="*/ 632257 h 63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50" h="633610">
                  <a:moveTo>
                    <a:pt x="4941" y="421"/>
                  </a:moveTo>
                  <a:cubicBezTo>
                    <a:pt x="3425" y="-427"/>
                    <a:pt x="1508" y="44"/>
                    <a:pt x="560" y="1498"/>
                  </a:cubicBezTo>
                  <a:cubicBezTo>
                    <a:pt x="-452" y="3004"/>
                    <a:pt x="-55" y="5042"/>
                    <a:pt x="1449" y="6060"/>
                  </a:cubicBezTo>
                  <a:lnTo>
                    <a:pt x="1034975" y="637833"/>
                  </a:lnTo>
                  <a:cubicBezTo>
                    <a:pt x="1036461" y="638654"/>
                    <a:pt x="1038329" y="638215"/>
                    <a:pt x="1039293" y="636819"/>
                  </a:cubicBezTo>
                  <a:cubicBezTo>
                    <a:pt x="1040305" y="635314"/>
                    <a:pt x="1039908" y="633275"/>
                    <a:pt x="1038404" y="632257"/>
                  </a:cubicBezTo>
                  <a:close/>
                </a:path>
              </a:pathLst>
            </a:custGeom>
            <a:grpFill/>
            <a:ln w="6350"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B4936EE0-3460-EF4A-AD1B-1383E14A00EC}"/>
                </a:ext>
              </a:extLst>
            </p:cNvPr>
            <p:cNvSpPr/>
            <p:nvPr/>
          </p:nvSpPr>
          <p:spPr>
            <a:xfrm>
              <a:off x="1092493" y="4695779"/>
              <a:ext cx="44450" cy="342150"/>
            </a:xfrm>
            <a:custGeom>
              <a:avLst/>
              <a:gdLst>
                <a:gd name="connsiteX0" fmla="*/ 43713 w 44450"/>
                <a:gd name="connsiteY0" fmla="*/ 26 h 342149"/>
                <a:gd name="connsiteX1" fmla="*/ 40030 w 44450"/>
                <a:gd name="connsiteY1" fmla="*/ 2877 h 342149"/>
                <a:gd name="connsiteX2" fmla="*/ 25 w 44450"/>
                <a:gd name="connsiteY2" fmla="*/ 340528 h 342149"/>
                <a:gd name="connsiteX3" fmla="*/ 2902 w 44450"/>
                <a:gd name="connsiteY3" fmla="*/ 344198 h 342149"/>
                <a:gd name="connsiteX4" fmla="*/ 2946 w 44450"/>
                <a:gd name="connsiteY4" fmla="*/ 344203 h 342149"/>
                <a:gd name="connsiteX5" fmla="*/ 6629 w 44450"/>
                <a:gd name="connsiteY5" fmla="*/ 341288 h 342149"/>
                <a:gd name="connsiteX6" fmla="*/ 46634 w 44450"/>
                <a:gd name="connsiteY6" fmla="*/ 3701 h 342149"/>
                <a:gd name="connsiteX7" fmla="*/ 43756 w 44450"/>
                <a:gd name="connsiteY7" fmla="*/ 31 h 342149"/>
                <a:gd name="connsiteX8" fmla="*/ 43713 w 44450"/>
                <a:gd name="connsiteY8" fmla="*/ 26 h 3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 h="342149">
                  <a:moveTo>
                    <a:pt x="43713" y="26"/>
                  </a:moveTo>
                  <a:cubicBezTo>
                    <a:pt x="41907" y="-199"/>
                    <a:pt x="40261" y="1076"/>
                    <a:pt x="40030" y="2877"/>
                  </a:cubicBezTo>
                  <a:lnTo>
                    <a:pt x="25" y="340528"/>
                  </a:lnTo>
                  <a:cubicBezTo>
                    <a:pt x="-196" y="342334"/>
                    <a:pt x="1092" y="343977"/>
                    <a:pt x="2902" y="344198"/>
                  </a:cubicBezTo>
                  <a:cubicBezTo>
                    <a:pt x="2917" y="344200"/>
                    <a:pt x="2931" y="344201"/>
                    <a:pt x="2946" y="344203"/>
                  </a:cubicBezTo>
                  <a:cubicBezTo>
                    <a:pt x="4763" y="344390"/>
                    <a:pt x="6397" y="343096"/>
                    <a:pt x="6629" y="341288"/>
                  </a:cubicBezTo>
                  <a:lnTo>
                    <a:pt x="46634" y="3701"/>
                  </a:lnTo>
                  <a:cubicBezTo>
                    <a:pt x="46855" y="1894"/>
                    <a:pt x="45567" y="251"/>
                    <a:pt x="43756" y="31"/>
                  </a:cubicBezTo>
                  <a:cubicBezTo>
                    <a:pt x="43742" y="29"/>
                    <a:pt x="43727" y="27"/>
                    <a:pt x="43713" y="26"/>
                  </a:cubicBezTo>
                  <a:close/>
                </a:path>
              </a:pathLst>
            </a:custGeom>
            <a:grpFill/>
            <a:ln w="6350"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408F2DFA-7277-1248-9930-0301DF60AA4F}"/>
                </a:ext>
              </a:extLst>
            </p:cNvPr>
            <p:cNvSpPr/>
            <p:nvPr/>
          </p:nvSpPr>
          <p:spPr>
            <a:xfrm>
              <a:off x="3166687" y="5020336"/>
              <a:ext cx="723900" cy="918735"/>
            </a:xfrm>
            <a:custGeom>
              <a:avLst/>
              <a:gdLst>
                <a:gd name="connsiteX0" fmla="*/ 718878 w 723900"/>
                <a:gd name="connsiteY0" fmla="*/ 1144 h 918735"/>
                <a:gd name="connsiteX1" fmla="*/ 693 w 723900"/>
                <a:gd name="connsiteY1" fmla="*/ 918929 h 918735"/>
                <a:gd name="connsiteX2" fmla="*/ 1296 w 723900"/>
                <a:gd name="connsiteY2" fmla="*/ 923586 h 918735"/>
                <a:gd name="connsiteX3" fmla="*/ 5963 w 723900"/>
                <a:gd name="connsiteY3" fmla="*/ 922984 h 918735"/>
                <a:gd name="connsiteX4" fmla="*/ 724084 w 723900"/>
                <a:gd name="connsiteY4" fmla="*/ 5199 h 918735"/>
                <a:gd name="connsiteX5" fmla="*/ 723513 w 723900"/>
                <a:gd name="connsiteY5" fmla="*/ 827 h 918735"/>
                <a:gd name="connsiteX6" fmla="*/ 718939 w 723900"/>
                <a:gd name="connsiteY6" fmla="*/ 1073 h 918735"/>
                <a:gd name="connsiteX7" fmla="*/ 718877 w 723900"/>
                <a:gd name="connsiteY7" fmla="*/ 1144 h 91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900" h="918735">
                  <a:moveTo>
                    <a:pt x="718878" y="1144"/>
                  </a:moveTo>
                  <a:lnTo>
                    <a:pt x="693" y="918929"/>
                  </a:lnTo>
                  <a:cubicBezTo>
                    <a:pt x="-430" y="920381"/>
                    <a:pt x="-160" y="922466"/>
                    <a:pt x="1296" y="923586"/>
                  </a:cubicBezTo>
                  <a:cubicBezTo>
                    <a:pt x="2751" y="924705"/>
                    <a:pt x="4841" y="924436"/>
                    <a:pt x="5963" y="922984"/>
                  </a:cubicBezTo>
                  <a:lnTo>
                    <a:pt x="724084" y="5199"/>
                  </a:lnTo>
                  <a:cubicBezTo>
                    <a:pt x="725043" y="3810"/>
                    <a:pt x="724796" y="1924"/>
                    <a:pt x="723513" y="827"/>
                  </a:cubicBezTo>
                  <a:cubicBezTo>
                    <a:pt x="722182" y="-365"/>
                    <a:pt x="720134" y="-255"/>
                    <a:pt x="718939" y="1073"/>
                  </a:cubicBezTo>
                  <a:cubicBezTo>
                    <a:pt x="718919" y="1096"/>
                    <a:pt x="718898" y="1120"/>
                    <a:pt x="718877" y="1144"/>
                  </a:cubicBezTo>
                  <a:close/>
                </a:path>
              </a:pathLst>
            </a:custGeom>
            <a:grpFill/>
            <a:ln w="6350"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0768E763-8E00-6B4C-BFB1-742E35BFEBA1}"/>
                </a:ext>
              </a:extLst>
            </p:cNvPr>
            <p:cNvSpPr/>
            <p:nvPr/>
          </p:nvSpPr>
          <p:spPr>
            <a:xfrm>
              <a:off x="535252" y="4494770"/>
              <a:ext cx="558800" cy="544905"/>
            </a:xfrm>
            <a:custGeom>
              <a:avLst/>
              <a:gdLst>
                <a:gd name="connsiteX0" fmla="*/ 5641 w 558800"/>
                <a:gd name="connsiteY0" fmla="*/ 940 h 544905"/>
                <a:gd name="connsiteX1" fmla="*/ 942 w 558800"/>
                <a:gd name="connsiteY1" fmla="*/ 1003 h 544905"/>
                <a:gd name="connsiteX2" fmla="*/ 1005 w 558800"/>
                <a:gd name="connsiteY2" fmla="*/ 5692 h 544905"/>
                <a:gd name="connsiteX3" fmla="*/ 558281 w 558800"/>
                <a:gd name="connsiteY3" fmla="*/ 544261 h 544905"/>
                <a:gd name="connsiteX4" fmla="*/ 562917 w 558800"/>
                <a:gd name="connsiteY4" fmla="*/ 544261 h 544905"/>
                <a:gd name="connsiteX5" fmla="*/ 563037 w 558800"/>
                <a:gd name="connsiteY5" fmla="*/ 539692 h 544905"/>
                <a:gd name="connsiteX6" fmla="*/ 562917 w 558800"/>
                <a:gd name="connsiteY6" fmla="*/ 539572 h 5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00" h="544905">
                  <a:moveTo>
                    <a:pt x="5641" y="940"/>
                  </a:moveTo>
                  <a:cubicBezTo>
                    <a:pt x="4326" y="-338"/>
                    <a:pt x="2222" y="-309"/>
                    <a:pt x="942" y="1003"/>
                  </a:cubicBezTo>
                  <a:cubicBezTo>
                    <a:pt x="-338" y="2315"/>
                    <a:pt x="-310" y="4415"/>
                    <a:pt x="1005" y="5692"/>
                  </a:cubicBezTo>
                  <a:lnTo>
                    <a:pt x="558281" y="544261"/>
                  </a:lnTo>
                  <a:cubicBezTo>
                    <a:pt x="559567" y="545525"/>
                    <a:pt x="561631" y="545525"/>
                    <a:pt x="562917" y="544261"/>
                  </a:cubicBezTo>
                  <a:cubicBezTo>
                    <a:pt x="564214" y="543032"/>
                    <a:pt x="564268" y="540987"/>
                    <a:pt x="563037" y="539692"/>
                  </a:cubicBezTo>
                  <a:cubicBezTo>
                    <a:pt x="562998" y="539651"/>
                    <a:pt x="562958" y="539611"/>
                    <a:pt x="562917" y="539572"/>
                  </a:cubicBezTo>
                  <a:close/>
                </a:path>
              </a:pathLst>
            </a:custGeom>
            <a:grpFill/>
            <a:ln w="6350"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4003955B-CCBB-5B43-ADAF-1241E0B9714A}"/>
                </a:ext>
              </a:extLst>
            </p:cNvPr>
            <p:cNvSpPr/>
            <p:nvPr/>
          </p:nvSpPr>
          <p:spPr>
            <a:xfrm>
              <a:off x="0" y="5263558"/>
              <a:ext cx="768350" cy="380166"/>
            </a:xfrm>
            <a:custGeom>
              <a:avLst/>
              <a:gdLst>
                <a:gd name="connsiteX0" fmla="*/ 768350 w 768350"/>
                <a:gd name="connsiteY0" fmla="*/ 1925 h 380166"/>
                <a:gd name="connsiteX1" fmla="*/ 763969 w 768350"/>
                <a:gd name="connsiteY1" fmla="*/ 278 h 380166"/>
                <a:gd name="connsiteX2" fmla="*/ 0 w 768350"/>
                <a:gd name="connsiteY2" fmla="*/ 376325 h 380166"/>
                <a:gd name="connsiteX3" fmla="*/ 0 w 768350"/>
                <a:gd name="connsiteY3" fmla="*/ 383739 h 380166"/>
                <a:gd name="connsiteX4" fmla="*/ 766953 w 768350"/>
                <a:gd name="connsiteY4" fmla="*/ 6234 h 380166"/>
                <a:gd name="connsiteX5" fmla="*/ 768350 w 768350"/>
                <a:gd name="connsiteY5" fmla="*/ 1925 h 38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350" h="380166">
                  <a:moveTo>
                    <a:pt x="768350" y="1925"/>
                  </a:moveTo>
                  <a:cubicBezTo>
                    <a:pt x="767574" y="286"/>
                    <a:pt x="765635" y="-443"/>
                    <a:pt x="763969" y="278"/>
                  </a:cubicBezTo>
                  <a:lnTo>
                    <a:pt x="0" y="376325"/>
                  </a:lnTo>
                  <a:lnTo>
                    <a:pt x="0" y="383739"/>
                  </a:lnTo>
                  <a:lnTo>
                    <a:pt x="766953" y="6234"/>
                  </a:lnTo>
                  <a:cubicBezTo>
                    <a:pt x="768465" y="5374"/>
                    <a:pt x="769071" y="3506"/>
                    <a:pt x="768350" y="1925"/>
                  </a:cubicBezTo>
                  <a:close/>
                </a:path>
              </a:pathLst>
            </a:custGeom>
            <a:grpFill/>
            <a:ln w="6350"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113F4480-C477-C941-A60E-C7826158651E}"/>
                </a:ext>
              </a:extLst>
            </p:cNvPr>
            <p:cNvSpPr/>
            <p:nvPr/>
          </p:nvSpPr>
          <p:spPr>
            <a:xfrm>
              <a:off x="762299" y="4695767"/>
              <a:ext cx="374650" cy="570249"/>
            </a:xfrm>
            <a:custGeom>
              <a:avLst/>
              <a:gdLst>
                <a:gd name="connsiteX0" fmla="*/ 375367 w 374650"/>
                <a:gd name="connsiteY0" fmla="*/ 544 h 570249"/>
                <a:gd name="connsiteX1" fmla="*/ 370732 w 374650"/>
                <a:gd name="connsiteY1" fmla="*/ 1495 h 570249"/>
                <a:gd name="connsiteX2" fmla="*/ 400 w 374650"/>
                <a:gd name="connsiteY2" fmla="*/ 569273 h 570249"/>
                <a:gd name="connsiteX3" fmla="*/ 1289 w 374650"/>
                <a:gd name="connsiteY3" fmla="*/ 573455 h 570249"/>
                <a:gd name="connsiteX4" fmla="*/ 5844 w 374650"/>
                <a:gd name="connsiteY4" fmla="*/ 572986 h 570249"/>
                <a:gd name="connsiteX5" fmla="*/ 5924 w 374650"/>
                <a:gd name="connsiteY5" fmla="*/ 572884 h 570249"/>
                <a:gd name="connsiteX6" fmla="*/ 376320 w 374650"/>
                <a:gd name="connsiteY6" fmla="*/ 5106 h 570249"/>
                <a:gd name="connsiteX7" fmla="*/ 375368 w 374650"/>
                <a:gd name="connsiteY7" fmla="*/ 544 h 570249"/>
                <a:gd name="connsiteX8" fmla="*/ 375367 w 374650"/>
                <a:gd name="connsiteY8" fmla="*/ 544 h 57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650" h="570249">
                  <a:moveTo>
                    <a:pt x="375367" y="544"/>
                  </a:moveTo>
                  <a:cubicBezTo>
                    <a:pt x="373822" y="-460"/>
                    <a:pt x="371755" y="-36"/>
                    <a:pt x="370732" y="1495"/>
                  </a:cubicBezTo>
                  <a:lnTo>
                    <a:pt x="400" y="569273"/>
                  </a:lnTo>
                  <a:cubicBezTo>
                    <a:pt x="-374" y="570696"/>
                    <a:pt x="3" y="572468"/>
                    <a:pt x="1289" y="573455"/>
                  </a:cubicBezTo>
                  <a:cubicBezTo>
                    <a:pt x="2676" y="574581"/>
                    <a:pt x="4716" y="574371"/>
                    <a:pt x="5844" y="572986"/>
                  </a:cubicBezTo>
                  <a:cubicBezTo>
                    <a:pt x="5872" y="572953"/>
                    <a:pt x="5898" y="572919"/>
                    <a:pt x="5924" y="572884"/>
                  </a:cubicBezTo>
                  <a:lnTo>
                    <a:pt x="376320" y="5106"/>
                  </a:lnTo>
                  <a:cubicBezTo>
                    <a:pt x="377319" y="3584"/>
                    <a:pt x="376893" y="1542"/>
                    <a:pt x="375368" y="544"/>
                  </a:cubicBezTo>
                  <a:cubicBezTo>
                    <a:pt x="375367" y="544"/>
                    <a:pt x="375367" y="544"/>
                    <a:pt x="375367" y="544"/>
                  </a:cubicBezTo>
                  <a:close/>
                </a:path>
              </a:pathLst>
            </a:custGeom>
            <a:grpFill/>
            <a:ln w="6350"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CD016472-E3E1-D944-A77B-64C468E227BE}"/>
                </a:ext>
              </a:extLst>
            </p:cNvPr>
            <p:cNvSpPr/>
            <p:nvPr/>
          </p:nvSpPr>
          <p:spPr>
            <a:xfrm>
              <a:off x="535369" y="4495080"/>
              <a:ext cx="228600" cy="773005"/>
            </a:xfrm>
            <a:custGeom>
              <a:avLst/>
              <a:gdLst>
                <a:gd name="connsiteX0" fmla="*/ 2667 w 228600"/>
                <a:gd name="connsiteY0" fmla="*/ 60 h 773004"/>
                <a:gd name="connsiteX1" fmla="*/ 63 w 228600"/>
                <a:gd name="connsiteY1" fmla="*/ 3988 h 773004"/>
                <a:gd name="connsiteX2" fmla="*/ 226949 w 228600"/>
                <a:gd name="connsiteY2" fmla="*/ 772558 h 773004"/>
                <a:gd name="connsiteX3" fmla="*/ 231044 w 228600"/>
                <a:gd name="connsiteY3" fmla="*/ 774807 h 773004"/>
                <a:gd name="connsiteX4" fmla="*/ 233299 w 228600"/>
                <a:gd name="connsiteY4" fmla="*/ 770720 h 773004"/>
                <a:gd name="connsiteX5" fmla="*/ 6413 w 228600"/>
                <a:gd name="connsiteY5" fmla="*/ 2087 h 773004"/>
                <a:gd name="connsiteX6" fmla="*/ 2667 w 228600"/>
                <a:gd name="connsiteY6" fmla="*/ 60 h 77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773004">
                  <a:moveTo>
                    <a:pt x="2667" y="60"/>
                  </a:moveTo>
                  <a:cubicBezTo>
                    <a:pt x="870" y="441"/>
                    <a:pt x="-289" y="2189"/>
                    <a:pt x="63" y="3988"/>
                  </a:cubicBezTo>
                  <a:lnTo>
                    <a:pt x="226949" y="772558"/>
                  </a:lnTo>
                  <a:cubicBezTo>
                    <a:pt x="227457" y="774308"/>
                    <a:pt x="229291" y="775315"/>
                    <a:pt x="231044" y="774807"/>
                  </a:cubicBezTo>
                  <a:cubicBezTo>
                    <a:pt x="232798" y="774300"/>
                    <a:pt x="233807" y="772470"/>
                    <a:pt x="233299" y="770720"/>
                  </a:cubicBezTo>
                  <a:lnTo>
                    <a:pt x="6413" y="2087"/>
                  </a:lnTo>
                  <a:cubicBezTo>
                    <a:pt x="5807" y="608"/>
                    <a:pt x="4240" y="-240"/>
                    <a:pt x="2667" y="60"/>
                  </a:cubicBezTo>
                  <a:close/>
                </a:path>
              </a:pathLst>
            </a:custGeom>
            <a:grpFill/>
            <a:ln w="6350"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478DB518-DBE8-C345-833D-AB53546CF0AB}"/>
                </a:ext>
              </a:extLst>
            </p:cNvPr>
            <p:cNvSpPr/>
            <p:nvPr/>
          </p:nvSpPr>
          <p:spPr>
            <a:xfrm>
              <a:off x="3884674" y="5020096"/>
              <a:ext cx="241300" cy="177411"/>
            </a:xfrm>
            <a:custGeom>
              <a:avLst/>
              <a:gdLst>
                <a:gd name="connsiteX0" fmla="*/ 5399 w 241300"/>
                <a:gd name="connsiteY0" fmla="*/ 750 h 177410"/>
                <a:gd name="connsiteX1" fmla="*/ 752 w 241300"/>
                <a:gd name="connsiteY1" fmla="*/ 1202 h 177410"/>
                <a:gd name="connsiteX2" fmla="*/ 1205 w 241300"/>
                <a:gd name="connsiteY2" fmla="*/ 5840 h 177410"/>
                <a:gd name="connsiteX3" fmla="*/ 1526 w 241300"/>
                <a:gd name="connsiteY3" fmla="*/ 6072 h 177410"/>
                <a:gd name="connsiteX4" fmla="*/ 238762 w 241300"/>
                <a:gd name="connsiteY4" fmla="*/ 178414 h 177410"/>
                <a:gd name="connsiteX5" fmla="*/ 243397 w 241300"/>
                <a:gd name="connsiteY5" fmla="*/ 177717 h 177410"/>
                <a:gd name="connsiteX6" fmla="*/ 242699 w 241300"/>
                <a:gd name="connsiteY6" fmla="*/ 173092 h 1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00" h="177410">
                  <a:moveTo>
                    <a:pt x="5399" y="750"/>
                  </a:moveTo>
                  <a:cubicBezTo>
                    <a:pt x="3991" y="-406"/>
                    <a:pt x="1910" y="-203"/>
                    <a:pt x="752" y="1202"/>
                  </a:cubicBezTo>
                  <a:cubicBezTo>
                    <a:pt x="-407" y="2608"/>
                    <a:pt x="-204" y="4684"/>
                    <a:pt x="1205" y="5840"/>
                  </a:cubicBezTo>
                  <a:cubicBezTo>
                    <a:pt x="1307" y="5924"/>
                    <a:pt x="1414" y="6001"/>
                    <a:pt x="1526" y="6072"/>
                  </a:cubicBezTo>
                  <a:lnTo>
                    <a:pt x="238762" y="178414"/>
                  </a:lnTo>
                  <a:cubicBezTo>
                    <a:pt x="240235" y="179499"/>
                    <a:pt x="242310" y="179187"/>
                    <a:pt x="243397" y="177717"/>
                  </a:cubicBezTo>
                  <a:cubicBezTo>
                    <a:pt x="244484" y="176248"/>
                    <a:pt x="244172" y="174177"/>
                    <a:pt x="242699" y="173092"/>
                  </a:cubicBezTo>
                  <a:close/>
                </a:path>
              </a:pathLst>
            </a:custGeom>
            <a:grpFill/>
            <a:ln w="6350"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F3EE24CE-9F4C-5D4A-8FFB-82A0EC201AAF}"/>
                </a:ext>
              </a:extLst>
            </p:cNvPr>
            <p:cNvSpPr/>
            <p:nvPr/>
          </p:nvSpPr>
          <p:spPr>
            <a:xfrm>
              <a:off x="0" y="4689476"/>
              <a:ext cx="101600" cy="259780"/>
            </a:xfrm>
            <a:custGeom>
              <a:avLst/>
              <a:gdLst>
                <a:gd name="connsiteX0" fmla="*/ 103505 w 101600"/>
                <a:gd name="connsiteY0" fmla="*/ 309 h 259780"/>
                <a:gd name="connsiteX1" fmla="*/ 99124 w 101600"/>
                <a:gd name="connsiteY1" fmla="*/ 1893 h 259780"/>
                <a:gd name="connsiteX2" fmla="*/ 0 w 101600"/>
                <a:gd name="connsiteY2" fmla="*/ 247163 h 259780"/>
                <a:gd name="connsiteX3" fmla="*/ 0 w 101600"/>
                <a:gd name="connsiteY3" fmla="*/ 264778 h 259780"/>
                <a:gd name="connsiteX4" fmla="*/ 105283 w 101600"/>
                <a:gd name="connsiteY4" fmla="*/ 4364 h 259780"/>
                <a:gd name="connsiteX5" fmla="*/ 103505 w 101600"/>
                <a:gd name="connsiteY5" fmla="*/ 309 h 2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 h="259780">
                  <a:moveTo>
                    <a:pt x="103505" y="309"/>
                  </a:moveTo>
                  <a:cubicBezTo>
                    <a:pt x="101857" y="-457"/>
                    <a:pt x="99898" y="251"/>
                    <a:pt x="99124" y="1893"/>
                  </a:cubicBezTo>
                  <a:lnTo>
                    <a:pt x="0" y="247163"/>
                  </a:lnTo>
                  <a:lnTo>
                    <a:pt x="0" y="264778"/>
                  </a:lnTo>
                  <a:lnTo>
                    <a:pt x="105283" y="4364"/>
                  </a:lnTo>
                  <a:cubicBezTo>
                    <a:pt x="105857" y="2756"/>
                    <a:pt x="105078" y="980"/>
                    <a:pt x="103505" y="309"/>
                  </a:cubicBezTo>
                  <a:close/>
                </a:path>
              </a:pathLst>
            </a:custGeom>
            <a:grpFill/>
            <a:ln w="6350"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FCBE7600-C84A-E94A-90A6-D017CEBEB9C9}"/>
                </a:ext>
              </a:extLst>
            </p:cNvPr>
            <p:cNvSpPr/>
            <p:nvPr/>
          </p:nvSpPr>
          <p:spPr>
            <a:xfrm>
              <a:off x="1132533" y="4695752"/>
              <a:ext cx="660400" cy="646283"/>
            </a:xfrm>
            <a:custGeom>
              <a:avLst/>
              <a:gdLst>
                <a:gd name="connsiteX0" fmla="*/ 5641 w 660400"/>
                <a:gd name="connsiteY0" fmla="*/ 940 h 646282"/>
                <a:gd name="connsiteX1" fmla="*/ 942 w 660400"/>
                <a:gd name="connsiteY1" fmla="*/ 1003 h 646282"/>
                <a:gd name="connsiteX2" fmla="*/ 1005 w 660400"/>
                <a:gd name="connsiteY2" fmla="*/ 5692 h 646282"/>
                <a:gd name="connsiteX3" fmla="*/ 658167 w 660400"/>
                <a:gd name="connsiteY3" fmla="*/ 649694 h 646282"/>
                <a:gd name="connsiteX4" fmla="*/ 662421 w 660400"/>
                <a:gd name="connsiteY4" fmla="*/ 649694 h 646282"/>
                <a:gd name="connsiteX5" fmla="*/ 662776 w 660400"/>
                <a:gd name="connsiteY5" fmla="*/ 645047 h 646282"/>
                <a:gd name="connsiteX6" fmla="*/ 662739 w 660400"/>
                <a:gd name="connsiteY6" fmla="*/ 645005 h 64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400" h="646282">
                  <a:moveTo>
                    <a:pt x="5641" y="940"/>
                  </a:moveTo>
                  <a:cubicBezTo>
                    <a:pt x="4326" y="-338"/>
                    <a:pt x="2222" y="-309"/>
                    <a:pt x="942" y="1003"/>
                  </a:cubicBezTo>
                  <a:cubicBezTo>
                    <a:pt x="-338" y="2315"/>
                    <a:pt x="-310" y="4415"/>
                    <a:pt x="1005" y="5692"/>
                  </a:cubicBezTo>
                  <a:lnTo>
                    <a:pt x="658167" y="649694"/>
                  </a:lnTo>
                  <a:cubicBezTo>
                    <a:pt x="659396" y="650727"/>
                    <a:pt x="661192" y="650727"/>
                    <a:pt x="662421" y="649694"/>
                  </a:cubicBezTo>
                  <a:cubicBezTo>
                    <a:pt x="663805" y="648508"/>
                    <a:pt x="663964" y="646428"/>
                    <a:pt x="662776" y="645047"/>
                  </a:cubicBezTo>
                  <a:cubicBezTo>
                    <a:pt x="662764" y="645033"/>
                    <a:pt x="662751" y="645019"/>
                    <a:pt x="662739" y="645005"/>
                  </a:cubicBezTo>
                  <a:close/>
                </a:path>
              </a:pathLst>
            </a:custGeom>
            <a:grpFill/>
            <a:ln w="6350"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5F30F01-CD1B-C04B-96BB-C989F981F94C}"/>
                </a:ext>
              </a:extLst>
            </p:cNvPr>
            <p:cNvSpPr/>
            <p:nvPr/>
          </p:nvSpPr>
          <p:spPr>
            <a:xfrm>
              <a:off x="535478" y="4494806"/>
              <a:ext cx="603250" cy="202755"/>
            </a:xfrm>
            <a:custGeom>
              <a:avLst/>
              <a:gdLst>
                <a:gd name="connsiteX0" fmla="*/ 601172 w 603250"/>
                <a:gd name="connsiteY0" fmla="*/ 201124 h 202755"/>
                <a:gd name="connsiteX1" fmla="*/ 4272 w 603250"/>
                <a:gd name="connsiteY1" fmla="*/ 143 h 202755"/>
                <a:gd name="connsiteX2" fmla="*/ 208 w 603250"/>
                <a:gd name="connsiteY2" fmla="*/ 2171 h 202755"/>
                <a:gd name="connsiteX3" fmla="*/ 2152 w 603250"/>
                <a:gd name="connsiteY3" fmla="*/ 6407 h 202755"/>
                <a:gd name="connsiteX4" fmla="*/ 2176 w 603250"/>
                <a:gd name="connsiteY4" fmla="*/ 6416 h 202755"/>
                <a:gd name="connsiteX5" fmla="*/ 599457 w 603250"/>
                <a:gd name="connsiteY5" fmla="*/ 207397 h 202755"/>
                <a:gd name="connsiteX6" fmla="*/ 603680 w 603250"/>
                <a:gd name="connsiteY6" fmla="*/ 205275 h 202755"/>
                <a:gd name="connsiteX7" fmla="*/ 601553 w 603250"/>
                <a:gd name="connsiteY7" fmla="*/ 201061 h 20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250" h="202755">
                  <a:moveTo>
                    <a:pt x="601172" y="201124"/>
                  </a:moveTo>
                  <a:lnTo>
                    <a:pt x="4272" y="143"/>
                  </a:lnTo>
                  <a:cubicBezTo>
                    <a:pt x="2592" y="-366"/>
                    <a:pt x="807" y="524"/>
                    <a:pt x="208" y="2171"/>
                  </a:cubicBezTo>
                  <a:cubicBezTo>
                    <a:pt x="-428" y="3876"/>
                    <a:pt x="443" y="5773"/>
                    <a:pt x="2152" y="6407"/>
                  </a:cubicBezTo>
                  <a:cubicBezTo>
                    <a:pt x="2160" y="6410"/>
                    <a:pt x="2168" y="6413"/>
                    <a:pt x="2176" y="6416"/>
                  </a:cubicBezTo>
                  <a:lnTo>
                    <a:pt x="599457" y="207397"/>
                  </a:lnTo>
                  <a:cubicBezTo>
                    <a:pt x="601211" y="207975"/>
                    <a:pt x="603101" y="207024"/>
                    <a:pt x="603680" y="205275"/>
                  </a:cubicBezTo>
                  <a:cubicBezTo>
                    <a:pt x="604259" y="203525"/>
                    <a:pt x="603306" y="201638"/>
                    <a:pt x="601553" y="201061"/>
                  </a:cubicBezTo>
                  <a:close/>
                </a:path>
              </a:pathLst>
            </a:custGeom>
            <a:grpFill/>
            <a:ln w="6350"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EF496767-DD9E-5647-97E5-4DA44BA65676}"/>
                </a:ext>
              </a:extLst>
            </p:cNvPr>
            <p:cNvSpPr/>
            <p:nvPr/>
          </p:nvSpPr>
          <p:spPr>
            <a:xfrm>
              <a:off x="1899951" y="5938325"/>
              <a:ext cx="1270000" cy="722316"/>
            </a:xfrm>
            <a:custGeom>
              <a:avLst/>
              <a:gdLst>
                <a:gd name="connsiteX0" fmla="*/ 1268699 w 1270000"/>
                <a:gd name="connsiteY0" fmla="*/ 306 h 722315"/>
                <a:gd name="connsiteX1" fmla="*/ 1747 w 1270000"/>
                <a:gd name="connsiteY1" fmla="*/ 718377 h 722315"/>
                <a:gd name="connsiteX2" fmla="*/ 390 w 1270000"/>
                <a:gd name="connsiteY2" fmla="*/ 722836 h 722315"/>
                <a:gd name="connsiteX3" fmla="*/ 4858 w 1270000"/>
                <a:gd name="connsiteY3" fmla="*/ 724190 h 722315"/>
                <a:gd name="connsiteX4" fmla="*/ 5049 w 1270000"/>
                <a:gd name="connsiteY4" fmla="*/ 724080 h 722315"/>
                <a:gd name="connsiteX5" fmla="*/ 1271683 w 1270000"/>
                <a:gd name="connsiteY5" fmla="*/ 6072 h 722315"/>
                <a:gd name="connsiteX6" fmla="*/ 1273026 w 1270000"/>
                <a:gd name="connsiteY6" fmla="*/ 1703 h 722315"/>
                <a:gd name="connsiteX7" fmla="*/ 1272953 w 1270000"/>
                <a:gd name="connsiteY7" fmla="*/ 1574 h 722315"/>
                <a:gd name="connsiteX8" fmla="*/ 1268699 w 1270000"/>
                <a:gd name="connsiteY8" fmla="*/ 306 h 72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00" h="722315">
                  <a:moveTo>
                    <a:pt x="1268699" y="306"/>
                  </a:moveTo>
                  <a:lnTo>
                    <a:pt x="1747" y="718377"/>
                  </a:lnTo>
                  <a:cubicBezTo>
                    <a:pt x="138" y="719235"/>
                    <a:pt x="-469" y="721231"/>
                    <a:pt x="390" y="722836"/>
                  </a:cubicBezTo>
                  <a:cubicBezTo>
                    <a:pt x="1249" y="724441"/>
                    <a:pt x="3250" y="725047"/>
                    <a:pt x="4858" y="724190"/>
                  </a:cubicBezTo>
                  <a:cubicBezTo>
                    <a:pt x="4923" y="724155"/>
                    <a:pt x="4987" y="724119"/>
                    <a:pt x="5049" y="724080"/>
                  </a:cubicBezTo>
                  <a:lnTo>
                    <a:pt x="1271683" y="6072"/>
                  </a:lnTo>
                  <a:cubicBezTo>
                    <a:pt x="1273263" y="5236"/>
                    <a:pt x="1273864" y="3280"/>
                    <a:pt x="1273026" y="1703"/>
                  </a:cubicBezTo>
                  <a:cubicBezTo>
                    <a:pt x="1273003" y="1660"/>
                    <a:pt x="1272979" y="1616"/>
                    <a:pt x="1272953" y="1574"/>
                  </a:cubicBezTo>
                  <a:cubicBezTo>
                    <a:pt x="1272055" y="145"/>
                    <a:pt x="1270235" y="-397"/>
                    <a:pt x="1268699" y="306"/>
                  </a:cubicBezTo>
                  <a:close/>
                </a:path>
              </a:pathLst>
            </a:custGeom>
            <a:grpFill/>
            <a:ln w="6350"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5AC67EEF-33FF-8A43-877C-2A99F58F3FF9}"/>
                </a:ext>
              </a:extLst>
            </p:cNvPr>
            <p:cNvSpPr/>
            <p:nvPr/>
          </p:nvSpPr>
          <p:spPr>
            <a:xfrm>
              <a:off x="1900181" y="6656420"/>
              <a:ext cx="158750" cy="196419"/>
            </a:xfrm>
            <a:custGeom>
              <a:avLst/>
              <a:gdLst>
                <a:gd name="connsiteX0" fmla="*/ 1454 w 158750"/>
                <a:gd name="connsiteY0" fmla="*/ 535 h 196419"/>
                <a:gd name="connsiteX1" fmla="*/ 565 w 158750"/>
                <a:gd name="connsiteY1" fmla="*/ 5160 h 196419"/>
                <a:gd name="connsiteX2" fmla="*/ 152457 w 158750"/>
                <a:gd name="connsiteY2" fmla="*/ 201073 h 196419"/>
                <a:gd name="connsiteX3" fmla="*/ 160775 w 158750"/>
                <a:gd name="connsiteY3" fmla="*/ 201073 h 196419"/>
                <a:gd name="connsiteX4" fmla="*/ 5772 w 158750"/>
                <a:gd name="connsiteY4" fmla="*/ 1105 h 196419"/>
                <a:gd name="connsiteX5" fmla="*/ 1454 w 158750"/>
                <a:gd name="connsiteY5" fmla="*/ 535 h 19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50" h="196419">
                  <a:moveTo>
                    <a:pt x="1454" y="535"/>
                  </a:moveTo>
                  <a:cubicBezTo>
                    <a:pt x="-58" y="1576"/>
                    <a:pt x="-454" y="3635"/>
                    <a:pt x="565" y="5160"/>
                  </a:cubicBezTo>
                  <a:lnTo>
                    <a:pt x="152457" y="201073"/>
                  </a:lnTo>
                  <a:lnTo>
                    <a:pt x="160775" y="201073"/>
                  </a:lnTo>
                  <a:lnTo>
                    <a:pt x="5772" y="1105"/>
                  </a:lnTo>
                  <a:cubicBezTo>
                    <a:pt x="4666" y="-114"/>
                    <a:pt x="2839" y="-355"/>
                    <a:pt x="1454" y="535"/>
                  </a:cubicBezTo>
                  <a:close/>
                </a:path>
              </a:pathLst>
            </a:custGeom>
            <a:grpFill/>
            <a:ln w="6350"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BC44AF9B-796D-4242-82A7-F0CF9B431AEE}"/>
                </a:ext>
              </a:extLst>
            </p:cNvPr>
            <p:cNvSpPr/>
            <p:nvPr/>
          </p:nvSpPr>
          <p:spPr>
            <a:xfrm>
              <a:off x="0" y="4580804"/>
              <a:ext cx="101600" cy="114050"/>
            </a:xfrm>
            <a:custGeom>
              <a:avLst/>
              <a:gdLst>
                <a:gd name="connsiteX0" fmla="*/ 104458 w 101600"/>
                <a:gd name="connsiteY0" fmla="*/ 114240 h 114049"/>
                <a:gd name="connsiteX1" fmla="*/ 104487 w 101600"/>
                <a:gd name="connsiteY1" fmla="*/ 109581 h 114049"/>
                <a:gd name="connsiteX2" fmla="*/ 104458 w 101600"/>
                <a:gd name="connsiteY2" fmla="*/ 109551 h 114049"/>
                <a:gd name="connsiteX3" fmla="*/ 0 w 101600"/>
                <a:gd name="connsiteY3" fmla="*/ 0 h 114049"/>
                <a:gd name="connsiteX4" fmla="*/ 0 w 101600"/>
                <a:gd name="connsiteY4" fmla="*/ 9568 h 114049"/>
                <a:gd name="connsiteX5" fmla="*/ 99759 w 101600"/>
                <a:gd name="connsiteY5" fmla="*/ 114113 h 114049"/>
                <a:gd name="connsiteX6" fmla="*/ 104426 w 101600"/>
                <a:gd name="connsiteY6" fmla="*/ 114270 h 114049"/>
                <a:gd name="connsiteX7" fmla="*/ 104458 w 101600"/>
                <a:gd name="connsiteY7" fmla="*/ 114240 h 11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 h="114049">
                  <a:moveTo>
                    <a:pt x="104458" y="114240"/>
                  </a:moveTo>
                  <a:cubicBezTo>
                    <a:pt x="105755" y="112961"/>
                    <a:pt x="105768" y="110875"/>
                    <a:pt x="104487" y="109581"/>
                  </a:cubicBezTo>
                  <a:cubicBezTo>
                    <a:pt x="104477" y="109571"/>
                    <a:pt x="104467" y="109561"/>
                    <a:pt x="104458" y="109551"/>
                  </a:cubicBezTo>
                  <a:lnTo>
                    <a:pt x="0" y="0"/>
                  </a:lnTo>
                  <a:lnTo>
                    <a:pt x="0" y="9568"/>
                  </a:lnTo>
                  <a:lnTo>
                    <a:pt x="99759" y="114113"/>
                  </a:lnTo>
                  <a:cubicBezTo>
                    <a:pt x="101004" y="115443"/>
                    <a:pt x="103093" y="115513"/>
                    <a:pt x="104426" y="114270"/>
                  </a:cubicBezTo>
                  <a:cubicBezTo>
                    <a:pt x="104436" y="114260"/>
                    <a:pt x="104447" y="114250"/>
                    <a:pt x="104458" y="114240"/>
                  </a:cubicBezTo>
                  <a:close/>
                </a:path>
              </a:pathLst>
            </a:custGeom>
            <a:grpFill/>
            <a:ln w="6350"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F9A538BA-0244-744A-B7D1-5567AC2E7109}"/>
                </a:ext>
              </a:extLst>
            </p:cNvPr>
            <p:cNvSpPr/>
            <p:nvPr/>
          </p:nvSpPr>
          <p:spPr>
            <a:xfrm>
              <a:off x="98838" y="4689342"/>
              <a:ext cx="996950" cy="348486"/>
            </a:xfrm>
            <a:custGeom>
              <a:avLst/>
              <a:gdLst>
                <a:gd name="connsiteX0" fmla="*/ 998061 w 996950"/>
                <a:gd name="connsiteY0" fmla="*/ 344240 h 348485"/>
                <a:gd name="connsiteX1" fmla="*/ 4476 w 996950"/>
                <a:gd name="connsiteY1" fmla="*/ 189 h 348485"/>
                <a:gd name="connsiteX2" fmla="*/ 190 w 996950"/>
                <a:gd name="connsiteY2" fmla="*/ 2249 h 348485"/>
                <a:gd name="connsiteX3" fmla="*/ 2254 w 996950"/>
                <a:gd name="connsiteY3" fmla="*/ 6525 h 348485"/>
                <a:gd name="connsiteX4" fmla="*/ 995902 w 996950"/>
                <a:gd name="connsiteY4" fmla="*/ 350513 h 348485"/>
                <a:gd name="connsiteX5" fmla="*/ 1000085 w 996950"/>
                <a:gd name="connsiteY5" fmla="*/ 348443 h 348485"/>
                <a:gd name="connsiteX6" fmla="*/ 1000093 w 996950"/>
                <a:gd name="connsiteY6" fmla="*/ 348422 h 348485"/>
                <a:gd name="connsiteX7" fmla="*/ 998165 w 996950"/>
                <a:gd name="connsiteY7" fmla="*/ 344276 h 348485"/>
                <a:gd name="connsiteX8" fmla="*/ 998060 w 996950"/>
                <a:gd name="connsiteY8" fmla="*/ 344240 h 34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950" h="348485">
                  <a:moveTo>
                    <a:pt x="998061" y="344240"/>
                  </a:moveTo>
                  <a:lnTo>
                    <a:pt x="4476" y="189"/>
                  </a:lnTo>
                  <a:cubicBezTo>
                    <a:pt x="2723" y="-423"/>
                    <a:pt x="803" y="499"/>
                    <a:pt x="190" y="2249"/>
                  </a:cubicBezTo>
                  <a:cubicBezTo>
                    <a:pt x="-424" y="3998"/>
                    <a:pt x="500" y="5913"/>
                    <a:pt x="2254" y="6525"/>
                  </a:cubicBezTo>
                  <a:lnTo>
                    <a:pt x="995902" y="350513"/>
                  </a:lnTo>
                  <a:cubicBezTo>
                    <a:pt x="997630" y="351094"/>
                    <a:pt x="999503" y="350167"/>
                    <a:pt x="1000085" y="348443"/>
                  </a:cubicBezTo>
                  <a:cubicBezTo>
                    <a:pt x="1000088" y="348436"/>
                    <a:pt x="1000090" y="348429"/>
                    <a:pt x="1000093" y="348422"/>
                  </a:cubicBezTo>
                  <a:cubicBezTo>
                    <a:pt x="1000708" y="346746"/>
                    <a:pt x="999845" y="344890"/>
                    <a:pt x="998165" y="344276"/>
                  </a:cubicBezTo>
                  <a:cubicBezTo>
                    <a:pt x="998131" y="344263"/>
                    <a:pt x="998096" y="344251"/>
                    <a:pt x="998060" y="344240"/>
                  </a:cubicBezTo>
                  <a:close/>
                </a:path>
              </a:pathLst>
            </a:custGeom>
            <a:grpFill/>
            <a:ln w="6350"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A976257-B0A7-8B4B-A2D0-05783B67B949}"/>
                </a:ext>
              </a:extLst>
            </p:cNvPr>
            <p:cNvSpPr/>
            <p:nvPr/>
          </p:nvSpPr>
          <p:spPr>
            <a:xfrm>
              <a:off x="99062" y="4689342"/>
              <a:ext cx="666750" cy="576586"/>
            </a:xfrm>
            <a:custGeom>
              <a:avLst/>
              <a:gdLst>
                <a:gd name="connsiteX0" fmla="*/ 5268 w 666750"/>
                <a:gd name="connsiteY0" fmla="*/ 823 h 576585"/>
                <a:gd name="connsiteX1" fmla="*/ 950 w 666750"/>
                <a:gd name="connsiteY1" fmla="*/ 823 h 576585"/>
                <a:gd name="connsiteX2" fmla="*/ 950 w 666750"/>
                <a:gd name="connsiteY2" fmla="*/ 5448 h 576585"/>
                <a:gd name="connsiteX3" fmla="*/ 664271 w 666750"/>
                <a:gd name="connsiteY3" fmla="*/ 579689 h 576585"/>
                <a:gd name="connsiteX4" fmla="*/ 668938 w 666750"/>
                <a:gd name="connsiteY4" fmla="*/ 579341 h 576585"/>
                <a:gd name="connsiteX5" fmla="*/ 668589 w 666750"/>
                <a:gd name="connsiteY5" fmla="*/ 574684 h 5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576585">
                  <a:moveTo>
                    <a:pt x="5268" y="823"/>
                  </a:moveTo>
                  <a:cubicBezTo>
                    <a:pt x="4039" y="-274"/>
                    <a:pt x="2179" y="-274"/>
                    <a:pt x="950" y="823"/>
                  </a:cubicBezTo>
                  <a:cubicBezTo>
                    <a:pt x="-317" y="2106"/>
                    <a:pt x="-317" y="4166"/>
                    <a:pt x="950" y="5448"/>
                  </a:cubicBezTo>
                  <a:lnTo>
                    <a:pt x="664271" y="579689"/>
                  </a:lnTo>
                  <a:cubicBezTo>
                    <a:pt x="665656" y="580879"/>
                    <a:pt x="667746" y="580723"/>
                    <a:pt x="668938" y="579341"/>
                  </a:cubicBezTo>
                  <a:cubicBezTo>
                    <a:pt x="670131" y="577959"/>
                    <a:pt x="669974" y="575874"/>
                    <a:pt x="668589" y="574684"/>
                  </a:cubicBezTo>
                  <a:close/>
                </a:path>
              </a:pathLst>
            </a:custGeom>
            <a:grpFill/>
            <a:ln w="6350"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9FB78B7C-C53D-AC4B-B726-3EADCE736AA7}"/>
                </a:ext>
              </a:extLst>
            </p:cNvPr>
            <p:cNvSpPr/>
            <p:nvPr/>
          </p:nvSpPr>
          <p:spPr>
            <a:xfrm>
              <a:off x="0" y="4689606"/>
              <a:ext cx="101600" cy="361158"/>
            </a:xfrm>
            <a:custGeom>
              <a:avLst/>
              <a:gdLst>
                <a:gd name="connsiteX0" fmla="*/ 103315 w 101600"/>
                <a:gd name="connsiteY0" fmla="*/ 243 h 361157"/>
                <a:gd name="connsiteX1" fmla="*/ 99089 w 101600"/>
                <a:gd name="connsiteY1" fmla="*/ 2006 h 361157"/>
                <a:gd name="connsiteX2" fmla="*/ 99060 w 101600"/>
                <a:gd name="connsiteY2" fmla="*/ 2080 h 361157"/>
                <a:gd name="connsiteX3" fmla="*/ 0 w 101600"/>
                <a:gd name="connsiteY3" fmla="*/ 343216 h 361157"/>
                <a:gd name="connsiteX4" fmla="*/ 0 w 101600"/>
                <a:gd name="connsiteY4" fmla="*/ 366913 h 361157"/>
                <a:gd name="connsiteX5" fmla="*/ 105347 w 101600"/>
                <a:gd name="connsiteY5" fmla="*/ 3917 h 361157"/>
                <a:gd name="connsiteX6" fmla="*/ 103315 w 101600"/>
                <a:gd name="connsiteY6" fmla="*/ 243 h 36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361157">
                  <a:moveTo>
                    <a:pt x="103315" y="243"/>
                  </a:moveTo>
                  <a:cubicBezTo>
                    <a:pt x="101660" y="-435"/>
                    <a:pt x="99768" y="355"/>
                    <a:pt x="99089" y="2006"/>
                  </a:cubicBezTo>
                  <a:cubicBezTo>
                    <a:pt x="99079" y="2031"/>
                    <a:pt x="99069" y="2055"/>
                    <a:pt x="99060" y="2080"/>
                  </a:cubicBezTo>
                  <a:lnTo>
                    <a:pt x="0" y="343216"/>
                  </a:lnTo>
                  <a:lnTo>
                    <a:pt x="0" y="366913"/>
                  </a:lnTo>
                  <a:lnTo>
                    <a:pt x="105347" y="3917"/>
                  </a:lnTo>
                  <a:cubicBezTo>
                    <a:pt x="105667" y="2361"/>
                    <a:pt x="104805" y="802"/>
                    <a:pt x="103315" y="243"/>
                  </a:cubicBezTo>
                  <a:close/>
                </a:path>
              </a:pathLst>
            </a:custGeom>
            <a:grpFill/>
            <a:ln w="6350"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83AD2902-2A70-BE48-AF61-4D4CF98AEF33}"/>
                </a:ext>
              </a:extLst>
            </p:cNvPr>
            <p:cNvSpPr/>
            <p:nvPr/>
          </p:nvSpPr>
          <p:spPr>
            <a:xfrm>
              <a:off x="99776" y="4689405"/>
              <a:ext cx="1035050" cy="12672"/>
            </a:xfrm>
            <a:custGeom>
              <a:avLst/>
              <a:gdLst>
                <a:gd name="connsiteX0" fmla="*/ 1036112 w 1035050"/>
                <a:gd name="connsiteY0" fmla="*/ 6336 h 12672"/>
                <a:gd name="connsiteX1" fmla="*/ 2396 w 1035050"/>
                <a:gd name="connsiteY1" fmla="*/ 0 h 12672"/>
                <a:gd name="connsiteX2" fmla="*/ 128 w 1035050"/>
                <a:gd name="connsiteY2" fmla="*/ 4073 h 12672"/>
                <a:gd name="connsiteX3" fmla="*/ 2396 w 1035050"/>
                <a:gd name="connsiteY3" fmla="*/ 6336 h 12672"/>
                <a:gd name="connsiteX4" fmla="*/ 1036049 w 1035050"/>
                <a:gd name="connsiteY4" fmla="*/ 12672 h 12672"/>
                <a:gd name="connsiteX5" fmla="*/ 1039351 w 1035050"/>
                <a:gd name="connsiteY5" fmla="*/ 9377 h 12672"/>
                <a:gd name="connsiteX6" fmla="*/ 1036112 w 1035050"/>
                <a:gd name="connsiteY6" fmla="*/ 633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050" h="12672">
                  <a:moveTo>
                    <a:pt x="1036112" y="6336"/>
                  </a:moveTo>
                  <a:lnTo>
                    <a:pt x="2396" y="0"/>
                  </a:lnTo>
                  <a:cubicBezTo>
                    <a:pt x="642" y="500"/>
                    <a:pt x="-373" y="2323"/>
                    <a:pt x="128" y="4073"/>
                  </a:cubicBezTo>
                  <a:cubicBezTo>
                    <a:pt x="441" y="5168"/>
                    <a:pt x="1299" y="6023"/>
                    <a:pt x="2396" y="6336"/>
                  </a:cubicBezTo>
                  <a:lnTo>
                    <a:pt x="1036049" y="12672"/>
                  </a:lnTo>
                  <a:cubicBezTo>
                    <a:pt x="1037873" y="12672"/>
                    <a:pt x="1039351" y="11197"/>
                    <a:pt x="1039351" y="9377"/>
                  </a:cubicBezTo>
                  <a:cubicBezTo>
                    <a:pt x="1039220" y="7682"/>
                    <a:pt x="1037817" y="6364"/>
                    <a:pt x="1036112" y="6336"/>
                  </a:cubicBezTo>
                  <a:close/>
                </a:path>
              </a:pathLst>
            </a:custGeom>
            <a:grpFill/>
            <a:ln w="6350"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EED5962D-82BE-2149-A152-618B3A8DF30C}"/>
                </a:ext>
              </a:extLst>
            </p:cNvPr>
            <p:cNvSpPr/>
            <p:nvPr/>
          </p:nvSpPr>
          <p:spPr>
            <a:xfrm>
              <a:off x="98746" y="4494814"/>
              <a:ext cx="438150" cy="196419"/>
            </a:xfrm>
            <a:custGeom>
              <a:avLst/>
              <a:gdLst>
                <a:gd name="connsiteX0" fmla="*/ 438464 w 438150"/>
                <a:gd name="connsiteY0" fmla="*/ 263 h 196419"/>
                <a:gd name="connsiteX1" fmla="*/ 2092 w 438150"/>
                <a:gd name="connsiteY1" fmla="*/ 194781 h 196419"/>
                <a:gd name="connsiteX2" fmla="*/ 282 w 438150"/>
                <a:gd name="connsiteY2" fmla="*/ 199311 h 196419"/>
                <a:gd name="connsiteX3" fmla="*/ 4822 w 438150"/>
                <a:gd name="connsiteY3" fmla="*/ 201117 h 196419"/>
                <a:gd name="connsiteX4" fmla="*/ 441004 w 438150"/>
                <a:gd name="connsiteY4" fmla="*/ 6155 h 196419"/>
                <a:gd name="connsiteX5" fmla="*/ 442655 w 438150"/>
                <a:gd name="connsiteY5" fmla="*/ 1720 h 196419"/>
                <a:gd name="connsiteX6" fmla="*/ 438464 w 438150"/>
                <a:gd name="connsiteY6" fmla="*/ 263 h 19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196419">
                  <a:moveTo>
                    <a:pt x="438464" y="263"/>
                  </a:moveTo>
                  <a:lnTo>
                    <a:pt x="2092" y="194781"/>
                  </a:lnTo>
                  <a:cubicBezTo>
                    <a:pt x="338" y="195534"/>
                    <a:pt x="-472" y="197562"/>
                    <a:pt x="282" y="199311"/>
                  </a:cubicBezTo>
                  <a:cubicBezTo>
                    <a:pt x="1036" y="201061"/>
                    <a:pt x="3069" y="201870"/>
                    <a:pt x="4822" y="201117"/>
                  </a:cubicBezTo>
                  <a:lnTo>
                    <a:pt x="441004" y="6155"/>
                  </a:lnTo>
                  <a:cubicBezTo>
                    <a:pt x="442682" y="5380"/>
                    <a:pt x="443419" y="3400"/>
                    <a:pt x="442655" y="1720"/>
                  </a:cubicBezTo>
                  <a:cubicBezTo>
                    <a:pt x="441842" y="230"/>
                    <a:pt x="440028" y="-400"/>
                    <a:pt x="438464" y="263"/>
                  </a:cubicBezTo>
                  <a:close/>
                </a:path>
              </a:pathLst>
            </a:custGeom>
            <a:grpFill/>
            <a:ln w="6350"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E959502-C464-C344-AFD4-DF554FCFA96A}"/>
                </a:ext>
              </a:extLst>
            </p:cNvPr>
            <p:cNvSpPr/>
            <p:nvPr/>
          </p:nvSpPr>
          <p:spPr>
            <a:xfrm>
              <a:off x="1151508" y="6568883"/>
              <a:ext cx="63500" cy="50689"/>
            </a:xfrm>
            <a:custGeom>
              <a:avLst/>
              <a:gdLst>
                <a:gd name="connsiteX0" fmla="*/ 5335 w 63500"/>
                <a:gd name="connsiteY0" fmla="*/ 698 h 50688"/>
                <a:gd name="connsiteX1" fmla="*/ 699 w 63500"/>
                <a:gd name="connsiteY1" fmla="*/ 1268 h 50688"/>
                <a:gd name="connsiteX2" fmla="*/ 1271 w 63500"/>
                <a:gd name="connsiteY2" fmla="*/ 5893 h 50688"/>
                <a:gd name="connsiteX3" fmla="*/ 61469 w 63500"/>
                <a:gd name="connsiteY3" fmla="*/ 53097 h 50688"/>
                <a:gd name="connsiteX4" fmla="*/ 66228 w 63500"/>
                <a:gd name="connsiteY4" fmla="*/ 53018 h 50688"/>
                <a:gd name="connsiteX5" fmla="*/ 66149 w 63500"/>
                <a:gd name="connsiteY5" fmla="*/ 48270 h 50688"/>
                <a:gd name="connsiteX6" fmla="*/ 65596 w 63500"/>
                <a:gd name="connsiteY6" fmla="*/ 47838 h 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 h="50688">
                  <a:moveTo>
                    <a:pt x="5335" y="698"/>
                  </a:moveTo>
                  <a:cubicBezTo>
                    <a:pt x="3897" y="-422"/>
                    <a:pt x="1821" y="-167"/>
                    <a:pt x="699" y="1268"/>
                  </a:cubicBezTo>
                  <a:cubicBezTo>
                    <a:pt x="-423" y="2703"/>
                    <a:pt x="-167" y="4774"/>
                    <a:pt x="1271" y="5893"/>
                  </a:cubicBezTo>
                  <a:lnTo>
                    <a:pt x="61469" y="53097"/>
                  </a:lnTo>
                  <a:cubicBezTo>
                    <a:pt x="62805" y="54387"/>
                    <a:pt x="64935" y="54351"/>
                    <a:pt x="66228" y="53018"/>
                  </a:cubicBezTo>
                  <a:cubicBezTo>
                    <a:pt x="67520" y="51685"/>
                    <a:pt x="67485" y="49559"/>
                    <a:pt x="66149" y="48270"/>
                  </a:cubicBezTo>
                  <a:cubicBezTo>
                    <a:pt x="65980" y="48107"/>
                    <a:pt x="65795" y="47963"/>
                    <a:pt x="65596" y="47838"/>
                  </a:cubicBezTo>
                  <a:close/>
                </a:path>
              </a:pathLst>
            </a:custGeom>
            <a:grpFill/>
            <a:ln w="6350"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D77C6470-6B35-2545-B619-2B9CEF5BA92E}"/>
                </a:ext>
              </a:extLst>
            </p:cNvPr>
            <p:cNvSpPr/>
            <p:nvPr/>
          </p:nvSpPr>
          <p:spPr>
            <a:xfrm>
              <a:off x="866683" y="6024685"/>
              <a:ext cx="349250" cy="595594"/>
            </a:xfrm>
            <a:custGeom>
              <a:avLst/>
              <a:gdLst>
                <a:gd name="connsiteX0" fmla="*/ 5997 w 349250"/>
                <a:gd name="connsiteY0" fmla="*/ 1384 h 595593"/>
                <a:gd name="connsiteX1" fmla="*/ 1870 w 349250"/>
                <a:gd name="connsiteY1" fmla="*/ 307 h 595593"/>
                <a:gd name="connsiteX2" fmla="*/ 328 w 349250"/>
                <a:gd name="connsiteY2" fmla="*/ 4705 h 595593"/>
                <a:gd name="connsiteX3" fmla="*/ 346 w 349250"/>
                <a:gd name="connsiteY3" fmla="*/ 4742 h 595593"/>
                <a:gd name="connsiteX4" fmla="*/ 345469 w 349250"/>
                <a:gd name="connsiteY4" fmla="*/ 596281 h 595593"/>
                <a:gd name="connsiteX5" fmla="*/ 350017 w 349250"/>
                <a:gd name="connsiteY5" fmla="*/ 597335 h 595593"/>
                <a:gd name="connsiteX6" fmla="*/ 351184 w 349250"/>
                <a:gd name="connsiteY6" fmla="*/ 592986 h 59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50" h="595593">
                  <a:moveTo>
                    <a:pt x="5997" y="1384"/>
                  </a:moveTo>
                  <a:cubicBezTo>
                    <a:pt x="5055" y="90"/>
                    <a:pt x="3327" y="-361"/>
                    <a:pt x="1870" y="307"/>
                  </a:cubicBezTo>
                  <a:cubicBezTo>
                    <a:pt x="227" y="1096"/>
                    <a:pt x="-463" y="3066"/>
                    <a:pt x="328" y="4705"/>
                  </a:cubicBezTo>
                  <a:cubicBezTo>
                    <a:pt x="334" y="4717"/>
                    <a:pt x="340" y="4730"/>
                    <a:pt x="346" y="4742"/>
                  </a:cubicBezTo>
                  <a:lnTo>
                    <a:pt x="345469" y="596281"/>
                  </a:lnTo>
                  <a:cubicBezTo>
                    <a:pt x="346433" y="597825"/>
                    <a:pt x="348470" y="598297"/>
                    <a:pt x="350017" y="597335"/>
                  </a:cubicBezTo>
                  <a:cubicBezTo>
                    <a:pt x="351493" y="596418"/>
                    <a:pt x="352003" y="594516"/>
                    <a:pt x="351184" y="592986"/>
                  </a:cubicBezTo>
                  <a:close/>
                </a:path>
              </a:pathLst>
            </a:custGeom>
            <a:grpFill/>
            <a:ln w="6350"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FBF536C7-CD0D-E849-B1A5-8C11993AB008}"/>
                </a:ext>
              </a:extLst>
            </p:cNvPr>
            <p:cNvSpPr/>
            <p:nvPr/>
          </p:nvSpPr>
          <p:spPr>
            <a:xfrm>
              <a:off x="445643" y="6616047"/>
              <a:ext cx="768350" cy="240772"/>
            </a:xfrm>
            <a:custGeom>
              <a:avLst/>
              <a:gdLst>
                <a:gd name="connsiteX0" fmla="*/ 772541 w 768350"/>
                <a:gd name="connsiteY0" fmla="*/ 2322 h 240771"/>
                <a:gd name="connsiteX1" fmla="*/ 768410 w 768350"/>
                <a:gd name="connsiteY1" fmla="*/ 148 h 240771"/>
                <a:gd name="connsiteX2" fmla="*/ 768350 w 768350"/>
                <a:gd name="connsiteY2" fmla="*/ 167 h 240771"/>
                <a:gd name="connsiteX3" fmla="*/ 0 w 768350"/>
                <a:gd name="connsiteY3" fmla="*/ 241446 h 240771"/>
                <a:gd name="connsiteX4" fmla="*/ 22098 w 768350"/>
                <a:gd name="connsiteY4" fmla="*/ 241446 h 240771"/>
                <a:gd name="connsiteX5" fmla="*/ 770382 w 768350"/>
                <a:gd name="connsiteY5" fmla="*/ 6440 h 240771"/>
                <a:gd name="connsiteX6" fmla="*/ 772541 w 768350"/>
                <a:gd name="connsiteY6" fmla="*/ 2322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50" h="240771">
                  <a:moveTo>
                    <a:pt x="772541" y="2322"/>
                  </a:moveTo>
                  <a:cubicBezTo>
                    <a:pt x="772002" y="583"/>
                    <a:pt x="770153" y="-390"/>
                    <a:pt x="768410" y="148"/>
                  </a:cubicBezTo>
                  <a:cubicBezTo>
                    <a:pt x="768390" y="154"/>
                    <a:pt x="768370" y="161"/>
                    <a:pt x="768350" y="167"/>
                  </a:cubicBezTo>
                  <a:lnTo>
                    <a:pt x="0" y="241446"/>
                  </a:lnTo>
                  <a:lnTo>
                    <a:pt x="22098" y="241446"/>
                  </a:lnTo>
                  <a:lnTo>
                    <a:pt x="770382" y="6440"/>
                  </a:lnTo>
                  <a:cubicBezTo>
                    <a:pt x="772091" y="5866"/>
                    <a:pt x="773043" y="4050"/>
                    <a:pt x="772541" y="2322"/>
                  </a:cubicBezTo>
                  <a:close/>
                </a:path>
              </a:pathLst>
            </a:custGeom>
            <a:grpFill/>
            <a:ln w="6350"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F9C23147-3023-7B46-8B35-8703DB4B2268}"/>
                </a:ext>
              </a:extLst>
            </p:cNvPr>
            <p:cNvSpPr/>
            <p:nvPr/>
          </p:nvSpPr>
          <p:spPr>
            <a:xfrm>
              <a:off x="1092466" y="4260792"/>
              <a:ext cx="952500" cy="773005"/>
            </a:xfrm>
            <a:custGeom>
              <a:avLst/>
              <a:gdLst>
                <a:gd name="connsiteX0" fmla="*/ 951727 w 952500"/>
                <a:gd name="connsiteY0" fmla="*/ 863 h 773004"/>
                <a:gd name="connsiteX1" fmla="*/ 1259 w 952500"/>
                <a:gd name="connsiteY1" fmla="*/ 773361 h 773004"/>
                <a:gd name="connsiteX2" fmla="*/ 676 w 952500"/>
                <a:gd name="connsiteY2" fmla="*/ 777893 h 773004"/>
                <a:gd name="connsiteX3" fmla="*/ 751 w 952500"/>
                <a:gd name="connsiteY3" fmla="*/ 777986 h 773004"/>
                <a:gd name="connsiteX4" fmla="*/ 5450 w 952500"/>
                <a:gd name="connsiteY4" fmla="*/ 778493 h 773004"/>
                <a:gd name="connsiteX5" fmla="*/ 955917 w 952500"/>
                <a:gd name="connsiteY5" fmla="*/ 5741 h 773004"/>
                <a:gd name="connsiteX6" fmla="*/ 956425 w 952500"/>
                <a:gd name="connsiteY6" fmla="*/ 1053 h 773004"/>
                <a:gd name="connsiteX7" fmla="*/ 951726 w 952500"/>
                <a:gd name="connsiteY7" fmla="*/ 863 h 77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0" h="773004">
                  <a:moveTo>
                    <a:pt x="951727" y="863"/>
                  </a:moveTo>
                  <a:lnTo>
                    <a:pt x="1259" y="773361"/>
                  </a:lnTo>
                  <a:cubicBezTo>
                    <a:pt x="-157" y="774452"/>
                    <a:pt x="-418" y="776481"/>
                    <a:pt x="676" y="777893"/>
                  </a:cubicBezTo>
                  <a:cubicBezTo>
                    <a:pt x="700" y="777925"/>
                    <a:pt x="725" y="777955"/>
                    <a:pt x="751" y="777986"/>
                  </a:cubicBezTo>
                  <a:cubicBezTo>
                    <a:pt x="1914" y="779408"/>
                    <a:pt x="4008" y="779634"/>
                    <a:pt x="5450" y="778493"/>
                  </a:cubicBezTo>
                  <a:lnTo>
                    <a:pt x="955917" y="5741"/>
                  </a:lnTo>
                  <a:cubicBezTo>
                    <a:pt x="957343" y="4580"/>
                    <a:pt x="957569" y="2491"/>
                    <a:pt x="956425" y="1053"/>
                  </a:cubicBezTo>
                  <a:cubicBezTo>
                    <a:pt x="955171" y="-273"/>
                    <a:pt x="953085" y="-358"/>
                    <a:pt x="951726" y="863"/>
                  </a:cubicBezTo>
                  <a:close/>
                </a:path>
              </a:pathLst>
            </a:custGeom>
            <a:grpFill/>
            <a:ln w="6350"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1ED2B947-D1E5-494D-BAB6-A50FE29BB939}"/>
                </a:ext>
              </a:extLst>
            </p:cNvPr>
            <p:cNvSpPr/>
            <p:nvPr/>
          </p:nvSpPr>
          <p:spPr>
            <a:xfrm>
              <a:off x="1789833" y="4260876"/>
              <a:ext cx="254000" cy="1083474"/>
            </a:xfrm>
            <a:custGeom>
              <a:avLst/>
              <a:gdLst>
                <a:gd name="connsiteX0" fmla="*/ 257216 w 254000"/>
                <a:gd name="connsiteY0" fmla="*/ 81 h 1083473"/>
                <a:gd name="connsiteX1" fmla="*/ 253216 w 254000"/>
                <a:gd name="connsiteY1" fmla="*/ 2552 h 1083473"/>
                <a:gd name="connsiteX2" fmla="*/ 41 w 254000"/>
                <a:gd name="connsiteY2" fmla="*/ 1081464 h 1083473"/>
                <a:gd name="connsiteX3" fmla="*/ 2327 w 254000"/>
                <a:gd name="connsiteY3" fmla="*/ 1085076 h 1083473"/>
                <a:gd name="connsiteX4" fmla="*/ 6518 w 254000"/>
                <a:gd name="connsiteY4" fmla="*/ 1082985 h 1083473"/>
                <a:gd name="connsiteX5" fmla="*/ 259693 w 254000"/>
                <a:gd name="connsiteY5" fmla="*/ 4073 h 1083473"/>
                <a:gd name="connsiteX6" fmla="*/ 257265 w 254000"/>
                <a:gd name="connsiteY6" fmla="*/ 93 h 1083473"/>
                <a:gd name="connsiteX7" fmla="*/ 257216 w 254000"/>
                <a:gd name="connsiteY7" fmla="*/ 81 h 108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000" h="1083473">
                  <a:moveTo>
                    <a:pt x="257216" y="81"/>
                  </a:moveTo>
                  <a:cubicBezTo>
                    <a:pt x="255431" y="-316"/>
                    <a:pt x="253655" y="781"/>
                    <a:pt x="253216" y="2552"/>
                  </a:cubicBezTo>
                  <a:lnTo>
                    <a:pt x="41" y="1081464"/>
                  </a:lnTo>
                  <a:cubicBezTo>
                    <a:pt x="-217" y="1083071"/>
                    <a:pt x="763" y="1084618"/>
                    <a:pt x="2327" y="1085076"/>
                  </a:cubicBezTo>
                  <a:cubicBezTo>
                    <a:pt x="4061" y="1085623"/>
                    <a:pt x="5916" y="1084697"/>
                    <a:pt x="6518" y="1082985"/>
                  </a:cubicBezTo>
                  <a:lnTo>
                    <a:pt x="259693" y="4073"/>
                  </a:lnTo>
                  <a:cubicBezTo>
                    <a:pt x="260124" y="2305"/>
                    <a:pt x="259037" y="523"/>
                    <a:pt x="257265" y="93"/>
                  </a:cubicBezTo>
                  <a:cubicBezTo>
                    <a:pt x="257249" y="89"/>
                    <a:pt x="257232" y="85"/>
                    <a:pt x="257216" y="81"/>
                  </a:cubicBezTo>
                  <a:close/>
                </a:path>
              </a:pathLst>
            </a:custGeom>
            <a:grpFill/>
            <a:ln w="6350"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C4AED874-A1F2-2540-891B-32C4B795F5CF}"/>
                </a:ext>
              </a:extLst>
            </p:cNvPr>
            <p:cNvSpPr/>
            <p:nvPr/>
          </p:nvSpPr>
          <p:spPr>
            <a:xfrm>
              <a:off x="2672481" y="5163390"/>
              <a:ext cx="495300" cy="779341"/>
            </a:xfrm>
            <a:custGeom>
              <a:avLst/>
              <a:gdLst>
                <a:gd name="connsiteX0" fmla="*/ 6203 w 495300"/>
                <a:gd name="connsiteY0" fmla="*/ 1539 h 779340"/>
                <a:gd name="connsiteX1" fmla="*/ 1567 w 495300"/>
                <a:gd name="connsiteY1" fmla="*/ 525 h 779340"/>
                <a:gd name="connsiteX2" fmla="*/ 493 w 495300"/>
                <a:gd name="connsiteY2" fmla="*/ 5060 h 779340"/>
                <a:gd name="connsiteX3" fmla="*/ 551 w 495300"/>
                <a:gd name="connsiteY3" fmla="*/ 5151 h 779340"/>
                <a:gd name="connsiteX4" fmla="*/ 494708 w 495300"/>
                <a:gd name="connsiteY4" fmla="*/ 779930 h 779340"/>
                <a:gd name="connsiteX5" fmla="*/ 499344 w 495300"/>
                <a:gd name="connsiteY5" fmla="*/ 780944 h 779340"/>
                <a:gd name="connsiteX6" fmla="*/ 500360 w 495300"/>
                <a:gd name="connsiteY6" fmla="*/ 776382 h 77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779340">
                  <a:moveTo>
                    <a:pt x="6203" y="1539"/>
                  </a:moveTo>
                  <a:cubicBezTo>
                    <a:pt x="5200" y="-13"/>
                    <a:pt x="3129" y="-466"/>
                    <a:pt x="1567" y="525"/>
                  </a:cubicBezTo>
                  <a:cubicBezTo>
                    <a:pt x="16" y="1482"/>
                    <a:pt x="-465" y="3512"/>
                    <a:pt x="493" y="5060"/>
                  </a:cubicBezTo>
                  <a:cubicBezTo>
                    <a:pt x="512" y="5090"/>
                    <a:pt x="531" y="5121"/>
                    <a:pt x="551" y="5151"/>
                  </a:cubicBezTo>
                  <a:lnTo>
                    <a:pt x="494708" y="779930"/>
                  </a:lnTo>
                  <a:cubicBezTo>
                    <a:pt x="495732" y="781452"/>
                    <a:pt x="497776" y="781899"/>
                    <a:pt x="499344" y="780944"/>
                  </a:cubicBezTo>
                  <a:cubicBezTo>
                    <a:pt x="500862" y="779946"/>
                    <a:pt x="501311" y="777927"/>
                    <a:pt x="500360" y="776382"/>
                  </a:cubicBezTo>
                  <a:close/>
                </a:path>
              </a:pathLst>
            </a:custGeom>
            <a:grpFill/>
            <a:ln w="6350"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EA49BC1-4F4C-2A43-8CA4-23CFB38AF32D}"/>
                </a:ext>
              </a:extLst>
            </p:cNvPr>
            <p:cNvSpPr/>
            <p:nvPr/>
          </p:nvSpPr>
          <p:spPr>
            <a:xfrm>
              <a:off x="1132610" y="4260850"/>
              <a:ext cx="914400" cy="437191"/>
            </a:xfrm>
            <a:custGeom>
              <a:avLst/>
              <a:gdLst>
                <a:gd name="connsiteX0" fmla="*/ 912090 w 914400"/>
                <a:gd name="connsiteY0" fmla="*/ 361 h 437191"/>
                <a:gd name="connsiteX1" fmla="*/ 1817 w 914400"/>
                <a:gd name="connsiteY1" fmla="*/ 435271 h 437191"/>
                <a:gd name="connsiteX2" fmla="*/ 293 w 914400"/>
                <a:gd name="connsiteY2" fmla="*/ 439517 h 437191"/>
                <a:gd name="connsiteX3" fmla="*/ 4675 w 914400"/>
                <a:gd name="connsiteY3" fmla="*/ 441227 h 437191"/>
                <a:gd name="connsiteX4" fmla="*/ 915074 w 914400"/>
                <a:gd name="connsiteY4" fmla="*/ 6317 h 437191"/>
                <a:gd name="connsiteX5" fmla="*/ 916616 w 914400"/>
                <a:gd name="connsiteY5" fmla="*/ 2109 h 437191"/>
                <a:gd name="connsiteX6" fmla="*/ 916598 w 914400"/>
                <a:gd name="connsiteY6" fmla="*/ 2072 h 437191"/>
                <a:gd name="connsiteX7" fmla="*/ 912413 w 914400"/>
                <a:gd name="connsiteY7" fmla="*/ 216 h 437191"/>
                <a:gd name="connsiteX8" fmla="*/ 912090 w 914400"/>
                <a:gd name="connsiteY8" fmla="*/ 361 h 43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437191">
                  <a:moveTo>
                    <a:pt x="912090" y="361"/>
                  </a:moveTo>
                  <a:lnTo>
                    <a:pt x="1817" y="435271"/>
                  </a:lnTo>
                  <a:cubicBezTo>
                    <a:pt x="240" y="436041"/>
                    <a:pt x="-436" y="437923"/>
                    <a:pt x="293" y="439517"/>
                  </a:cubicBezTo>
                  <a:cubicBezTo>
                    <a:pt x="1069" y="441154"/>
                    <a:pt x="2991" y="441905"/>
                    <a:pt x="4675" y="441227"/>
                  </a:cubicBezTo>
                  <a:lnTo>
                    <a:pt x="915074" y="6317"/>
                  </a:lnTo>
                  <a:cubicBezTo>
                    <a:pt x="916664" y="5580"/>
                    <a:pt x="917355" y="3696"/>
                    <a:pt x="916616" y="2109"/>
                  </a:cubicBezTo>
                  <a:cubicBezTo>
                    <a:pt x="916610" y="2097"/>
                    <a:pt x="916604" y="2084"/>
                    <a:pt x="916598" y="2072"/>
                  </a:cubicBezTo>
                  <a:cubicBezTo>
                    <a:pt x="915956" y="406"/>
                    <a:pt x="914082" y="-424"/>
                    <a:pt x="912413" y="216"/>
                  </a:cubicBezTo>
                  <a:cubicBezTo>
                    <a:pt x="912303" y="259"/>
                    <a:pt x="912195" y="307"/>
                    <a:pt x="912090" y="361"/>
                  </a:cubicBezTo>
                  <a:close/>
                </a:path>
              </a:pathLst>
            </a:custGeom>
            <a:grpFill/>
            <a:ln w="6350"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29D7FC34-93F2-CD45-94EC-DBC1398E9933}"/>
                </a:ext>
              </a:extLst>
            </p:cNvPr>
            <p:cNvSpPr/>
            <p:nvPr/>
          </p:nvSpPr>
          <p:spPr>
            <a:xfrm>
              <a:off x="2673640" y="5163409"/>
              <a:ext cx="1454150" cy="31681"/>
            </a:xfrm>
            <a:custGeom>
              <a:avLst/>
              <a:gdLst>
                <a:gd name="connsiteX0" fmla="*/ 1451828 w 1454150"/>
                <a:gd name="connsiteY0" fmla="*/ 29146 h 31680"/>
                <a:gd name="connsiteX1" fmla="*/ 2250 w 1454150"/>
                <a:gd name="connsiteY1" fmla="*/ 0 h 31680"/>
                <a:gd name="connsiteX2" fmla="*/ 191 w 1454150"/>
                <a:gd name="connsiteY2" fmla="*/ 4282 h 31680"/>
                <a:gd name="connsiteX3" fmla="*/ 2250 w 1454150"/>
                <a:gd name="connsiteY3" fmla="*/ 6336 h 31680"/>
                <a:gd name="connsiteX4" fmla="*/ 1451828 w 1454150"/>
                <a:gd name="connsiteY4" fmla="*/ 35419 h 31680"/>
                <a:gd name="connsiteX5" fmla="*/ 1455192 w 1454150"/>
                <a:gd name="connsiteY5" fmla="*/ 32317 h 31680"/>
                <a:gd name="connsiteX6" fmla="*/ 1455194 w 1454150"/>
                <a:gd name="connsiteY6" fmla="*/ 32251 h 31680"/>
                <a:gd name="connsiteX7" fmla="*/ 1451828 w 1454150"/>
                <a:gd name="connsiteY7" fmla="*/ 29146 h 3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150" h="31680">
                  <a:moveTo>
                    <a:pt x="1451828" y="29146"/>
                  </a:moveTo>
                  <a:lnTo>
                    <a:pt x="2250" y="0"/>
                  </a:lnTo>
                  <a:cubicBezTo>
                    <a:pt x="497" y="615"/>
                    <a:pt x="-425" y="2532"/>
                    <a:pt x="191" y="4282"/>
                  </a:cubicBezTo>
                  <a:cubicBezTo>
                    <a:pt x="530" y="5243"/>
                    <a:pt x="1287" y="5998"/>
                    <a:pt x="2250" y="6336"/>
                  </a:cubicBezTo>
                  <a:lnTo>
                    <a:pt x="1451828" y="35419"/>
                  </a:lnTo>
                  <a:cubicBezTo>
                    <a:pt x="1453615" y="35489"/>
                    <a:pt x="1455121" y="34100"/>
                    <a:pt x="1455192" y="32317"/>
                  </a:cubicBezTo>
                  <a:cubicBezTo>
                    <a:pt x="1455193" y="32295"/>
                    <a:pt x="1455194" y="32273"/>
                    <a:pt x="1455194" y="32251"/>
                  </a:cubicBezTo>
                  <a:cubicBezTo>
                    <a:pt x="1455061" y="30496"/>
                    <a:pt x="1453592" y="29141"/>
                    <a:pt x="1451828" y="29146"/>
                  </a:cubicBezTo>
                  <a:close/>
                </a:path>
              </a:pathLst>
            </a:custGeom>
            <a:grpFill/>
            <a:ln w="6350"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B89E3C57-2B12-FF46-9852-392B5DF0E3FF}"/>
                </a:ext>
              </a:extLst>
            </p:cNvPr>
            <p:cNvSpPr/>
            <p:nvPr/>
          </p:nvSpPr>
          <p:spPr>
            <a:xfrm>
              <a:off x="1789864" y="5163472"/>
              <a:ext cx="882650" cy="177411"/>
            </a:xfrm>
            <a:custGeom>
              <a:avLst/>
              <a:gdLst>
                <a:gd name="connsiteX0" fmla="*/ 885327 w 882650"/>
                <a:gd name="connsiteY0" fmla="*/ 0 h 177410"/>
                <a:gd name="connsiteX1" fmla="*/ 2677 w 882650"/>
                <a:gd name="connsiteY1" fmla="*/ 176397 h 177410"/>
                <a:gd name="connsiteX2" fmla="*/ 50 w 882650"/>
                <a:gd name="connsiteY2" fmla="*/ 180140 h 177410"/>
                <a:gd name="connsiteX3" fmla="*/ 74 w 882650"/>
                <a:gd name="connsiteY3" fmla="*/ 180262 h 177410"/>
                <a:gd name="connsiteX4" fmla="*/ 3947 w 882650"/>
                <a:gd name="connsiteY4" fmla="*/ 182860 h 177410"/>
                <a:gd name="connsiteX5" fmla="*/ 886597 w 882650"/>
                <a:gd name="connsiteY5" fmla="*/ 6526 h 177410"/>
                <a:gd name="connsiteX6" fmla="*/ 888045 w 882650"/>
                <a:gd name="connsiteY6" fmla="*/ 2002 h 177410"/>
                <a:gd name="connsiteX7" fmla="*/ 885264 w 882650"/>
                <a:gd name="connsiteY7" fmla="*/ 190 h 1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2650" h="177410">
                  <a:moveTo>
                    <a:pt x="885327" y="0"/>
                  </a:moveTo>
                  <a:lnTo>
                    <a:pt x="2677" y="176397"/>
                  </a:lnTo>
                  <a:cubicBezTo>
                    <a:pt x="916" y="176707"/>
                    <a:pt x="-261" y="178383"/>
                    <a:pt x="50" y="180140"/>
                  </a:cubicBezTo>
                  <a:cubicBezTo>
                    <a:pt x="57" y="180181"/>
                    <a:pt x="65" y="180222"/>
                    <a:pt x="74" y="180262"/>
                  </a:cubicBezTo>
                  <a:cubicBezTo>
                    <a:pt x="425" y="182046"/>
                    <a:pt x="2159" y="183209"/>
                    <a:pt x="3947" y="182860"/>
                  </a:cubicBezTo>
                  <a:lnTo>
                    <a:pt x="886597" y="6526"/>
                  </a:lnTo>
                  <a:cubicBezTo>
                    <a:pt x="888249" y="5676"/>
                    <a:pt x="888897" y="3650"/>
                    <a:pt x="888045" y="2002"/>
                  </a:cubicBezTo>
                  <a:cubicBezTo>
                    <a:pt x="887502" y="952"/>
                    <a:pt x="886446" y="264"/>
                    <a:pt x="885264" y="190"/>
                  </a:cubicBezTo>
                  <a:close/>
                </a:path>
              </a:pathLst>
            </a:custGeom>
            <a:grpFill/>
            <a:ln w="6350"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3B9B0461-55F9-6E49-A6A0-7150CF48859D}"/>
                </a:ext>
              </a:extLst>
            </p:cNvPr>
            <p:cNvSpPr/>
            <p:nvPr/>
          </p:nvSpPr>
          <p:spPr>
            <a:xfrm>
              <a:off x="2672638" y="5020508"/>
              <a:ext cx="1212850" cy="145730"/>
            </a:xfrm>
            <a:custGeom>
              <a:avLst/>
              <a:gdLst>
                <a:gd name="connsiteX0" fmla="*/ 1215149 w 1212850"/>
                <a:gd name="connsiteY0" fmla="*/ 22 h 145730"/>
                <a:gd name="connsiteX1" fmla="*/ 2807 w 1212850"/>
                <a:gd name="connsiteY1" fmla="*/ 142964 h 145730"/>
                <a:gd name="connsiteX2" fmla="*/ 13 w 1212850"/>
                <a:gd name="connsiteY2" fmla="*/ 146512 h 145730"/>
                <a:gd name="connsiteX3" fmla="*/ 3480 w 1212850"/>
                <a:gd name="connsiteY3" fmla="*/ 149498 h 145730"/>
                <a:gd name="connsiteX4" fmla="*/ 3569 w 1212850"/>
                <a:gd name="connsiteY4" fmla="*/ 149490 h 145730"/>
                <a:gd name="connsiteX5" fmla="*/ 1215911 w 1212850"/>
                <a:gd name="connsiteY5" fmla="*/ 6358 h 145730"/>
                <a:gd name="connsiteX6" fmla="*/ 1218783 w 1212850"/>
                <a:gd name="connsiteY6" fmla="*/ 2798 h 145730"/>
                <a:gd name="connsiteX7" fmla="*/ 1218768 w 1212850"/>
                <a:gd name="connsiteY7" fmla="*/ 2683 h 145730"/>
                <a:gd name="connsiteX8" fmla="*/ 1215149 w 1212850"/>
                <a:gd name="connsiteY8" fmla="*/ 22 h 1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850" h="145730">
                  <a:moveTo>
                    <a:pt x="1215149" y="22"/>
                  </a:moveTo>
                  <a:lnTo>
                    <a:pt x="2807" y="142964"/>
                  </a:lnTo>
                  <a:cubicBezTo>
                    <a:pt x="1083" y="143225"/>
                    <a:pt x="-141" y="144779"/>
                    <a:pt x="13" y="146512"/>
                  </a:cubicBezTo>
                  <a:cubicBezTo>
                    <a:pt x="144" y="148292"/>
                    <a:pt x="1697" y="149629"/>
                    <a:pt x="3480" y="149498"/>
                  </a:cubicBezTo>
                  <a:cubicBezTo>
                    <a:pt x="3510" y="149496"/>
                    <a:pt x="3539" y="149493"/>
                    <a:pt x="3569" y="149490"/>
                  </a:cubicBezTo>
                  <a:lnTo>
                    <a:pt x="1215911" y="6358"/>
                  </a:lnTo>
                  <a:cubicBezTo>
                    <a:pt x="1217689" y="6166"/>
                    <a:pt x="1218975" y="4572"/>
                    <a:pt x="1218783" y="2798"/>
                  </a:cubicBezTo>
                  <a:cubicBezTo>
                    <a:pt x="1218779" y="2759"/>
                    <a:pt x="1218774" y="2721"/>
                    <a:pt x="1218768" y="2683"/>
                  </a:cubicBezTo>
                  <a:cubicBezTo>
                    <a:pt x="1218447" y="987"/>
                    <a:pt x="1216868" y="-175"/>
                    <a:pt x="1215149" y="22"/>
                  </a:cubicBezTo>
                  <a:close/>
                </a:path>
              </a:pathLst>
            </a:custGeom>
            <a:grpFill/>
            <a:ln w="6350"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6DF697B1-A4CF-A740-923C-1FC4608332AF}"/>
                </a:ext>
              </a:extLst>
            </p:cNvPr>
            <p:cNvSpPr/>
            <p:nvPr/>
          </p:nvSpPr>
          <p:spPr>
            <a:xfrm>
              <a:off x="1010412" y="6616248"/>
              <a:ext cx="203200" cy="240772"/>
            </a:xfrm>
            <a:custGeom>
              <a:avLst/>
              <a:gdLst>
                <a:gd name="connsiteX0" fmla="*/ 206756 w 203200"/>
                <a:gd name="connsiteY0" fmla="*/ 980 h 240771"/>
                <a:gd name="connsiteX1" fmla="*/ 202086 w 203200"/>
                <a:gd name="connsiteY1" fmla="*/ 950 h 240771"/>
                <a:gd name="connsiteX2" fmla="*/ 202057 w 203200"/>
                <a:gd name="connsiteY2" fmla="*/ 980 h 240771"/>
                <a:gd name="connsiteX3" fmla="*/ 0 w 203200"/>
                <a:gd name="connsiteY3" fmla="*/ 241245 h 240771"/>
                <a:gd name="connsiteX4" fmla="*/ 8636 w 203200"/>
                <a:gd name="connsiteY4" fmla="*/ 241245 h 240771"/>
                <a:gd name="connsiteX5" fmla="*/ 207137 w 203200"/>
                <a:gd name="connsiteY5" fmla="*/ 5225 h 240771"/>
                <a:gd name="connsiteX6" fmla="*/ 206756 w 203200"/>
                <a:gd name="connsiteY6" fmla="*/ 980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200" h="240771">
                  <a:moveTo>
                    <a:pt x="206756" y="980"/>
                  </a:moveTo>
                  <a:cubicBezTo>
                    <a:pt x="205475" y="-315"/>
                    <a:pt x="203384" y="-328"/>
                    <a:pt x="202086" y="950"/>
                  </a:cubicBezTo>
                  <a:cubicBezTo>
                    <a:pt x="202076" y="960"/>
                    <a:pt x="202067" y="970"/>
                    <a:pt x="202057" y="980"/>
                  </a:cubicBezTo>
                  <a:lnTo>
                    <a:pt x="0" y="241245"/>
                  </a:lnTo>
                  <a:lnTo>
                    <a:pt x="8636" y="241245"/>
                  </a:lnTo>
                  <a:lnTo>
                    <a:pt x="207137" y="5225"/>
                  </a:lnTo>
                  <a:cubicBezTo>
                    <a:pt x="208068" y="3907"/>
                    <a:pt x="207907" y="2111"/>
                    <a:pt x="206756" y="980"/>
                  </a:cubicBezTo>
                  <a:close/>
                </a:path>
              </a:pathLst>
            </a:custGeom>
            <a:grpFill/>
            <a:ln w="6350"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251D4C28-19BC-0E4A-97DE-57DBA50C58FB}"/>
                </a:ext>
              </a:extLst>
            </p:cNvPr>
            <p:cNvSpPr/>
            <p:nvPr/>
          </p:nvSpPr>
          <p:spPr>
            <a:xfrm>
              <a:off x="1211638" y="6615955"/>
              <a:ext cx="692150" cy="44353"/>
            </a:xfrm>
            <a:custGeom>
              <a:avLst/>
              <a:gdLst>
                <a:gd name="connsiteX0" fmla="*/ 691901 w 692150"/>
                <a:gd name="connsiteY0" fmla="*/ 40303 h 44352"/>
                <a:gd name="connsiteX1" fmla="*/ 3561 w 692150"/>
                <a:gd name="connsiteY1" fmla="*/ 5 h 44352"/>
                <a:gd name="connsiteX2" fmla="*/ 5 w 692150"/>
                <a:gd name="connsiteY2" fmla="*/ 3174 h 44352"/>
                <a:gd name="connsiteX3" fmla="*/ 3180 w 692150"/>
                <a:gd name="connsiteY3" fmla="*/ 6722 h 44352"/>
                <a:gd name="connsiteX4" fmla="*/ 691520 w 692150"/>
                <a:gd name="connsiteY4" fmla="*/ 46893 h 44352"/>
                <a:gd name="connsiteX5" fmla="*/ 694054 w 692150"/>
                <a:gd name="connsiteY5" fmla="*/ 42979 h 44352"/>
                <a:gd name="connsiteX6" fmla="*/ 691902 w 692150"/>
                <a:gd name="connsiteY6" fmla="*/ 40557 h 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150" h="44352">
                  <a:moveTo>
                    <a:pt x="691901" y="40303"/>
                  </a:moveTo>
                  <a:lnTo>
                    <a:pt x="3561" y="5"/>
                  </a:lnTo>
                  <a:cubicBezTo>
                    <a:pt x="1703" y="-100"/>
                    <a:pt x="111" y="1319"/>
                    <a:pt x="5" y="3174"/>
                  </a:cubicBezTo>
                  <a:cubicBezTo>
                    <a:pt x="-100" y="5028"/>
                    <a:pt x="1322" y="6617"/>
                    <a:pt x="3180" y="6722"/>
                  </a:cubicBezTo>
                  <a:lnTo>
                    <a:pt x="691520" y="46893"/>
                  </a:lnTo>
                  <a:cubicBezTo>
                    <a:pt x="693303" y="46510"/>
                    <a:pt x="694438" y="44758"/>
                    <a:pt x="694054" y="42979"/>
                  </a:cubicBezTo>
                  <a:cubicBezTo>
                    <a:pt x="693811" y="41851"/>
                    <a:pt x="692994" y="40932"/>
                    <a:pt x="691902" y="40557"/>
                  </a:cubicBezTo>
                  <a:close/>
                </a:path>
              </a:pathLst>
            </a:custGeom>
            <a:grpFill/>
            <a:ln w="6350"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2127F363-E005-BF48-B6CB-7481C7932756}"/>
                </a:ext>
              </a:extLst>
            </p:cNvPr>
            <p:cNvSpPr/>
            <p:nvPr/>
          </p:nvSpPr>
          <p:spPr>
            <a:xfrm>
              <a:off x="2042972" y="4260903"/>
              <a:ext cx="635000" cy="906063"/>
            </a:xfrm>
            <a:custGeom>
              <a:avLst/>
              <a:gdLst>
                <a:gd name="connsiteX0" fmla="*/ 6046 w 635000"/>
                <a:gd name="connsiteY0" fmla="*/ 1384 h 906063"/>
                <a:gd name="connsiteX1" fmla="*/ 1411 w 635000"/>
                <a:gd name="connsiteY1" fmla="*/ 561 h 906063"/>
                <a:gd name="connsiteX2" fmla="*/ 585 w 635000"/>
                <a:gd name="connsiteY2" fmla="*/ 5186 h 906063"/>
                <a:gd name="connsiteX3" fmla="*/ 630378 w 635000"/>
                <a:gd name="connsiteY3" fmla="*/ 907701 h 906063"/>
                <a:gd name="connsiteX4" fmla="*/ 635014 w 635000"/>
                <a:gd name="connsiteY4" fmla="*/ 908588 h 906063"/>
                <a:gd name="connsiteX5" fmla="*/ 635871 w 635000"/>
                <a:gd name="connsiteY5" fmla="*/ 904008 h 906063"/>
                <a:gd name="connsiteX6" fmla="*/ 635839 w 635000"/>
                <a:gd name="connsiteY6" fmla="*/ 903963 h 90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0" h="906063">
                  <a:moveTo>
                    <a:pt x="6046" y="1384"/>
                  </a:moveTo>
                  <a:cubicBezTo>
                    <a:pt x="4964" y="-73"/>
                    <a:pt x="2931" y="-434"/>
                    <a:pt x="1411" y="561"/>
                  </a:cubicBezTo>
                  <a:cubicBezTo>
                    <a:pt x="-79" y="1622"/>
                    <a:pt x="-446" y="3677"/>
                    <a:pt x="585" y="5186"/>
                  </a:cubicBezTo>
                  <a:lnTo>
                    <a:pt x="630378" y="907701"/>
                  </a:lnTo>
                  <a:cubicBezTo>
                    <a:pt x="631422" y="909209"/>
                    <a:pt x="633485" y="909604"/>
                    <a:pt x="635014" y="908588"/>
                  </a:cubicBezTo>
                  <a:cubicBezTo>
                    <a:pt x="636518" y="907559"/>
                    <a:pt x="636902" y="905509"/>
                    <a:pt x="635871" y="904008"/>
                  </a:cubicBezTo>
                  <a:cubicBezTo>
                    <a:pt x="635861" y="903993"/>
                    <a:pt x="635850" y="903978"/>
                    <a:pt x="635839" y="903963"/>
                  </a:cubicBezTo>
                  <a:close/>
                </a:path>
              </a:pathLst>
            </a:custGeom>
            <a:grpFill/>
            <a:ln w="6350"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CE1F1A49-69BE-3F42-ADCD-DCC6AEEC8BC6}"/>
                </a:ext>
              </a:extLst>
            </p:cNvPr>
            <p:cNvSpPr/>
            <p:nvPr/>
          </p:nvSpPr>
          <p:spPr>
            <a:xfrm>
              <a:off x="5679383" y="4437521"/>
              <a:ext cx="488950" cy="899727"/>
            </a:xfrm>
            <a:custGeom>
              <a:avLst/>
              <a:gdLst>
                <a:gd name="connsiteX0" fmla="*/ 487927 w 488950"/>
                <a:gd name="connsiteY0" fmla="*/ 404 h 899726"/>
                <a:gd name="connsiteX1" fmla="*/ 483419 w 488950"/>
                <a:gd name="connsiteY1" fmla="*/ 1671 h 899726"/>
                <a:gd name="connsiteX2" fmla="*/ 374 w 488950"/>
                <a:gd name="connsiteY2" fmla="*/ 896519 h 899726"/>
                <a:gd name="connsiteX3" fmla="*/ 1644 w 488950"/>
                <a:gd name="connsiteY3" fmla="*/ 900891 h 899726"/>
                <a:gd name="connsiteX4" fmla="*/ 6216 w 488950"/>
                <a:gd name="connsiteY4" fmla="*/ 899624 h 899726"/>
                <a:gd name="connsiteX5" fmla="*/ 489261 w 488950"/>
                <a:gd name="connsiteY5" fmla="*/ 4776 h 899726"/>
                <a:gd name="connsiteX6" fmla="*/ 487927 w 488950"/>
                <a:gd name="connsiteY6" fmla="*/ 404 h 8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950" h="899726">
                  <a:moveTo>
                    <a:pt x="487927" y="404"/>
                  </a:moveTo>
                  <a:cubicBezTo>
                    <a:pt x="486328" y="-458"/>
                    <a:pt x="484332" y="103"/>
                    <a:pt x="483419" y="1671"/>
                  </a:cubicBezTo>
                  <a:lnTo>
                    <a:pt x="374" y="896519"/>
                  </a:lnTo>
                  <a:cubicBezTo>
                    <a:pt x="-441" y="898081"/>
                    <a:pt x="118" y="900007"/>
                    <a:pt x="1644" y="900891"/>
                  </a:cubicBezTo>
                  <a:cubicBezTo>
                    <a:pt x="3263" y="901759"/>
                    <a:pt x="5279" y="901200"/>
                    <a:pt x="6216" y="899624"/>
                  </a:cubicBezTo>
                  <a:lnTo>
                    <a:pt x="489261" y="4776"/>
                  </a:lnTo>
                  <a:cubicBezTo>
                    <a:pt x="490066" y="3198"/>
                    <a:pt x="489477" y="1267"/>
                    <a:pt x="487927" y="404"/>
                  </a:cubicBezTo>
                  <a:close/>
                </a:path>
              </a:pathLst>
            </a:custGeom>
            <a:grpFill/>
            <a:ln w="6350"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9CD74D39-C85F-774C-89BD-56658FE0D4B5}"/>
                </a:ext>
              </a:extLst>
            </p:cNvPr>
            <p:cNvSpPr/>
            <p:nvPr/>
          </p:nvSpPr>
          <p:spPr>
            <a:xfrm>
              <a:off x="9610148" y="5622453"/>
              <a:ext cx="63500" cy="899727"/>
            </a:xfrm>
            <a:custGeom>
              <a:avLst/>
              <a:gdLst>
                <a:gd name="connsiteX0" fmla="*/ 3117 w 63500"/>
                <a:gd name="connsiteY0" fmla="*/ 6 h 899726"/>
                <a:gd name="connsiteX1" fmla="*/ 6 w 63500"/>
                <a:gd name="connsiteY1" fmla="*/ 3554 h 899726"/>
                <a:gd name="connsiteX2" fmla="*/ 59569 w 63500"/>
                <a:gd name="connsiteY2" fmla="*/ 901317 h 899726"/>
                <a:gd name="connsiteX3" fmla="*/ 62986 w 63500"/>
                <a:gd name="connsiteY3" fmla="*/ 904493 h 899726"/>
                <a:gd name="connsiteX4" fmla="*/ 63125 w 63500"/>
                <a:gd name="connsiteY4" fmla="*/ 904485 h 899726"/>
                <a:gd name="connsiteX5" fmla="*/ 66300 w 63500"/>
                <a:gd name="connsiteY5" fmla="*/ 900937 h 899726"/>
                <a:gd name="connsiteX6" fmla="*/ 6673 w 63500"/>
                <a:gd name="connsiteY6" fmla="*/ 3111 h 899726"/>
                <a:gd name="connsiteX7" fmla="*/ 3117 w 63500"/>
                <a:gd name="connsiteY7" fmla="*/ 6 h 8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00" h="899726">
                  <a:moveTo>
                    <a:pt x="3117" y="6"/>
                  </a:moveTo>
                  <a:cubicBezTo>
                    <a:pt x="1283" y="141"/>
                    <a:pt x="-103" y="1722"/>
                    <a:pt x="6" y="3554"/>
                  </a:cubicBezTo>
                  <a:lnTo>
                    <a:pt x="59569" y="901317"/>
                  </a:lnTo>
                  <a:cubicBezTo>
                    <a:pt x="59633" y="903136"/>
                    <a:pt x="61164" y="904557"/>
                    <a:pt x="62986" y="904493"/>
                  </a:cubicBezTo>
                  <a:cubicBezTo>
                    <a:pt x="63032" y="904491"/>
                    <a:pt x="63079" y="904489"/>
                    <a:pt x="63125" y="904485"/>
                  </a:cubicBezTo>
                  <a:cubicBezTo>
                    <a:pt x="64969" y="904350"/>
                    <a:pt x="66373" y="902780"/>
                    <a:pt x="66300" y="900937"/>
                  </a:cubicBezTo>
                  <a:lnTo>
                    <a:pt x="6673" y="3111"/>
                  </a:lnTo>
                  <a:cubicBezTo>
                    <a:pt x="6537" y="1280"/>
                    <a:pt x="4954" y="-103"/>
                    <a:pt x="3117" y="6"/>
                  </a:cubicBezTo>
                  <a:close/>
                </a:path>
              </a:pathLst>
            </a:custGeom>
            <a:grpFill/>
            <a:ln w="6350"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99336A7C-36ED-D946-ADC2-CB686D7B828D}"/>
                </a:ext>
              </a:extLst>
            </p:cNvPr>
            <p:cNvSpPr/>
            <p:nvPr/>
          </p:nvSpPr>
          <p:spPr>
            <a:xfrm>
              <a:off x="4666635" y="4934917"/>
              <a:ext cx="419100" cy="1032785"/>
            </a:xfrm>
            <a:custGeom>
              <a:avLst/>
              <a:gdLst>
                <a:gd name="connsiteX0" fmla="*/ 6584 w 419100"/>
                <a:gd name="connsiteY0" fmla="*/ 2166 h 1032785"/>
                <a:gd name="connsiteX1" fmla="*/ 2171 w 419100"/>
                <a:gd name="connsiteY1" fmla="*/ 233 h 1032785"/>
                <a:gd name="connsiteX2" fmla="*/ 234 w 419100"/>
                <a:gd name="connsiteY2" fmla="*/ 4637 h 1032785"/>
                <a:gd name="connsiteX3" fmla="*/ 412603 w 419100"/>
                <a:gd name="connsiteY3" fmla="*/ 1031910 h 1032785"/>
                <a:gd name="connsiteX4" fmla="*/ 416984 w 419100"/>
                <a:gd name="connsiteY4" fmla="*/ 1033874 h 1032785"/>
                <a:gd name="connsiteX5" fmla="*/ 418953 w 419100"/>
                <a:gd name="connsiteY5" fmla="*/ 1029502 h 103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1032785">
                  <a:moveTo>
                    <a:pt x="6584" y="2166"/>
                  </a:moveTo>
                  <a:cubicBezTo>
                    <a:pt x="5900" y="416"/>
                    <a:pt x="3924" y="-449"/>
                    <a:pt x="2171" y="233"/>
                  </a:cubicBezTo>
                  <a:cubicBezTo>
                    <a:pt x="417" y="916"/>
                    <a:pt x="-450" y="2887"/>
                    <a:pt x="234" y="4637"/>
                  </a:cubicBezTo>
                  <a:lnTo>
                    <a:pt x="412603" y="1031910"/>
                  </a:lnTo>
                  <a:cubicBezTo>
                    <a:pt x="413269" y="1033659"/>
                    <a:pt x="415231" y="1034539"/>
                    <a:pt x="416984" y="1033874"/>
                  </a:cubicBezTo>
                  <a:cubicBezTo>
                    <a:pt x="418738" y="1033209"/>
                    <a:pt x="419619" y="1031252"/>
                    <a:pt x="418953" y="1029502"/>
                  </a:cubicBezTo>
                  <a:close/>
                </a:path>
              </a:pathLst>
            </a:custGeom>
            <a:grpFill/>
            <a:ln w="6350"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6862619-3456-FD47-9478-4B97E97254F2}"/>
                </a:ext>
              </a:extLst>
            </p:cNvPr>
            <p:cNvSpPr/>
            <p:nvPr/>
          </p:nvSpPr>
          <p:spPr>
            <a:xfrm>
              <a:off x="6162418" y="4437400"/>
              <a:ext cx="495300" cy="1324246"/>
            </a:xfrm>
            <a:custGeom>
              <a:avLst/>
              <a:gdLst>
                <a:gd name="connsiteX0" fmla="*/ 6416 w 495300"/>
                <a:gd name="connsiteY0" fmla="*/ 2172 h 1324245"/>
                <a:gd name="connsiteX1" fmla="*/ 2186 w 495300"/>
                <a:gd name="connsiteY1" fmla="*/ 199 h 1324245"/>
                <a:gd name="connsiteX2" fmla="*/ 2162 w 495300"/>
                <a:gd name="connsiteY2" fmla="*/ 207 h 1324245"/>
                <a:gd name="connsiteX3" fmla="*/ 193 w 495300"/>
                <a:gd name="connsiteY3" fmla="*/ 4516 h 1324245"/>
                <a:gd name="connsiteX4" fmla="*/ 494795 w 495300"/>
                <a:gd name="connsiteY4" fmla="*/ 1324834 h 1324245"/>
                <a:gd name="connsiteX5" fmla="*/ 499113 w 495300"/>
                <a:gd name="connsiteY5" fmla="*/ 1326861 h 1324245"/>
                <a:gd name="connsiteX6" fmla="*/ 501145 w 495300"/>
                <a:gd name="connsiteY6" fmla="*/ 1322553 h 132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1324245">
                  <a:moveTo>
                    <a:pt x="6416" y="2172"/>
                  </a:moveTo>
                  <a:cubicBezTo>
                    <a:pt x="5794" y="461"/>
                    <a:pt x="3900" y="-422"/>
                    <a:pt x="2186" y="199"/>
                  </a:cubicBezTo>
                  <a:cubicBezTo>
                    <a:pt x="2177" y="201"/>
                    <a:pt x="2170" y="204"/>
                    <a:pt x="2162" y="207"/>
                  </a:cubicBezTo>
                  <a:cubicBezTo>
                    <a:pt x="455" y="885"/>
                    <a:pt x="-414" y="2785"/>
                    <a:pt x="193" y="4516"/>
                  </a:cubicBezTo>
                  <a:lnTo>
                    <a:pt x="494795" y="1324834"/>
                  </a:lnTo>
                  <a:cubicBezTo>
                    <a:pt x="495426" y="1326583"/>
                    <a:pt x="497359" y="1327491"/>
                    <a:pt x="499113" y="1326861"/>
                  </a:cubicBezTo>
                  <a:cubicBezTo>
                    <a:pt x="500866" y="1326231"/>
                    <a:pt x="501776" y="1324302"/>
                    <a:pt x="501145" y="1322553"/>
                  </a:cubicBezTo>
                  <a:close/>
                </a:path>
              </a:pathLst>
            </a:custGeom>
            <a:grpFill/>
            <a:ln w="6350"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6E518FBD-6841-5540-BB61-EABDD7C6D705}"/>
                </a:ext>
              </a:extLst>
            </p:cNvPr>
            <p:cNvSpPr/>
            <p:nvPr/>
          </p:nvSpPr>
          <p:spPr>
            <a:xfrm>
              <a:off x="3584700" y="5900675"/>
              <a:ext cx="1498600" cy="63361"/>
            </a:xfrm>
            <a:custGeom>
              <a:avLst/>
              <a:gdLst>
                <a:gd name="connsiteX0" fmla="*/ 1497967 w 1498600"/>
                <a:gd name="connsiteY0" fmla="*/ 61653 h 63361"/>
                <a:gd name="connsiteX1" fmla="*/ 3495 w 1498600"/>
                <a:gd name="connsiteY1" fmla="*/ 3 h 63361"/>
                <a:gd name="connsiteX2" fmla="*/ 3 w 1498600"/>
                <a:gd name="connsiteY2" fmla="*/ 3171 h 63361"/>
                <a:gd name="connsiteX3" fmla="*/ 3173 w 1498600"/>
                <a:gd name="connsiteY3" fmla="*/ 6592 h 63361"/>
                <a:gd name="connsiteX4" fmla="*/ 3178 w 1498600"/>
                <a:gd name="connsiteY4" fmla="*/ 6592 h 63361"/>
                <a:gd name="connsiteX5" fmla="*/ 1497714 w 1498600"/>
                <a:gd name="connsiteY5" fmla="*/ 68242 h 63361"/>
                <a:gd name="connsiteX6" fmla="*/ 1501795 w 1498600"/>
                <a:gd name="connsiteY6" fmla="*/ 65979 h 63361"/>
                <a:gd name="connsiteX7" fmla="*/ 1499527 w 1498600"/>
                <a:gd name="connsiteY7" fmla="*/ 61906 h 63361"/>
                <a:gd name="connsiteX8" fmla="*/ 1497714 w 1498600"/>
                <a:gd name="connsiteY8" fmla="*/ 61906 h 6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600" h="63361">
                  <a:moveTo>
                    <a:pt x="1497967" y="61653"/>
                  </a:moveTo>
                  <a:lnTo>
                    <a:pt x="3495" y="3"/>
                  </a:lnTo>
                  <a:cubicBezTo>
                    <a:pt x="1659" y="-69"/>
                    <a:pt x="105" y="1341"/>
                    <a:pt x="3" y="3171"/>
                  </a:cubicBezTo>
                  <a:cubicBezTo>
                    <a:pt x="-69" y="4989"/>
                    <a:pt x="1351" y="6521"/>
                    <a:pt x="3173" y="6592"/>
                  </a:cubicBezTo>
                  <a:cubicBezTo>
                    <a:pt x="3174" y="6592"/>
                    <a:pt x="3176" y="6592"/>
                    <a:pt x="3178" y="6592"/>
                  </a:cubicBezTo>
                  <a:lnTo>
                    <a:pt x="1497714" y="68242"/>
                  </a:lnTo>
                  <a:cubicBezTo>
                    <a:pt x="1499467" y="68742"/>
                    <a:pt x="1501295" y="67729"/>
                    <a:pt x="1501795" y="65979"/>
                  </a:cubicBezTo>
                  <a:cubicBezTo>
                    <a:pt x="1502296" y="64230"/>
                    <a:pt x="1501281" y="62406"/>
                    <a:pt x="1499527" y="61906"/>
                  </a:cubicBezTo>
                  <a:cubicBezTo>
                    <a:pt x="1498935" y="61737"/>
                    <a:pt x="1498306" y="61737"/>
                    <a:pt x="1497714" y="61906"/>
                  </a:cubicBezTo>
                  <a:close/>
                </a:path>
              </a:pathLst>
            </a:custGeom>
            <a:grpFill/>
            <a:ln w="6350"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EB8CADAE-84B9-5541-A784-4BEEA54F5B22}"/>
                </a:ext>
              </a:extLst>
            </p:cNvPr>
            <p:cNvSpPr/>
            <p:nvPr/>
          </p:nvSpPr>
          <p:spPr>
            <a:xfrm>
              <a:off x="9669748" y="6520310"/>
              <a:ext cx="101600" cy="335814"/>
            </a:xfrm>
            <a:custGeom>
              <a:avLst/>
              <a:gdLst>
                <a:gd name="connsiteX0" fmla="*/ 2572 w 101600"/>
                <a:gd name="connsiteY0" fmla="*/ 102 h 335813"/>
                <a:gd name="connsiteX1" fmla="*/ 96 w 101600"/>
                <a:gd name="connsiteY1" fmla="*/ 4157 h 335813"/>
                <a:gd name="connsiteX2" fmla="*/ 96997 w 101600"/>
                <a:gd name="connsiteY2" fmla="*/ 337183 h 335813"/>
                <a:gd name="connsiteX3" fmla="*/ 104046 w 101600"/>
                <a:gd name="connsiteY3" fmla="*/ 337183 h 335813"/>
                <a:gd name="connsiteX4" fmla="*/ 6573 w 101600"/>
                <a:gd name="connsiteY4" fmla="*/ 2256 h 335813"/>
                <a:gd name="connsiteX5" fmla="*/ 2572 w 101600"/>
                <a:gd name="connsiteY5" fmla="*/ 102 h 3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 h="335813">
                  <a:moveTo>
                    <a:pt x="2572" y="102"/>
                  </a:moveTo>
                  <a:cubicBezTo>
                    <a:pt x="766" y="540"/>
                    <a:pt x="-342" y="2355"/>
                    <a:pt x="96" y="4157"/>
                  </a:cubicBezTo>
                  <a:lnTo>
                    <a:pt x="96997" y="337183"/>
                  </a:lnTo>
                  <a:lnTo>
                    <a:pt x="104046" y="337183"/>
                  </a:lnTo>
                  <a:lnTo>
                    <a:pt x="6573" y="2256"/>
                  </a:lnTo>
                  <a:cubicBezTo>
                    <a:pt x="6000" y="612"/>
                    <a:pt x="4264" y="-323"/>
                    <a:pt x="2572" y="102"/>
                  </a:cubicBezTo>
                  <a:close/>
                </a:path>
              </a:pathLst>
            </a:custGeom>
            <a:grpFill/>
            <a:ln w="6350"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3D90ED93-B6D8-E74E-95DB-7DAA2E8C2887}"/>
                </a:ext>
              </a:extLst>
            </p:cNvPr>
            <p:cNvSpPr/>
            <p:nvPr/>
          </p:nvSpPr>
          <p:spPr>
            <a:xfrm>
              <a:off x="10470445" y="4471993"/>
              <a:ext cx="184150" cy="183747"/>
            </a:xfrm>
            <a:custGeom>
              <a:avLst/>
              <a:gdLst>
                <a:gd name="connsiteX0" fmla="*/ 38805 w 184150"/>
                <a:gd name="connsiteY0" fmla="*/ 17761 h 183747"/>
                <a:gd name="connsiteX1" fmla="*/ 17851 w 184150"/>
                <a:gd name="connsiteY1" fmla="*/ 148538 h 183747"/>
                <a:gd name="connsiteX2" fmla="*/ 148914 w 184150"/>
                <a:gd name="connsiteY2" fmla="*/ 169447 h 183747"/>
                <a:gd name="connsiteX3" fmla="*/ 169869 w 184150"/>
                <a:gd name="connsiteY3" fmla="*/ 38671 h 183747"/>
                <a:gd name="connsiteX4" fmla="*/ 38805 w 184150"/>
                <a:gd name="connsiteY4" fmla="*/ 17761 h 183747"/>
                <a:gd name="connsiteX5" fmla="*/ 144977 w 184150"/>
                <a:gd name="connsiteY5" fmla="*/ 164125 h 183747"/>
                <a:gd name="connsiteX6" fmla="*/ 23235 w 184150"/>
                <a:gd name="connsiteY6" fmla="*/ 144637 h 183747"/>
                <a:gd name="connsiteX7" fmla="*/ 42766 w 184150"/>
                <a:gd name="connsiteY7" fmla="*/ 23161 h 183747"/>
                <a:gd name="connsiteX8" fmla="*/ 164471 w 184150"/>
                <a:gd name="connsiteY8" fmla="*/ 42599 h 183747"/>
                <a:gd name="connsiteX9" fmla="*/ 145040 w 184150"/>
                <a:gd name="connsiteY9" fmla="*/ 164125 h 18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150" h="183747">
                  <a:moveTo>
                    <a:pt x="38805" y="17761"/>
                  </a:moveTo>
                  <a:cubicBezTo>
                    <a:pt x="-3174" y="48101"/>
                    <a:pt x="-12555" y="106651"/>
                    <a:pt x="17851" y="148538"/>
                  </a:cubicBezTo>
                  <a:cubicBezTo>
                    <a:pt x="48257" y="190425"/>
                    <a:pt x="106936" y="199786"/>
                    <a:pt x="148914" y="169447"/>
                  </a:cubicBezTo>
                  <a:cubicBezTo>
                    <a:pt x="190893" y="139108"/>
                    <a:pt x="200275" y="80557"/>
                    <a:pt x="169869" y="38671"/>
                  </a:cubicBezTo>
                  <a:cubicBezTo>
                    <a:pt x="139423" y="-3152"/>
                    <a:pt x="80801" y="-12504"/>
                    <a:pt x="38805" y="17761"/>
                  </a:cubicBezTo>
                  <a:close/>
                  <a:moveTo>
                    <a:pt x="144977" y="164125"/>
                  </a:moveTo>
                  <a:cubicBezTo>
                    <a:pt x="105966" y="192288"/>
                    <a:pt x="51460" y="183563"/>
                    <a:pt x="23235" y="144637"/>
                  </a:cubicBezTo>
                  <a:cubicBezTo>
                    <a:pt x="-4990" y="105711"/>
                    <a:pt x="3755" y="51324"/>
                    <a:pt x="42766" y="23161"/>
                  </a:cubicBezTo>
                  <a:cubicBezTo>
                    <a:pt x="81758" y="-4988"/>
                    <a:pt x="136233" y="3713"/>
                    <a:pt x="164471" y="42599"/>
                  </a:cubicBezTo>
                  <a:cubicBezTo>
                    <a:pt x="192678" y="81526"/>
                    <a:pt x="183986" y="135889"/>
                    <a:pt x="145040" y="164125"/>
                  </a:cubicBezTo>
                  <a:close/>
                </a:path>
              </a:pathLst>
            </a:custGeom>
            <a:grpFill/>
            <a:ln w="6350"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DB551645-C301-974D-B000-B1CB9F2F9C95}"/>
                </a:ext>
              </a:extLst>
            </p:cNvPr>
            <p:cNvSpPr/>
            <p:nvPr/>
          </p:nvSpPr>
          <p:spPr>
            <a:xfrm>
              <a:off x="10457206" y="4458769"/>
              <a:ext cx="209550" cy="209091"/>
            </a:xfrm>
            <a:custGeom>
              <a:avLst/>
              <a:gdLst>
                <a:gd name="connsiteX0" fmla="*/ 44297 w 209550"/>
                <a:gd name="connsiteY0" fmla="*/ 20277 h 209091"/>
                <a:gd name="connsiteX1" fmla="*/ 20371 w 209550"/>
                <a:gd name="connsiteY1" fmla="*/ 169545 h 209091"/>
                <a:gd name="connsiteX2" fmla="*/ 169967 w 209550"/>
                <a:gd name="connsiteY2" fmla="*/ 193418 h 209091"/>
                <a:gd name="connsiteX3" fmla="*/ 193903 w 209550"/>
                <a:gd name="connsiteY3" fmla="*/ 44164 h 209091"/>
                <a:gd name="connsiteX4" fmla="*/ 44296 w 209550"/>
                <a:gd name="connsiteY4" fmla="*/ 20277 h 209091"/>
                <a:gd name="connsiteX5" fmla="*/ 168058 w 209550"/>
                <a:gd name="connsiteY5" fmla="*/ 190718 h 209091"/>
                <a:gd name="connsiteX6" fmla="*/ 23165 w 209550"/>
                <a:gd name="connsiteY6" fmla="*/ 167582 h 209091"/>
                <a:gd name="connsiteX7" fmla="*/ 46352 w 209550"/>
                <a:gd name="connsiteY7" fmla="*/ 23005 h 209091"/>
                <a:gd name="connsiteX8" fmla="*/ 191236 w 209550"/>
                <a:gd name="connsiteY8" fmla="*/ 46128 h 209091"/>
                <a:gd name="connsiteX9" fmla="*/ 168058 w 209550"/>
                <a:gd name="connsiteY9" fmla="*/ 190718 h 2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09091">
                  <a:moveTo>
                    <a:pt x="44297" y="20277"/>
                  </a:moveTo>
                  <a:cubicBezTo>
                    <a:pt x="-3619" y="54904"/>
                    <a:pt x="-14331" y="121734"/>
                    <a:pt x="20371" y="169545"/>
                  </a:cubicBezTo>
                  <a:cubicBezTo>
                    <a:pt x="55075" y="217357"/>
                    <a:pt x="122050" y="228045"/>
                    <a:pt x="169967" y="193418"/>
                  </a:cubicBezTo>
                  <a:cubicBezTo>
                    <a:pt x="217878" y="158795"/>
                    <a:pt x="228594" y="91976"/>
                    <a:pt x="193903" y="44164"/>
                  </a:cubicBezTo>
                  <a:cubicBezTo>
                    <a:pt x="159164" y="-3594"/>
                    <a:pt x="92236" y="-14281"/>
                    <a:pt x="44296" y="20277"/>
                  </a:cubicBezTo>
                  <a:close/>
                  <a:moveTo>
                    <a:pt x="168058" y="190718"/>
                  </a:moveTo>
                  <a:cubicBezTo>
                    <a:pt x="121644" y="224253"/>
                    <a:pt x="56773" y="213895"/>
                    <a:pt x="23165" y="167582"/>
                  </a:cubicBezTo>
                  <a:cubicBezTo>
                    <a:pt x="-10443" y="121269"/>
                    <a:pt x="-62" y="56540"/>
                    <a:pt x="46352" y="23005"/>
                  </a:cubicBezTo>
                  <a:cubicBezTo>
                    <a:pt x="92761" y="-10526"/>
                    <a:pt x="157624" y="-174"/>
                    <a:pt x="191236" y="46128"/>
                  </a:cubicBezTo>
                  <a:cubicBezTo>
                    <a:pt x="224745" y="92467"/>
                    <a:pt x="214381" y="157120"/>
                    <a:pt x="168058" y="190718"/>
                  </a:cubicBezTo>
                  <a:close/>
                </a:path>
              </a:pathLst>
            </a:custGeom>
            <a:grpFill/>
            <a:ln w="6350"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045D18F6-7885-DA4D-A83A-533552D39E03}"/>
                </a:ext>
              </a:extLst>
            </p:cNvPr>
            <p:cNvSpPr/>
            <p:nvPr/>
          </p:nvSpPr>
          <p:spPr>
            <a:xfrm>
              <a:off x="10524778" y="4526372"/>
              <a:ext cx="76200" cy="76033"/>
            </a:xfrm>
            <a:custGeom>
              <a:avLst/>
              <a:gdLst>
                <a:gd name="connsiteX0" fmla="*/ 16222 w 76200"/>
                <a:gd name="connsiteY0" fmla="*/ 7482 h 76033"/>
                <a:gd name="connsiteX1" fmla="*/ 7498 w 76200"/>
                <a:gd name="connsiteY1" fmla="*/ 62260 h 76033"/>
                <a:gd name="connsiteX2" fmla="*/ 62397 w 76200"/>
                <a:gd name="connsiteY2" fmla="*/ 70965 h 76033"/>
                <a:gd name="connsiteX3" fmla="*/ 71149 w 76200"/>
                <a:gd name="connsiteY3" fmla="*/ 16225 h 76033"/>
                <a:gd name="connsiteX4" fmla="*/ 16261 w 76200"/>
                <a:gd name="connsiteY4" fmla="*/ 7453 h 76033"/>
                <a:gd name="connsiteX5" fmla="*/ 16222 w 76200"/>
                <a:gd name="connsiteY5" fmla="*/ 7482 h 76033"/>
                <a:gd name="connsiteX6" fmla="*/ 60672 w 76200"/>
                <a:gd name="connsiteY6" fmla="*/ 68372 h 76033"/>
                <a:gd name="connsiteX7" fmla="*/ 10387 w 76200"/>
                <a:gd name="connsiteY7" fmla="*/ 60383 h 76033"/>
                <a:gd name="connsiteX8" fmla="*/ 18394 w 76200"/>
                <a:gd name="connsiteY8" fmla="*/ 10208 h 76033"/>
                <a:gd name="connsiteX9" fmla="*/ 68673 w 76200"/>
                <a:gd name="connsiteY9" fmla="*/ 18190 h 76033"/>
                <a:gd name="connsiteX10" fmla="*/ 60672 w 76200"/>
                <a:gd name="connsiteY10" fmla="*/ 68372 h 7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 h="76033">
                  <a:moveTo>
                    <a:pt x="16222" y="7482"/>
                  </a:moveTo>
                  <a:cubicBezTo>
                    <a:pt x="-1347" y="20205"/>
                    <a:pt x="-5253" y="44730"/>
                    <a:pt x="7498" y="62260"/>
                  </a:cubicBezTo>
                  <a:cubicBezTo>
                    <a:pt x="20249" y="79791"/>
                    <a:pt x="44828" y="83688"/>
                    <a:pt x="62397" y="70965"/>
                  </a:cubicBezTo>
                  <a:cubicBezTo>
                    <a:pt x="79950" y="58253"/>
                    <a:pt x="83867" y="33756"/>
                    <a:pt x="71149" y="16225"/>
                  </a:cubicBezTo>
                  <a:cubicBezTo>
                    <a:pt x="58420" y="-1321"/>
                    <a:pt x="33846" y="-5248"/>
                    <a:pt x="16261" y="7453"/>
                  </a:cubicBezTo>
                  <a:cubicBezTo>
                    <a:pt x="16248" y="7463"/>
                    <a:pt x="16235" y="7472"/>
                    <a:pt x="16222" y="7482"/>
                  </a:cubicBezTo>
                  <a:close/>
                  <a:moveTo>
                    <a:pt x="60672" y="68372"/>
                  </a:moveTo>
                  <a:cubicBezTo>
                    <a:pt x="44575" y="80021"/>
                    <a:pt x="22062" y="76444"/>
                    <a:pt x="10387" y="60383"/>
                  </a:cubicBezTo>
                  <a:cubicBezTo>
                    <a:pt x="-1287" y="44321"/>
                    <a:pt x="2297" y="21857"/>
                    <a:pt x="18394" y="10208"/>
                  </a:cubicBezTo>
                  <a:cubicBezTo>
                    <a:pt x="34487" y="-1439"/>
                    <a:pt x="56996" y="2134"/>
                    <a:pt x="68673" y="18190"/>
                  </a:cubicBezTo>
                  <a:cubicBezTo>
                    <a:pt x="80317" y="34260"/>
                    <a:pt x="76739" y="56700"/>
                    <a:pt x="60672" y="68372"/>
                  </a:cubicBezTo>
                  <a:close/>
                </a:path>
              </a:pathLst>
            </a:custGeom>
            <a:grpFill/>
            <a:ln w="6350"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EDD3328A-07CD-B84C-9FF5-3F152EB67472}"/>
                </a:ext>
              </a:extLst>
            </p:cNvPr>
            <p:cNvSpPr/>
            <p:nvPr/>
          </p:nvSpPr>
          <p:spPr>
            <a:xfrm>
              <a:off x="7362645" y="5184189"/>
              <a:ext cx="88900" cy="88705"/>
            </a:xfrm>
            <a:custGeom>
              <a:avLst/>
              <a:gdLst>
                <a:gd name="connsiteX0" fmla="*/ 18214 w 88900"/>
                <a:gd name="connsiteY0" fmla="*/ 8556 h 88705"/>
                <a:gd name="connsiteX1" fmla="*/ 8574 w 88900"/>
                <a:gd name="connsiteY1" fmla="*/ 70538 h 88705"/>
                <a:gd name="connsiteX2" fmla="*/ 70692 w 88900"/>
                <a:gd name="connsiteY2" fmla="*/ 80157 h 88705"/>
                <a:gd name="connsiteX3" fmla="*/ 80570 w 88900"/>
                <a:gd name="connsiteY3" fmla="*/ 18503 h 88705"/>
                <a:gd name="connsiteX4" fmla="*/ 18543 w 88900"/>
                <a:gd name="connsiteY4" fmla="*/ 8317 h 88705"/>
                <a:gd name="connsiteX5" fmla="*/ 18214 w 88900"/>
                <a:gd name="connsiteY5" fmla="*/ 8556 h 88705"/>
                <a:gd name="connsiteX6" fmla="*/ 66728 w 88900"/>
                <a:gd name="connsiteY6" fmla="*/ 75401 h 88705"/>
                <a:gd name="connsiteX7" fmla="*/ 13515 w 88900"/>
                <a:gd name="connsiteY7" fmla="*/ 66957 h 88705"/>
                <a:gd name="connsiteX8" fmla="*/ 21978 w 88900"/>
                <a:gd name="connsiteY8" fmla="*/ 13860 h 88705"/>
                <a:gd name="connsiteX9" fmla="*/ 75191 w 88900"/>
                <a:gd name="connsiteY9" fmla="*/ 22305 h 88705"/>
                <a:gd name="connsiteX10" fmla="*/ 75237 w 88900"/>
                <a:gd name="connsiteY10" fmla="*/ 22368 h 88705"/>
                <a:gd name="connsiteX11" fmla="*/ 66855 w 88900"/>
                <a:gd name="connsiteY11" fmla="*/ 75401 h 8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00" h="88705">
                  <a:moveTo>
                    <a:pt x="18214" y="8556"/>
                  </a:moveTo>
                  <a:cubicBezTo>
                    <a:pt x="-1602" y="23015"/>
                    <a:pt x="-5917" y="50766"/>
                    <a:pt x="8574" y="70538"/>
                  </a:cubicBezTo>
                  <a:cubicBezTo>
                    <a:pt x="23065" y="90310"/>
                    <a:pt x="50877" y="94616"/>
                    <a:pt x="70692" y="80157"/>
                  </a:cubicBezTo>
                  <a:cubicBezTo>
                    <a:pt x="90379" y="65790"/>
                    <a:pt x="94787" y="38278"/>
                    <a:pt x="80570" y="18503"/>
                  </a:cubicBezTo>
                  <a:cubicBezTo>
                    <a:pt x="66261" y="-1400"/>
                    <a:pt x="38490" y="-5961"/>
                    <a:pt x="18543" y="8317"/>
                  </a:cubicBezTo>
                  <a:cubicBezTo>
                    <a:pt x="18433" y="8396"/>
                    <a:pt x="18323" y="8476"/>
                    <a:pt x="18214" y="8556"/>
                  </a:cubicBezTo>
                  <a:close/>
                  <a:moveTo>
                    <a:pt x="66728" y="75401"/>
                  </a:moveTo>
                  <a:cubicBezTo>
                    <a:pt x="49696" y="87732"/>
                    <a:pt x="25872" y="83951"/>
                    <a:pt x="13515" y="66957"/>
                  </a:cubicBezTo>
                  <a:cubicBezTo>
                    <a:pt x="1157" y="49963"/>
                    <a:pt x="4946" y="26191"/>
                    <a:pt x="21978" y="13860"/>
                  </a:cubicBezTo>
                  <a:cubicBezTo>
                    <a:pt x="39009" y="1530"/>
                    <a:pt x="62834" y="5311"/>
                    <a:pt x="75191" y="22305"/>
                  </a:cubicBezTo>
                  <a:cubicBezTo>
                    <a:pt x="75206" y="22326"/>
                    <a:pt x="75221" y="22347"/>
                    <a:pt x="75237" y="22368"/>
                  </a:cubicBezTo>
                  <a:cubicBezTo>
                    <a:pt x="87568" y="39330"/>
                    <a:pt x="83819" y="63050"/>
                    <a:pt x="66855" y="75401"/>
                  </a:cubicBezTo>
                  <a:close/>
                </a:path>
              </a:pathLst>
            </a:custGeom>
            <a:grpFill/>
            <a:ln w="6350"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254BBC9-12AA-004D-B88A-844715228204}"/>
                </a:ext>
              </a:extLst>
            </p:cNvPr>
            <p:cNvSpPr/>
            <p:nvPr/>
          </p:nvSpPr>
          <p:spPr>
            <a:xfrm>
              <a:off x="7248248" y="5070522"/>
              <a:ext cx="317500" cy="316805"/>
            </a:xfrm>
            <a:custGeom>
              <a:avLst/>
              <a:gdLst>
                <a:gd name="connsiteX0" fmla="*/ 65682 w 317500"/>
                <a:gd name="connsiteY0" fmla="*/ 30096 h 316805"/>
                <a:gd name="connsiteX1" fmla="*/ 30161 w 317500"/>
                <a:gd name="connsiteY1" fmla="*/ 251289 h 316805"/>
                <a:gd name="connsiteX2" fmla="*/ 251840 w 317500"/>
                <a:gd name="connsiteY2" fmla="*/ 286732 h 316805"/>
                <a:gd name="connsiteX3" fmla="*/ 287361 w 317500"/>
                <a:gd name="connsiteY3" fmla="*/ 65539 h 316805"/>
                <a:gd name="connsiteX4" fmla="*/ 287298 w 317500"/>
                <a:gd name="connsiteY4" fmla="*/ 65451 h 316805"/>
                <a:gd name="connsiteX5" fmla="*/ 65682 w 317500"/>
                <a:gd name="connsiteY5" fmla="*/ 30096 h 316805"/>
                <a:gd name="connsiteX6" fmla="*/ 249832 w 317500"/>
                <a:gd name="connsiteY6" fmla="*/ 283920 h 316805"/>
                <a:gd name="connsiteX7" fmla="*/ 32844 w 317500"/>
                <a:gd name="connsiteY7" fmla="*/ 249285 h 316805"/>
                <a:gd name="connsiteX8" fmla="*/ 67555 w 317500"/>
                <a:gd name="connsiteY8" fmla="*/ 32772 h 316805"/>
                <a:gd name="connsiteX9" fmla="*/ 284503 w 317500"/>
                <a:gd name="connsiteY9" fmla="*/ 67352 h 316805"/>
                <a:gd name="connsiteX10" fmla="*/ 249960 w 317500"/>
                <a:gd name="connsiteY10" fmla="*/ 283920 h 31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00" h="316805">
                  <a:moveTo>
                    <a:pt x="65682" y="30096"/>
                  </a:moveTo>
                  <a:cubicBezTo>
                    <a:pt x="-5341" y="81389"/>
                    <a:pt x="-21244" y="180421"/>
                    <a:pt x="30161" y="251289"/>
                  </a:cubicBezTo>
                  <a:cubicBezTo>
                    <a:pt x="81568" y="322158"/>
                    <a:pt x="180817" y="338026"/>
                    <a:pt x="251840" y="286732"/>
                  </a:cubicBezTo>
                  <a:cubicBezTo>
                    <a:pt x="322864" y="235439"/>
                    <a:pt x="338767" y="136407"/>
                    <a:pt x="287361" y="65539"/>
                  </a:cubicBezTo>
                  <a:cubicBezTo>
                    <a:pt x="287340" y="65510"/>
                    <a:pt x="287319" y="65480"/>
                    <a:pt x="287298" y="65451"/>
                  </a:cubicBezTo>
                  <a:cubicBezTo>
                    <a:pt x="235868" y="-5348"/>
                    <a:pt x="136672" y="-21173"/>
                    <a:pt x="65682" y="30096"/>
                  </a:cubicBezTo>
                  <a:close/>
                  <a:moveTo>
                    <a:pt x="249832" y="283920"/>
                  </a:moveTo>
                  <a:cubicBezTo>
                    <a:pt x="180327" y="334145"/>
                    <a:pt x="83179" y="318638"/>
                    <a:pt x="32844" y="249285"/>
                  </a:cubicBezTo>
                  <a:cubicBezTo>
                    <a:pt x="-17490" y="179933"/>
                    <a:pt x="-1950" y="82996"/>
                    <a:pt x="67555" y="32772"/>
                  </a:cubicBezTo>
                  <a:cubicBezTo>
                    <a:pt x="137039" y="-17437"/>
                    <a:pt x="234154" y="-1957"/>
                    <a:pt x="284503" y="67352"/>
                  </a:cubicBezTo>
                  <a:cubicBezTo>
                    <a:pt x="334800" y="136698"/>
                    <a:pt x="319346" y="233582"/>
                    <a:pt x="249960" y="283920"/>
                  </a:cubicBezTo>
                  <a:close/>
                </a:path>
              </a:pathLst>
            </a:custGeom>
            <a:grpFill/>
            <a:ln w="6350"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19242411-5876-5142-B46E-8AE5DB189C51}"/>
                </a:ext>
              </a:extLst>
            </p:cNvPr>
            <p:cNvSpPr/>
            <p:nvPr/>
          </p:nvSpPr>
          <p:spPr>
            <a:xfrm>
              <a:off x="7183806" y="5006230"/>
              <a:ext cx="444500" cy="443527"/>
            </a:xfrm>
            <a:custGeom>
              <a:avLst/>
              <a:gdLst>
                <a:gd name="connsiteX0" fmla="*/ 92277 w 444500"/>
                <a:gd name="connsiteY0" fmla="*/ 42241 h 443527"/>
                <a:gd name="connsiteX1" fmla="*/ 42460 w 444500"/>
                <a:gd name="connsiteY1" fmla="*/ 353259 h 443527"/>
                <a:gd name="connsiteX2" fmla="*/ 354160 w 444500"/>
                <a:gd name="connsiteY2" fmla="*/ 402968 h 443527"/>
                <a:gd name="connsiteX3" fmla="*/ 403999 w 444500"/>
                <a:gd name="connsiteY3" fmla="*/ 91980 h 443527"/>
                <a:gd name="connsiteX4" fmla="*/ 92278 w 444500"/>
                <a:gd name="connsiteY4" fmla="*/ 42241 h 443527"/>
                <a:gd name="connsiteX5" fmla="*/ 353199 w 444500"/>
                <a:gd name="connsiteY5" fmla="*/ 401625 h 443527"/>
                <a:gd name="connsiteX6" fmla="*/ 43805 w 444500"/>
                <a:gd name="connsiteY6" fmla="*/ 352283 h 443527"/>
                <a:gd name="connsiteX7" fmla="*/ 93256 w 444500"/>
                <a:gd name="connsiteY7" fmla="*/ 43566 h 443527"/>
                <a:gd name="connsiteX8" fmla="*/ 402650 w 444500"/>
                <a:gd name="connsiteY8" fmla="*/ 92908 h 443527"/>
                <a:gd name="connsiteX9" fmla="*/ 402666 w 444500"/>
                <a:gd name="connsiteY9" fmla="*/ 92930 h 443527"/>
                <a:gd name="connsiteX10" fmla="*/ 353199 w 444500"/>
                <a:gd name="connsiteY10" fmla="*/ 401625 h 44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500" h="443527">
                  <a:moveTo>
                    <a:pt x="92277" y="42241"/>
                  </a:moveTo>
                  <a:cubicBezTo>
                    <a:pt x="-7553" y="114400"/>
                    <a:pt x="-29857" y="253647"/>
                    <a:pt x="42460" y="353259"/>
                  </a:cubicBezTo>
                  <a:cubicBezTo>
                    <a:pt x="114776" y="452871"/>
                    <a:pt x="254329" y="475127"/>
                    <a:pt x="354160" y="402968"/>
                  </a:cubicBezTo>
                  <a:cubicBezTo>
                    <a:pt x="453979" y="330818"/>
                    <a:pt x="476291" y="191592"/>
                    <a:pt x="403999" y="91980"/>
                  </a:cubicBezTo>
                  <a:cubicBezTo>
                    <a:pt x="331592" y="-7495"/>
                    <a:pt x="192164" y="-29742"/>
                    <a:pt x="92278" y="42241"/>
                  </a:cubicBezTo>
                  <a:close/>
                  <a:moveTo>
                    <a:pt x="353199" y="401625"/>
                  </a:moveTo>
                  <a:cubicBezTo>
                    <a:pt x="254107" y="473250"/>
                    <a:pt x="115587" y="451159"/>
                    <a:pt x="43805" y="352283"/>
                  </a:cubicBezTo>
                  <a:cubicBezTo>
                    <a:pt x="-27976" y="253408"/>
                    <a:pt x="-5837" y="115190"/>
                    <a:pt x="93256" y="43566"/>
                  </a:cubicBezTo>
                  <a:cubicBezTo>
                    <a:pt x="192348" y="-28058"/>
                    <a:pt x="330868" y="-5967"/>
                    <a:pt x="402650" y="92908"/>
                  </a:cubicBezTo>
                  <a:cubicBezTo>
                    <a:pt x="402655" y="92915"/>
                    <a:pt x="402661" y="92923"/>
                    <a:pt x="402666" y="92930"/>
                  </a:cubicBezTo>
                  <a:cubicBezTo>
                    <a:pt x="474282" y="191841"/>
                    <a:pt x="452154" y="329928"/>
                    <a:pt x="353199" y="401625"/>
                  </a:cubicBezTo>
                  <a:close/>
                </a:path>
              </a:pathLst>
            </a:custGeom>
            <a:grpFill/>
            <a:ln w="6350"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8A88571E-9924-A34C-8789-DEE2F3671C93}"/>
                </a:ext>
              </a:extLst>
            </p:cNvPr>
            <p:cNvSpPr/>
            <p:nvPr/>
          </p:nvSpPr>
          <p:spPr>
            <a:xfrm>
              <a:off x="10561994" y="4566345"/>
              <a:ext cx="1073150" cy="1045457"/>
            </a:xfrm>
            <a:custGeom>
              <a:avLst/>
              <a:gdLst>
                <a:gd name="connsiteX0" fmla="*/ 6120 w 1073150"/>
                <a:gd name="connsiteY0" fmla="*/ 1026 h 1045457"/>
                <a:gd name="connsiteX1" fmla="*/ 3327 w 1073150"/>
                <a:gd name="connsiteY1" fmla="*/ 12 h 1045457"/>
                <a:gd name="connsiteX2" fmla="*/ 1041 w 1073150"/>
                <a:gd name="connsiteY2" fmla="*/ 1089 h 1045457"/>
                <a:gd name="connsiteX3" fmla="*/ 1041 w 1073150"/>
                <a:gd name="connsiteY3" fmla="*/ 6158 h 1045457"/>
                <a:gd name="connsiteX4" fmla="*/ 1071206 w 1073150"/>
                <a:gd name="connsiteY4" fmla="*/ 1047497 h 1045457"/>
                <a:gd name="connsiteX5" fmla="*/ 1076294 w 1073150"/>
                <a:gd name="connsiteY5" fmla="*/ 1048058 h 1045457"/>
                <a:gd name="connsiteX6" fmla="*/ 1076856 w 1073150"/>
                <a:gd name="connsiteY6" fmla="*/ 1042981 h 1045457"/>
                <a:gd name="connsiteX7" fmla="*/ 1076222 w 1073150"/>
                <a:gd name="connsiteY7" fmla="*/ 1042365 h 10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150" h="1045457">
                  <a:moveTo>
                    <a:pt x="6120" y="1026"/>
                  </a:moveTo>
                  <a:cubicBezTo>
                    <a:pt x="5382" y="297"/>
                    <a:pt x="4361" y="-73"/>
                    <a:pt x="3327" y="12"/>
                  </a:cubicBezTo>
                  <a:cubicBezTo>
                    <a:pt x="2461" y="91"/>
                    <a:pt x="1651" y="472"/>
                    <a:pt x="1041" y="1089"/>
                  </a:cubicBezTo>
                  <a:cubicBezTo>
                    <a:pt x="-347" y="2495"/>
                    <a:pt x="-347" y="4752"/>
                    <a:pt x="1041" y="6158"/>
                  </a:cubicBezTo>
                  <a:lnTo>
                    <a:pt x="1071206" y="1047497"/>
                  </a:lnTo>
                  <a:cubicBezTo>
                    <a:pt x="1072455" y="1049054"/>
                    <a:pt x="1074733" y="1049305"/>
                    <a:pt x="1076294" y="1048058"/>
                  </a:cubicBezTo>
                  <a:cubicBezTo>
                    <a:pt x="1077854" y="1046811"/>
                    <a:pt x="1078105" y="1044538"/>
                    <a:pt x="1076856" y="1042981"/>
                  </a:cubicBezTo>
                  <a:cubicBezTo>
                    <a:pt x="1076670" y="1042750"/>
                    <a:pt x="1076458" y="1042544"/>
                    <a:pt x="1076222" y="1042365"/>
                  </a:cubicBezTo>
                  <a:close/>
                </a:path>
              </a:pathLst>
            </a:custGeom>
            <a:grpFill/>
            <a:ln w="6350"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8AA87825-A91A-FA48-B002-8656B5C22719}"/>
                </a:ext>
              </a:extLst>
            </p:cNvPr>
            <p:cNvSpPr/>
            <p:nvPr/>
          </p:nvSpPr>
          <p:spPr>
            <a:xfrm>
              <a:off x="10574191" y="5607755"/>
              <a:ext cx="1060450" cy="582922"/>
            </a:xfrm>
            <a:custGeom>
              <a:avLst/>
              <a:gdLst>
                <a:gd name="connsiteX0" fmla="*/ 1060596 w 1060450"/>
                <a:gd name="connsiteY0" fmla="*/ 5 h 582921"/>
                <a:gd name="connsiteX1" fmla="*/ 674008 w 1060450"/>
                <a:gd name="connsiteY1" fmla="*/ 21548 h 582921"/>
                <a:gd name="connsiteX2" fmla="*/ 674008 w 1060450"/>
                <a:gd name="connsiteY2" fmla="*/ 21548 h 582921"/>
                <a:gd name="connsiteX3" fmla="*/ 671977 w 1060450"/>
                <a:gd name="connsiteY3" fmla="*/ 22372 h 582921"/>
                <a:gd name="connsiteX4" fmla="*/ 1543 w 1060450"/>
                <a:gd name="connsiteY4" fmla="*/ 578618 h 582921"/>
                <a:gd name="connsiteX5" fmla="*/ 656 w 1060450"/>
                <a:gd name="connsiteY5" fmla="*/ 583648 h 582921"/>
                <a:gd name="connsiteX6" fmla="*/ 5697 w 1060450"/>
                <a:gd name="connsiteY6" fmla="*/ 584534 h 582921"/>
                <a:gd name="connsiteX7" fmla="*/ 6178 w 1060450"/>
                <a:gd name="connsiteY7" fmla="*/ 584131 h 582921"/>
                <a:gd name="connsiteX8" fmla="*/ 675596 w 1060450"/>
                <a:gd name="connsiteY8" fmla="*/ 28961 h 582921"/>
                <a:gd name="connsiteX9" fmla="*/ 1060978 w 1060450"/>
                <a:gd name="connsiteY9" fmla="*/ 7482 h 582921"/>
                <a:gd name="connsiteX10" fmla="*/ 1064407 w 1060450"/>
                <a:gd name="connsiteY10" fmla="*/ 3680 h 582921"/>
                <a:gd name="connsiteX11" fmla="*/ 1060857 w 1060450"/>
                <a:gd name="connsiteY11" fmla="*/ 1 h 582921"/>
                <a:gd name="connsiteX12" fmla="*/ 1060597 w 1060450"/>
                <a:gd name="connsiteY12" fmla="*/ 5 h 58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0450" h="582921">
                  <a:moveTo>
                    <a:pt x="1060596" y="5"/>
                  </a:moveTo>
                  <a:lnTo>
                    <a:pt x="674008" y="21548"/>
                  </a:lnTo>
                  <a:lnTo>
                    <a:pt x="674008" y="21548"/>
                  </a:lnTo>
                  <a:cubicBezTo>
                    <a:pt x="673266" y="21621"/>
                    <a:pt x="672560" y="21907"/>
                    <a:pt x="671977" y="22372"/>
                  </a:cubicBezTo>
                  <a:lnTo>
                    <a:pt x="1543" y="578618"/>
                  </a:lnTo>
                  <a:cubicBezTo>
                    <a:pt x="-94" y="579763"/>
                    <a:pt x="-492" y="582015"/>
                    <a:pt x="656" y="583648"/>
                  </a:cubicBezTo>
                  <a:cubicBezTo>
                    <a:pt x="1803" y="585282"/>
                    <a:pt x="4060" y="585678"/>
                    <a:pt x="5697" y="584534"/>
                  </a:cubicBezTo>
                  <a:cubicBezTo>
                    <a:pt x="5869" y="584414"/>
                    <a:pt x="6030" y="584279"/>
                    <a:pt x="6178" y="584131"/>
                  </a:cubicBezTo>
                  <a:lnTo>
                    <a:pt x="675596" y="28961"/>
                  </a:lnTo>
                  <a:lnTo>
                    <a:pt x="1060978" y="7482"/>
                  </a:lnTo>
                  <a:cubicBezTo>
                    <a:pt x="1062947" y="7315"/>
                    <a:pt x="1064447" y="5651"/>
                    <a:pt x="1064407" y="3680"/>
                  </a:cubicBezTo>
                  <a:cubicBezTo>
                    <a:pt x="1064445" y="1686"/>
                    <a:pt x="1062855" y="38"/>
                    <a:pt x="1060857" y="1"/>
                  </a:cubicBezTo>
                  <a:cubicBezTo>
                    <a:pt x="1060770" y="-1"/>
                    <a:pt x="1060684" y="0"/>
                    <a:pt x="1060597" y="5"/>
                  </a:cubicBezTo>
                  <a:close/>
                </a:path>
              </a:pathLst>
            </a:custGeom>
            <a:grpFill/>
            <a:ln w="6350"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68838830-79F5-8347-972E-D9425F2C9D18}"/>
                </a:ext>
              </a:extLst>
            </p:cNvPr>
            <p:cNvSpPr/>
            <p:nvPr/>
          </p:nvSpPr>
          <p:spPr>
            <a:xfrm>
              <a:off x="9657089" y="4566353"/>
              <a:ext cx="1593850" cy="1767773"/>
            </a:xfrm>
            <a:custGeom>
              <a:avLst/>
              <a:gdLst>
                <a:gd name="connsiteX0" fmla="*/ 911533 w 1593850"/>
                <a:gd name="connsiteY0" fmla="*/ 1652 h 1767773"/>
                <a:gd name="connsiteX1" fmla="*/ 908231 w 1593850"/>
                <a:gd name="connsiteY1" fmla="*/ 5 h 1767773"/>
                <a:gd name="connsiteX2" fmla="*/ 906580 w 1593850"/>
                <a:gd name="connsiteY2" fmla="*/ 575 h 1767773"/>
                <a:gd name="connsiteX3" fmla="*/ 905500 w 1593850"/>
                <a:gd name="connsiteY3" fmla="*/ 5517 h 1767773"/>
                <a:gd name="connsiteX4" fmla="*/ 1585459 w 1593850"/>
                <a:gd name="connsiteY4" fmla="*/ 1064091 h 1767773"/>
                <a:gd name="connsiteX5" fmla="*/ 399660 w 1593850"/>
                <a:gd name="connsiteY5" fmla="*/ 1314937 h 1767773"/>
                <a:gd name="connsiteX6" fmla="*/ 397691 w 1593850"/>
                <a:gd name="connsiteY6" fmla="*/ 1316077 h 1767773"/>
                <a:gd name="connsiteX7" fmla="*/ 879 w 1593850"/>
                <a:gd name="connsiteY7" fmla="*/ 1766638 h 1767773"/>
                <a:gd name="connsiteX8" fmla="*/ 1229 w 1593850"/>
                <a:gd name="connsiteY8" fmla="*/ 1771675 h 1767773"/>
                <a:gd name="connsiteX9" fmla="*/ 6278 w 1593850"/>
                <a:gd name="connsiteY9" fmla="*/ 1771327 h 1767773"/>
                <a:gd name="connsiteX10" fmla="*/ 402263 w 1593850"/>
                <a:gd name="connsiteY10" fmla="*/ 1321463 h 1767773"/>
                <a:gd name="connsiteX11" fmla="*/ 1592063 w 1593850"/>
                <a:gd name="connsiteY11" fmla="*/ 1069793 h 1767773"/>
                <a:gd name="connsiteX12" fmla="*/ 1594603 w 1593850"/>
                <a:gd name="connsiteY12" fmla="*/ 1067702 h 1767773"/>
                <a:gd name="connsiteX13" fmla="*/ 1594603 w 1593850"/>
                <a:gd name="connsiteY13" fmla="*/ 1064344 h 17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3850" h="1767773">
                  <a:moveTo>
                    <a:pt x="911533" y="1652"/>
                  </a:moveTo>
                  <a:cubicBezTo>
                    <a:pt x="910799" y="563"/>
                    <a:pt x="909546" y="-63"/>
                    <a:pt x="908231" y="5"/>
                  </a:cubicBezTo>
                  <a:cubicBezTo>
                    <a:pt x="907645" y="69"/>
                    <a:pt x="907081" y="264"/>
                    <a:pt x="906580" y="575"/>
                  </a:cubicBezTo>
                  <a:cubicBezTo>
                    <a:pt x="904931" y="1654"/>
                    <a:pt x="904451" y="3852"/>
                    <a:pt x="905500" y="5517"/>
                  </a:cubicBezTo>
                  <a:lnTo>
                    <a:pt x="1585459" y="1064091"/>
                  </a:lnTo>
                  <a:lnTo>
                    <a:pt x="399660" y="1314937"/>
                  </a:lnTo>
                  <a:cubicBezTo>
                    <a:pt x="398904" y="1315112"/>
                    <a:pt x="398218" y="1315509"/>
                    <a:pt x="397691" y="1316077"/>
                  </a:cubicBezTo>
                  <a:lnTo>
                    <a:pt x="879" y="1766638"/>
                  </a:lnTo>
                  <a:cubicBezTo>
                    <a:pt x="-418" y="1768125"/>
                    <a:pt x="-262" y="1770380"/>
                    <a:pt x="1229" y="1771675"/>
                  </a:cubicBezTo>
                  <a:cubicBezTo>
                    <a:pt x="2720" y="1772970"/>
                    <a:pt x="4980" y="1772814"/>
                    <a:pt x="6278" y="1771327"/>
                  </a:cubicBezTo>
                  <a:lnTo>
                    <a:pt x="402263" y="1321463"/>
                  </a:lnTo>
                  <a:lnTo>
                    <a:pt x="1592063" y="1069793"/>
                  </a:lnTo>
                  <a:cubicBezTo>
                    <a:pt x="1593202" y="1069553"/>
                    <a:pt x="1594150" y="1068772"/>
                    <a:pt x="1594603" y="1067702"/>
                  </a:cubicBezTo>
                  <a:cubicBezTo>
                    <a:pt x="1595146" y="1066648"/>
                    <a:pt x="1595146" y="1065398"/>
                    <a:pt x="1594603" y="1064344"/>
                  </a:cubicBezTo>
                  <a:close/>
                </a:path>
              </a:pathLst>
            </a:custGeom>
            <a:grpFill/>
            <a:ln w="6350"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945BC3C3-EF43-6A4C-8DF3-E22229D9DD39}"/>
                </a:ext>
              </a:extLst>
            </p:cNvPr>
            <p:cNvSpPr/>
            <p:nvPr/>
          </p:nvSpPr>
          <p:spPr>
            <a:xfrm>
              <a:off x="9825326" y="4566543"/>
              <a:ext cx="1422400" cy="1742429"/>
            </a:xfrm>
            <a:custGeom>
              <a:avLst/>
              <a:gdLst>
                <a:gd name="connsiteX0" fmla="*/ 1421540 w 1422400"/>
                <a:gd name="connsiteY0" fmla="*/ 1063140 h 1742428"/>
                <a:gd name="connsiteX1" fmla="*/ 11840 w 1422400"/>
                <a:gd name="connsiteY1" fmla="*/ 1734197 h 1742428"/>
                <a:gd name="connsiteX2" fmla="*/ 235678 w 1422400"/>
                <a:gd name="connsiteY2" fmla="*/ 1319562 h 1742428"/>
                <a:gd name="connsiteX3" fmla="*/ 743678 w 1422400"/>
                <a:gd name="connsiteY3" fmla="*/ 4694 h 1742428"/>
                <a:gd name="connsiteX4" fmla="*/ 741646 w 1422400"/>
                <a:gd name="connsiteY4" fmla="*/ 68 h 1742428"/>
                <a:gd name="connsiteX5" fmla="*/ 740058 w 1422400"/>
                <a:gd name="connsiteY5" fmla="*/ 68 h 1742428"/>
                <a:gd name="connsiteX6" fmla="*/ 737011 w 1422400"/>
                <a:gd name="connsiteY6" fmla="*/ 2349 h 1742428"/>
                <a:gd name="connsiteX7" fmla="*/ 229010 w 1422400"/>
                <a:gd name="connsiteY7" fmla="*/ 1316838 h 1742428"/>
                <a:gd name="connsiteX8" fmla="*/ 410 w 1422400"/>
                <a:gd name="connsiteY8" fmla="*/ 1740723 h 1742428"/>
                <a:gd name="connsiteX9" fmla="*/ 981 w 1422400"/>
                <a:gd name="connsiteY9" fmla="*/ 1744905 h 1742428"/>
                <a:gd name="connsiteX10" fmla="*/ 5172 w 1422400"/>
                <a:gd name="connsiteY10" fmla="*/ 1745665 h 1742428"/>
                <a:gd name="connsiteX11" fmla="*/ 1424905 w 1422400"/>
                <a:gd name="connsiteY11" fmla="*/ 1069856 h 1742428"/>
                <a:gd name="connsiteX12" fmla="*/ 1426620 w 1422400"/>
                <a:gd name="connsiteY12" fmla="*/ 1065041 h 1742428"/>
                <a:gd name="connsiteX13" fmla="*/ 1422200 w 1422400"/>
                <a:gd name="connsiteY13" fmla="*/ 1062840 h 1742428"/>
                <a:gd name="connsiteX14" fmla="*/ 1421539 w 1422400"/>
                <a:gd name="connsiteY14" fmla="*/ 1063140 h 174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2400" h="1742428">
                  <a:moveTo>
                    <a:pt x="1421540" y="1063140"/>
                  </a:moveTo>
                  <a:lnTo>
                    <a:pt x="11840" y="1734197"/>
                  </a:lnTo>
                  <a:lnTo>
                    <a:pt x="235678" y="1319562"/>
                  </a:lnTo>
                  <a:lnTo>
                    <a:pt x="743678" y="4694"/>
                  </a:lnTo>
                  <a:cubicBezTo>
                    <a:pt x="744373" y="2857"/>
                    <a:pt x="743471" y="803"/>
                    <a:pt x="741646" y="68"/>
                  </a:cubicBezTo>
                  <a:cubicBezTo>
                    <a:pt x="741120" y="-23"/>
                    <a:pt x="740584" y="-23"/>
                    <a:pt x="740058" y="68"/>
                  </a:cubicBezTo>
                  <a:cubicBezTo>
                    <a:pt x="738686" y="176"/>
                    <a:pt x="737498" y="1064"/>
                    <a:pt x="737011" y="2349"/>
                  </a:cubicBezTo>
                  <a:lnTo>
                    <a:pt x="229010" y="1316838"/>
                  </a:lnTo>
                  <a:lnTo>
                    <a:pt x="410" y="1740723"/>
                  </a:lnTo>
                  <a:cubicBezTo>
                    <a:pt x="-301" y="1742098"/>
                    <a:pt x="-72" y="1743770"/>
                    <a:pt x="981" y="1744905"/>
                  </a:cubicBezTo>
                  <a:cubicBezTo>
                    <a:pt x="2055" y="1746058"/>
                    <a:pt x="3761" y="1746367"/>
                    <a:pt x="5172" y="1745665"/>
                  </a:cubicBezTo>
                  <a:lnTo>
                    <a:pt x="1424905" y="1069856"/>
                  </a:lnTo>
                  <a:cubicBezTo>
                    <a:pt x="1426685" y="1068975"/>
                    <a:pt x="1427443" y="1066845"/>
                    <a:pt x="1426620" y="1065041"/>
                  </a:cubicBezTo>
                  <a:cubicBezTo>
                    <a:pt x="1426008" y="1063216"/>
                    <a:pt x="1424030" y="1062230"/>
                    <a:pt x="1422200" y="1062840"/>
                  </a:cubicBezTo>
                  <a:cubicBezTo>
                    <a:pt x="1421970" y="1062917"/>
                    <a:pt x="1421749" y="1063018"/>
                    <a:pt x="1421539" y="1063140"/>
                  </a:cubicBezTo>
                  <a:close/>
                </a:path>
              </a:pathLst>
            </a:custGeom>
            <a:grpFill/>
            <a:ln w="6350"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96A7076D-CCF6-2242-ADD2-9CA5A78DA941}"/>
                </a:ext>
              </a:extLst>
            </p:cNvPr>
            <p:cNvSpPr/>
            <p:nvPr/>
          </p:nvSpPr>
          <p:spPr>
            <a:xfrm>
              <a:off x="11240509" y="5627533"/>
              <a:ext cx="12700" cy="12672"/>
            </a:xfrm>
            <a:custGeom>
              <a:avLst/>
              <a:gdLst>
                <a:gd name="connsiteX0" fmla="*/ 2547 w 12700"/>
                <a:gd name="connsiteY0" fmla="*/ 1263 h 12672"/>
                <a:gd name="connsiteX1" fmla="*/ 1265 w 12700"/>
                <a:gd name="connsiteY1" fmla="*/ 10131 h 12672"/>
                <a:gd name="connsiteX2" fmla="*/ 10154 w 12700"/>
                <a:gd name="connsiteY2" fmla="*/ 11411 h 12672"/>
                <a:gd name="connsiteX3" fmla="*/ 11565 w 12700"/>
                <a:gd name="connsiteY3" fmla="*/ 2720 h 12672"/>
                <a:gd name="connsiteX4" fmla="*/ 2726 w 12700"/>
                <a:gd name="connsiteY4" fmla="*/ 1134 h 12672"/>
                <a:gd name="connsiteX5" fmla="*/ 2548 w 12700"/>
                <a:gd name="connsiteY5" fmla="*/ 1263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47" y="1263"/>
                  </a:moveTo>
                  <a:cubicBezTo>
                    <a:pt x="-261" y="3358"/>
                    <a:pt x="-835" y="7329"/>
                    <a:pt x="1265" y="10131"/>
                  </a:cubicBezTo>
                  <a:cubicBezTo>
                    <a:pt x="3366" y="12934"/>
                    <a:pt x="7345" y="13506"/>
                    <a:pt x="10154" y="11411"/>
                  </a:cubicBezTo>
                  <a:cubicBezTo>
                    <a:pt x="12894" y="9366"/>
                    <a:pt x="13517" y="5523"/>
                    <a:pt x="11565" y="2720"/>
                  </a:cubicBezTo>
                  <a:cubicBezTo>
                    <a:pt x="9562" y="-153"/>
                    <a:pt x="5605" y="-863"/>
                    <a:pt x="2726" y="1134"/>
                  </a:cubicBezTo>
                  <a:cubicBezTo>
                    <a:pt x="2666" y="1176"/>
                    <a:pt x="2607" y="1219"/>
                    <a:pt x="2548" y="1263"/>
                  </a:cubicBezTo>
                  <a:close/>
                </a:path>
              </a:pathLst>
            </a:custGeom>
            <a:grpFill/>
            <a:ln w="6350"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B2044BD6-0B4E-374E-8E92-6662646D4BA8}"/>
                </a:ext>
              </a:extLst>
            </p:cNvPr>
            <p:cNvSpPr/>
            <p:nvPr/>
          </p:nvSpPr>
          <p:spPr>
            <a:xfrm>
              <a:off x="9822278" y="6302170"/>
              <a:ext cx="12700" cy="12672"/>
            </a:xfrm>
            <a:custGeom>
              <a:avLst/>
              <a:gdLst>
                <a:gd name="connsiteX0" fmla="*/ 2506 w 12700"/>
                <a:gd name="connsiteY0" fmla="*/ 1294 h 12672"/>
                <a:gd name="connsiteX1" fmla="*/ 1297 w 12700"/>
                <a:gd name="connsiteY1" fmla="*/ 10173 h 12672"/>
                <a:gd name="connsiteX2" fmla="*/ 10196 w 12700"/>
                <a:gd name="connsiteY2" fmla="*/ 11379 h 12672"/>
                <a:gd name="connsiteX3" fmla="*/ 11586 w 12700"/>
                <a:gd name="connsiteY3" fmla="*/ 2751 h 12672"/>
                <a:gd name="connsiteX4" fmla="*/ 2757 w 12700"/>
                <a:gd name="connsiteY4" fmla="*/ 1112 h 12672"/>
                <a:gd name="connsiteX5" fmla="*/ 2506 w 12700"/>
                <a:gd name="connsiteY5"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06" y="1294"/>
                  </a:moveTo>
                  <a:cubicBezTo>
                    <a:pt x="-286" y="3413"/>
                    <a:pt x="-827" y="7388"/>
                    <a:pt x="1297" y="10173"/>
                  </a:cubicBezTo>
                  <a:cubicBezTo>
                    <a:pt x="3420" y="12958"/>
                    <a:pt x="7404" y="13498"/>
                    <a:pt x="10196" y="11379"/>
                  </a:cubicBezTo>
                  <a:cubicBezTo>
                    <a:pt x="12891" y="9333"/>
                    <a:pt x="13503" y="5537"/>
                    <a:pt x="11586" y="2751"/>
                  </a:cubicBezTo>
                  <a:cubicBezTo>
                    <a:pt x="9602" y="-134"/>
                    <a:pt x="5650" y="-868"/>
                    <a:pt x="2757" y="1112"/>
                  </a:cubicBezTo>
                  <a:cubicBezTo>
                    <a:pt x="2672" y="1171"/>
                    <a:pt x="2588" y="1231"/>
                    <a:pt x="2506" y="1294"/>
                  </a:cubicBezTo>
                  <a:close/>
                </a:path>
              </a:pathLst>
            </a:custGeom>
            <a:grpFill/>
            <a:ln w="6350"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7A143763-5F7C-A94F-8098-6566A7704C6D}"/>
                </a:ext>
              </a:extLst>
            </p:cNvPr>
            <p:cNvSpPr/>
            <p:nvPr/>
          </p:nvSpPr>
          <p:spPr>
            <a:xfrm>
              <a:off x="9654132" y="6328813"/>
              <a:ext cx="12700" cy="12672"/>
            </a:xfrm>
            <a:custGeom>
              <a:avLst/>
              <a:gdLst>
                <a:gd name="connsiteX0" fmla="*/ 2757 w 12700"/>
                <a:gd name="connsiteY0" fmla="*/ 1263 h 12672"/>
                <a:gd name="connsiteX1" fmla="*/ 1115 w 12700"/>
                <a:gd name="connsiteY1" fmla="*/ 10072 h 12672"/>
                <a:gd name="connsiteX2" fmla="*/ 1297 w 12700"/>
                <a:gd name="connsiteY2" fmla="*/ 10323 h 12672"/>
                <a:gd name="connsiteX3" fmla="*/ 10135 w 12700"/>
                <a:gd name="connsiteY3" fmla="*/ 11909 h 12672"/>
                <a:gd name="connsiteX4" fmla="*/ 10314 w 12700"/>
                <a:gd name="connsiteY4" fmla="*/ 11781 h 12672"/>
                <a:gd name="connsiteX5" fmla="*/ 11956 w 12700"/>
                <a:gd name="connsiteY5" fmla="*/ 2971 h 12672"/>
                <a:gd name="connsiteX6" fmla="*/ 11774 w 12700"/>
                <a:gd name="connsiteY6" fmla="*/ 2720 h 12672"/>
                <a:gd name="connsiteX7" fmla="*/ 2936 w 12700"/>
                <a:gd name="connsiteY7" fmla="*/ 1134 h 12672"/>
                <a:gd name="connsiteX8" fmla="*/ 2757 w 12700"/>
                <a:gd name="connsiteY8" fmla="*/ 1263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 h="12672">
                  <a:moveTo>
                    <a:pt x="2757" y="1263"/>
                  </a:moveTo>
                  <a:cubicBezTo>
                    <a:pt x="-134" y="3243"/>
                    <a:pt x="-870" y="7187"/>
                    <a:pt x="1115" y="10072"/>
                  </a:cubicBezTo>
                  <a:cubicBezTo>
                    <a:pt x="1174" y="10157"/>
                    <a:pt x="1234" y="10241"/>
                    <a:pt x="1297" y="10323"/>
                  </a:cubicBezTo>
                  <a:cubicBezTo>
                    <a:pt x="3299" y="13196"/>
                    <a:pt x="7256" y="13906"/>
                    <a:pt x="10135" y="11909"/>
                  </a:cubicBezTo>
                  <a:cubicBezTo>
                    <a:pt x="10196" y="11867"/>
                    <a:pt x="10255" y="11824"/>
                    <a:pt x="10314" y="11781"/>
                  </a:cubicBezTo>
                  <a:cubicBezTo>
                    <a:pt x="13205" y="9800"/>
                    <a:pt x="13940" y="5856"/>
                    <a:pt x="11956" y="2971"/>
                  </a:cubicBezTo>
                  <a:cubicBezTo>
                    <a:pt x="11897" y="2886"/>
                    <a:pt x="11837" y="2802"/>
                    <a:pt x="11774" y="2720"/>
                  </a:cubicBezTo>
                  <a:cubicBezTo>
                    <a:pt x="9772" y="-153"/>
                    <a:pt x="5815" y="-863"/>
                    <a:pt x="2936" y="1134"/>
                  </a:cubicBezTo>
                  <a:cubicBezTo>
                    <a:pt x="2875" y="1176"/>
                    <a:pt x="2816" y="1219"/>
                    <a:pt x="2757" y="1263"/>
                  </a:cubicBezTo>
                  <a:close/>
                </a:path>
              </a:pathLst>
            </a:custGeom>
            <a:grpFill/>
            <a:ln w="6350"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FB4DA4AA-53F7-FC46-8CAA-ECDD8AFED2F3}"/>
                </a:ext>
              </a:extLst>
            </p:cNvPr>
            <p:cNvSpPr/>
            <p:nvPr/>
          </p:nvSpPr>
          <p:spPr>
            <a:xfrm>
              <a:off x="10051049" y="5878792"/>
              <a:ext cx="12700" cy="12672"/>
            </a:xfrm>
            <a:custGeom>
              <a:avLst/>
              <a:gdLst>
                <a:gd name="connsiteX0" fmla="*/ 2716 w 12700"/>
                <a:gd name="connsiteY0" fmla="*/ 1294 h 12672"/>
                <a:gd name="connsiteX1" fmla="*/ 1144 w 12700"/>
                <a:gd name="connsiteY1" fmla="*/ 10116 h 12672"/>
                <a:gd name="connsiteX2" fmla="*/ 1319 w 12700"/>
                <a:gd name="connsiteY2" fmla="*/ 10355 h 12672"/>
                <a:gd name="connsiteX3" fmla="*/ 10368 w 12700"/>
                <a:gd name="connsiteY3" fmla="*/ 11780 h 12672"/>
                <a:gd name="connsiteX4" fmla="*/ 11797 w 12700"/>
                <a:gd name="connsiteY4" fmla="*/ 2751 h 12672"/>
                <a:gd name="connsiteX5" fmla="*/ 2968 w 12700"/>
                <a:gd name="connsiteY5" fmla="*/ 1112 h 12672"/>
                <a:gd name="connsiteX6" fmla="*/ 2716 w 12700"/>
                <a:gd name="connsiteY6"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16" y="1294"/>
                  </a:moveTo>
                  <a:cubicBezTo>
                    <a:pt x="-160" y="3297"/>
                    <a:pt x="-864" y="7247"/>
                    <a:pt x="1144" y="10116"/>
                  </a:cubicBezTo>
                  <a:cubicBezTo>
                    <a:pt x="1200" y="10197"/>
                    <a:pt x="1259" y="10276"/>
                    <a:pt x="1319" y="10355"/>
                  </a:cubicBezTo>
                  <a:cubicBezTo>
                    <a:pt x="3424" y="13242"/>
                    <a:pt x="7475" y="13880"/>
                    <a:pt x="10368" y="11780"/>
                  </a:cubicBezTo>
                  <a:cubicBezTo>
                    <a:pt x="13262" y="9681"/>
                    <a:pt x="13901" y="5638"/>
                    <a:pt x="11797" y="2751"/>
                  </a:cubicBezTo>
                  <a:cubicBezTo>
                    <a:pt x="9812" y="-134"/>
                    <a:pt x="5860" y="-868"/>
                    <a:pt x="2968" y="1112"/>
                  </a:cubicBezTo>
                  <a:cubicBezTo>
                    <a:pt x="2883" y="1171"/>
                    <a:pt x="2799" y="1231"/>
                    <a:pt x="2716" y="1294"/>
                  </a:cubicBezTo>
                  <a:close/>
                </a:path>
              </a:pathLst>
            </a:custGeom>
            <a:grpFill/>
            <a:ln w="6350"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3D9BED09-8ADE-EB49-A0E8-8A8B29511649}"/>
                </a:ext>
              </a:extLst>
            </p:cNvPr>
            <p:cNvSpPr/>
            <p:nvPr/>
          </p:nvSpPr>
          <p:spPr>
            <a:xfrm>
              <a:off x="5348381" y="6533655"/>
              <a:ext cx="1035050" cy="133058"/>
            </a:xfrm>
            <a:custGeom>
              <a:avLst/>
              <a:gdLst>
                <a:gd name="connsiteX0" fmla="*/ 1036290 w 1035050"/>
                <a:gd name="connsiteY0" fmla="*/ 0 h 133058"/>
                <a:gd name="connsiteX1" fmla="*/ 1035211 w 1035050"/>
                <a:gd name="connsiteY1" fmla="*/ 0 h 133058"/>
                <a:gd name="connsiteX2" fmla="*/ 2891 w 1035050"/>
                <a:gd name="connsiteY2" fmla="*/ 130777 h 133058"/>
                <a:gd name="connsiteX3" fmla="*/ 19 w 1035050"/>
                <a:gd name="connsiteY3" fmla="*/ 134337 h 133058"/>
                <a:gd name="connsiteX4" fmla="*/ 34 w 1035050"/>
                <a:gd name="connsiteY4" fmla="*/ 134452 h 133058"/>
                <a:gd name="connsiteX5" fmla="*/ 3717 w 1035050"/>
                <a:gd name="connsiteY5" fmla="*/ 137367 h 133058"/>
                <a:gd name="connsiteX6" fmla="*/ 1036036 w 1035050"/>
                <a:gd name="connsiteY6" fmla="*/ 6590 h 133058"/>
                <a:gd name="connsiteX7" fmla="*/ 1038957 w 1035050"/>
                <a:gd name="connsiteY7" fmla="*/ 2851 h 133058"/>
                <a:gd name="connsiteX8" fmla="*/ 1036290 w 1035050"/>
                <a:gd name="connsiteY8" fmla="*/ 0 h 1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50" h="133058">
                  <a:moveTo>
                    <a:pt x="1036290" y="0"/>
                  </a:moveTo>
                  <a:lnTo>
                    <a:pt x="1035211" y="0"/>
                  </a:lnTo>
                  <a:lnTo>
                    <a:pt x="2891" y="130777"/>
                  </a:lnTo>
                  <a:cubicBezTo>
                    <a:pt x="1113" y="130969"/>
                    <a:pt x="-173" y="132563"/>
                    <a:pt x="19" y="134337"/>
                  </a:cubicBezTo>
                  <a:cubicBezTo>
                    <a:pt x="23" y="134375"/>
                    <a:pt x="28" y="134414"/>
                    <a:pt x="34" y="134452"/>
                  </a:cubicBezTo>
                  <a:cubicBezTo>
                    <a:pt x="266" y="136260"/>
                    <a:pt x="1900" y="137554"/>
                    <a:pt x="3717" y="137367"/>
                  </a:cubicBezTo>
                  <a:lnTo>
                    <a:pt x="1036036" y="6590"/>
                  </a:lnTo>
                  <a:cubicBezTo>
                    <a:pt x="1037857" y="6327"/>
                    <a:pt x="1039146" y="4678"/>
                    <a:pt x="1038957" y="2851"/>
                  </a:cubicBezTo>
                  <a:cubicBezTo>
                    <a:pt x="1038751" y="1439"/>
                    <a:pt x="1037688" y="302"/>
                    <a:pt x="1036290" y="0"/>
                  </a:cubicBezTo>
                  <a:close/>
                </a:path>
              </a:pathLst>
            </a:custGeom>
            <a:grp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18145446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lose White">
    <p:bg>
      <p:bgPr>
        <a:solidFill>
          <a:schemeClr val="bg1"/>
        </a:solidFill>
        <a:effectLst/>
      </p:bgPr>
    </p:bg>
    <p:spTree>
      <p:nvGrpSpPr>
        <p:cNvPr id="1" name=""/>
        <p:cNvGrpSpPr/>
        <p:nvPr/>
      </p:nvGrpSpPr>
      <p:grpSpPr>
        <a:xfrm>
          <a:off x="0" y="0"/>
          <a:ext cx="0" cy="0"/>
          <a:chOff x="0" y="0"/>
          <a:chExt cx="0" cy="0"/>
        </a:xfrm>
      </p:grpSpPr>
      <p:grpSp>
        <p:nvGrpSpPr>
          <p:cNvPr id="255" name="Graphic 567">
            <a:extLst>
              <a:ext uri="{FF2B5EF4-FFF2-40B4-BE49-F238E27FC236}">
                <a16:creationId xmlns:a16="http://schemas.microsoft.com/office/drawing/2014/main" id="{1D9F03E4-1571-3146-8727-F8E4AC14F36B}"/>
              </a:ext>
            </a:extLst>
          </p:cNvPr>
          <p:cNvGrpSpPr/>
          <p:nvPr userDrawn="1"/>
        </p:nvGrpSpPr>
        <p:grpSpPr>
          <a:xfrm>
            <a:off x="0" y="4233217"/>
            <a:ext cx="12191616" cy="2627354"/>
            <a:chOff x="0" y="4230042"/>
            <a:chExt cx="12191616" cy="2627354"/>
          </a:xfrm>
          <a:solidFill>
            <a:schemeClr val="tx2"/>
          </a:solidFill>
        </p:grpSpPr>
        <p:sp>
          <p:nvSpPr>
            <p:cNvPr id="256" name="Freeform 255">
              <a:extLst>
                <a:ext uri="{FF2B5EF4-FFF2-40B4-BE49-F238E27FC236}">
                  <a16:creationId xmlns:a16="http://schemas.microsoft.com/office/drawing/2014/main" id="{97E7834E-B271-6A40-A956-8ADF55DF5C08}"/>
                </a:ext>
              </a:extLst>
            </p:cNvPr>
            <p:cNvSpPr/>
            <p:nvPr/>
          </p:nvSpPr>
          <p:spPr>
            <a:xfrm>
              <a:off x="5344038" y="6660024"/>
              <a:ext cx="12700" cy="12672"/>
            </a:xfrm>
            <a:custGeom>
              <a:avLst/>
              <a:gdLst>
                <a:gd name="connsiteX0" fmla="*/ 3043 w 12700"/>
                <a:gd name="connsiteY0" fmla="*/ 1557 h 12672"/>
                <a:gd name="connsiteX1" fmla="*/ 1560 w 12700"/>
                <a:gd name="connsiteY1" fmla="*/ 12298 h 12672"/>
                <a:gd name="connsiteX2" fmla="*/ 12325 w 12700"/>
                <a:gd name="connsiteY2" fmla="*/ 13778 h 12672"/>
                <a:gd name="connsiteX3" fmla="*/ 13838 w 12700"/>
                <a:gd name="connsiteY3" fmla="*/ 3077 h 12672"/>
                <a:gd name="connsiteX4" fmla="*/ 3084 w 12700"/>
                <a:gd name="connsiteY4" fmla="*/ 1526 h 12672"/>
                <a:gd name="connsiteX5" fmla="*/ 3043 w 12700"/>
                <a:gd name="connsiteY5" fmla="*/ 1557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3043" y="1557"/>
                  </a:moveTo>
                  <a:cubicBezTo>
                    <a:pt x="-339" y="4114"/>
                    <a:pt x="-1003" y="8923"/>
                    <a:pt x="1560" y="12298"/>
                  </a:cubicBezTo>
                  <a:cubicBezTo>
                    <a:pt x="4123" y="15672"/>
                    <a:pt x="8942" y="16335"/>
                    <a:pt x="12325" y="13778"/>
                  </a:cubicBezTo>
                  <a:cubicBezTo>
                    <a:pt x="15691" y="11232"/>
                    <a:pt x="16367" y="6453"/>
                    <a:pt x="13838" y="3077"/>
                  </a:cubicBezTo>
                  <a:cubicBezTo>
                    <a:pt x="11298" y="-314"/>
                    <a:pt x="6483" y="-1009"/>
                    <a:pt x="3084" y="1526"/>
                  </a:cubicBezTo>
                  <a:cubicBezTo>
                    <a:pt x="3070" y="1536"/>
                    <a:pt x="3057" y="1547"/>
                    <a:pt x="3043" y="1557"/>
                  </a:cubicBezTo>
                  <a:close/>
                </a:path>
              </a:pathLst>
            </a:custGeom>
            <a:grpFill/>
            <a:ln w="6350"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70766254-6616-D34A-B0EF-7F2F76512D9D}"/>
                </a:ext>
              </a:extLst>
            </p:cNvPr>
            <p:cNvSpPr/>
            <p:nvPr/>
          </p:nvSpPr>
          <p:spPr>
            <a:xfrm>
              <a:off x="1762785" y="6199311"/>
              <a:ext cx="12700" cy="12672"/>
            </a:xfrm>
            <a:custGeom>
              <a:avLst/>
              <a:gdLst>
                <a:gd name="connsiteX0" fmla="*/ 3150 w 12700"/>
                <a:gd name="connsiteY0" fmla="*/ 1509 h 12672"/>
                <a:gd name="connsiteX1" fmla="*/ 1512 w 12700"/>
                <a:gd name="connsiteY1" fmla="*/ 12318 h 12672"/>
                <a:gd name="connsiteX2" fmla="*/ 12345 w 12700"/>
                <a:gd name="connsiteY2" fmla="*/ 13952 h 12672"/>
                <a:gd name="connsiteX3" fmla="*/ 13983 w 12700"/>
                <a:gd name="connsiteY3" fmla="*/ 3143 h 12672"/>
                <a:gd name="connsiteX4" fmla="*/ 13945 w 12700"/>
                <a:gd name="connsiteY4" fmla="*/ 3093 h 12672"/>
                <a:gd name="connsiteX5" fmla="*/ 3150 w 12700"/>
                <a:gd name="connsiteY5" fmla="*/ 150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3150" y="1509"/>
                  </a:moveTo>
                  <a:cubicBezTo>
                    <a:pt x="-293" y="4042"/>
                    <a:pt x="-1027" y="8881"/>
                    <a:pt x="1512" y="12318"/>
                  </a:cubicBezTo>
                  <a:cubicBezTo>
                    <a:pt x="4051" y="15754"/>
                    <a:pt x="8901" y="16486"/>
                    <a:pt x="12345" y="13952"/>
                  </a:cubicBezTo>
                  <a:cubicBezTo>
                    <a:pt x="15788" y="11419"/>
                    <a:pt x="16522" y="6580"/>
                    <a:pt x="13983" y="3143"/>
                  </a:cubicBezTo>
                  <a:cubicBezTo>
                    <a:pt x="13970" y="3126"/>
                    <a:pt x="13958" y="3110"/>
                    <a:pt x="13945" y="3093"/>
                  </a:cubicBezTo>
                  <a:cubicBezTo>
                    <a:pt x="11393" y="-303"/>
                    <a:pt x="6574" y="-1010"/>
                    <a:pt x="3150" y="1509"/>
                  </a:cubicBezTo>
                  <a:close/>
                </a:path>
              </a:pathLst>
            </a:custGeom>
            <a:grpFill/>
            <a:ln w="6350"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47A9C538-9866-C04E-A391-DFBA805B8E57}"/>
                </a:ext>
              </a:extLst>
            </p:cNvPr>
            <p:cNvSpPr/>
            <p:nvPr/>
          </p:nvSpPr>
          <p:spPr>
            <a:xfrm>
              <a:off x="4775692" y="5074365"/>
              <a:ext cx="12700" cy="12672"/>
            </a:xfrm>
            <a:custGeom>
              <a:avLst/>
              <a:gdLst>
                <a:gd name="connsiteX0" fmla="*/ 3191 w 12700"/>
                <a:gd name="connsiteY0" fmla="*/ 1479 h 12672"/>
                <a:gd name="connsiteX1" fmla="*/ 1482 w 12700"/>
                <a:gd name="connsiteY1" fmla="*/ 12277 h 12672"/>
                <a:gd name="connsiteX2" fmla="*/ 12304 w 12700"/>
                <a:gd name="connsiteY2" fmla="*/ 13982 h 12672"/>
                <a:gd name="connsiteX3" fmla="*/ 14013 w 12700"/>
                <a:gd name="connsiteY3" fmla="*/ 3184 h 12672"/>
                <a:gd name="connsiteX4" fmla="*/ 13923 w 12700"/>
                <a:gd name="connsiteY4" fmla="*/ 3063 h 12672"/>
                <a:gd name="connsiteX5" fmla="*/ 3191 w 12700"/>
                <a:gd name="connsiteY5" fmla="*/ 147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3191" y="1479"/>
                  </a:moveTo>
                  <a:cubicBezTo>
                    <a:pt x="-269" y="3990"/>
                    <a:pt x="-1034" y="8824"/>
                    <a:pt x="1482" y="12277"/>
                  </a:cubicBezTo>
                  <a:cubicBezTo>
                    <a:pt x="3998" y="15730"/>
                    <a:pt x="8844" y="16493"/>
                    <a:pt x="12304" y="13982"/>
                  </a:cubicBezTo>
                  <a:cubicBezTo>
                    <a:pt x="15764" y="11471"/>
                    <a:pt x="16529" y="6637"/>
                    <a:pt x="14013" y="3184"/>
                  </a:cubicBezTo>
                  <a:cubicBezTo>
                    <a:pt x="13983" y="3143"/>
                    <a:pt x="13953" y="3103"/>
                    <a:pt x="13923" y="3063"/>
                  </a:cubicBezTo>
                  <a:cubicBezTo>
                    <a:pt x="11375" y="-293"/>
                    <a:pt x="6604" y="-997"/>
                    <a:pt x="3191" y="1479"/>
                  </a:cubicBezTo>
                  <a:close/>
                </a:path>
              </a:pathLst>
            </a:custGeom>
            <a:grpFill/>
            <a:ln w="6350"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2ECA5E49-21E7-C447-A244-9F7BD0851F69}"/>
                </a:ext>
              </a:extLst>
            </p:cNvPr>
            <p:cNvSpPr/>
            <p:nvPr/>
          </p:nvSpPr>
          <p:spPr>
            <a:xfrm>
              <a:off x="2944266" y="6570233"/>
              <a:ext cx="12700" cy="12672"/>
            </a:xfrm>
            <a:custGeom>
              <a:avLst/>
              <a:gdLst>
                <a:gd name="connsiteX0" fmla="*/ 3467 w 12700"/>
                <a:gd name="connsiteY0" fmla="*/ 1818 h 12672"/>
                <a:gd name="connsiteX1" fmla="*/ 1291 w 12700"/>
                <a:gd name="connsiteY1" fmla="*/ 12532 h 12672"/>
                <a:gd name="connsiteX2" fmla="*/ 12028 w 12700"/>
                <a:gd name="connsiteY2" fmla="*/ 14704 h 12672"/>
                <a:gd name="connsiteX3" fmla="*/ 12738 w 12700"/>
                <a:gd name="connsiteY3" fmla="*/ 14174 h 12672"/>
                <a:gd name="connsiteX4" fmla="*/ 14915 w 12700"/>
                <a:gd name="connsiteY4" fmla="*/ 3460 h 12672"/>
                <a:gd name="connsiteX5" fmla="*/ 4177 w 12700"/>
                <a:gd name="connsiteY5" fmla="*/ 1288 h 12672"/>
                <a:gd name="connsiteX6" fmla="*/ 3467 w 12700"/>
                <a:gd name="connsiteY6" fmla="*/ 1818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3467" y="1818"/>
                  </a:moveTo>
                  <a:cubicBezTo>
                    <a:pt x="-99" y="4177"/>
                    <a:pt x="-1073" y="8974"/>
                    <a:pt x="1291" y="12532"/>
                  </a:cubicBezTo>
                  <a:cubicBezTo>
                    <a:pt x="3655" y="16090"/>
                    <a:pt x="8462" y="17063"/>
                    <a:pt x="12028" y="14704"/>
                  </a:cubicBezTo>
                  <a:cubicBezTo>
                    <a:pt x="12275" y="14541"/>
                    <a:pt x="12512" y="14364"/>
                    <a:pt x="12738" y="14174"/>
                  </a:cubicBezTo>
                  <a:cubicBezTo>
                    <a:pt x="16304" y="11815"/>
                    <a:pt x="17279" y="7018"/>
                    <a:pt x="14915" y="3460"/>
                  </a:cubicBezTo>
                  <a:cubicBezTo>
                    <a:pt x="12550" y="-99"/>
                    <a:pt x="7743" y="-1071"/>
                    <a:pt x="4177" y="1288"/>
                  </a:cubicBezTo>
                  <a:cubicBezTo>
                    <a:pt x="3931" y="1451"/>
                    <a:pt x="3694" y="1628"/>
                    <a:pt x="3467" y="1818"/>
                  </a:cubicBezTo>
                  <a:close/>
                </a:path>
              </a:pathLst>
            </a:custGeom>
            <a:grpFill/>
            <a:ln w="6350"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A2F988D2-31A1-594A-9EE5-E3DE89F0F87F}"/>
                </a:ext>
              </a:extLst>
            </p:cNvPr>
            <p:cNvSpPr/>
            <p:nvPr/>
          </p:nvSpPr>
          <p:spPr>
            <a:xfrm>
              <a:off x="3318842" y="5752967"/>
              <a:ext cx="12700" cy="12672"/>
            </a:xfrm>
            <a:custGeom>
              <a:avLst/>
              <a:gdLst>
                <a:gd name="connsiteX0" fmla="*/ 3160 w 12700"/>
                <a:gd name="connsiteY0" fmla="*/ 1664 h 12672"/>
                <a:gd name="connsiteX1" fmla="*/ 1504 w 12700"/>
                <a:gd name="connsiteY1" fmla="*/ 12470 h 12672"/>
                <a:gd name="connsiteX2" fmla="*/ 1573 w 12700"/>
                <a:gd name="connsiteY2" fmla="*/ 12562 h 12672"/>
                <a:gd name="connsiteX3" fmla="*/ 12590 w 12700"/>
                <a:gd name="connsiteY3" fmla="*/ 14241 h 12672"/>
                <a:gd name="connsiteX4" fmla="*/ 14273 w 12700"/>
                <a:gd name="connsiteY4" fmla="*/ 3248 h 12672"/>
                <a:gd name="connsiteX5" fmla="*/ 3469 w 12700"/>
                <a:gd name="connsiteY5" fmla="*/ 1433 h 12672"/>
                <a:gd name="connsiteX6" fmla="*/ 3160 w 12700"/>
                <a:gd name="connsiteY6" fmla="*/ 166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3160" y="1664"/>
                  </a:moveTo>
                  <a:cubicBezTo>
                    <a:pt x="-287" y="4192"/>
                    <a:pt x="-1029" y="9030"/>
                    <a:pt x="1504" y="12470"/>
                  </a:cubicBezTo>
                  <a:cubicBezTo>
                    <a:pt x="1527" y="12501"/>
                    <a:pt x="1550" y="12531"/>
                    <a:pt x="1573" y="12562"/>
                  </a:cubicBezTo>
                  <a:cubicBezTo>
                    <a:pt x="4151" y="16061"/>
                    <a:pt x="9083" y="16813"/>
                    <a:pt x="12590" y="14241"/>
                  </a:cubicBezTo>
                  <a:cubicBezTo>
                    <a:pt x="16097" y="11669"/>
                    <a:pt x="16851" y="6747"/>
                    <a:pt x="14273" y="3248"/>
                  </a:cubicBezTo>
                  <a:cubicBezTo>
                    <a:pt x="11792" y="-230"/>
                    <a:pt x="6955" y="-1043"/>
                    <a:pt x="3469" y="1433"/>
                  </a:cubicBezTo>
                  <a:cubicBezTo>
                    <a:pt x="3364" y="1507"/>
                    <a:pt x="3261" y="1584"/>
                    <a:pt x="3160" y="1664"/>
                  </a:cubicBezTo>
                  <a:close/>
                </a:path>
              </a:pathLst>
            </a:custGeom>
            <a:grpFill/>
            <a:ln w="6350"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D9DA7E19-4FB6-5545-806D-D5B9D4CA9154}"/>
                </a:ext>
              </a:extLst>
            </p:cNvPr>
            <p:cNvSpPr/>
            <p:nvPr/>
          </p:nvSpPr>
          <p:spPr>
            <a:xfrm>
              <a:off x="5347894" y="6665446"/>
              <a:ext cx="6350" cy="6336"/>
            </a:xfrm>
            <a:custGeom>
              <a:avLst/>
              <a:gdLst>
                <a:gd name="connsiteX0" fmla="*/ 1918 w 6350"/>
                <a:gd name="connsiteY0" fmla="*/ 5322 h 0"/>
                <a:gd name="connsiteX1" fmla="*/ 6934 w 6350"/>
                <a:gd name="connsiteY1" fmla="*/ 4562 h 0"/>
                <a:gd name="connsiteX2" fmla="*/ 585 w 6350"/>
                <a:gd name="connsiteY2" fmla="*/ 0 h 0"/>
                <a:gd name="connsiteX3" fmla="*/ 1783 w 6350"/>
                <a:gd name="connsiteY3" fmla="*/ 5242 h 0"/>
                <a:gd name="connsiteX4" fmla="*/ 1918 w 6350"/>
                <a:gd name="connsiteY4" fmla="*/ 53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
                  <a:moveTo>
                    <a:pt x="1918" y="5322"/>
                  </a:moveTo>
                  <a:cubicBezTo>
                    <a:pt x="3553" y="6321"/>
                    <a:pt x="5671" y="6000"/>
                    <a:pt x="6934" y="4562"/>
                  </a:cubicBezTo>
                  <a:lnTo>
                    <a:pt x="585" y="0"/>
                  </a:lnTo>
                  <a:cubicBezTo>
                    <a:pt x="-535" y="1778"/>
                    <a:pt x="2" y="4124"/>
                    <a:pt x="1783" y="5242"/>
                  </a:cubicBezTo>
                  <a:cubicBezTo>
                    <a:pt x="1828" y="5270"/>
                    <a:pt x="1873" y="5296"/>
                    <a:pt x="1918" y="5322"/>
                  </a:cubicBezTo>
                  <a:close/>
                </a:path>
              </a:pathLst>
            </a:custGeom>
            <a:grpFill/>
            <a:ln w="6350"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61302EC-0CBA-9743-8F69-F833A14CCDF5}"/>
                </a:ext>
              </a:extLst>
            </p:cNvPr>
            <p:cNvSpPr/>
            <p:nvPr/>
          </p:nvSpPr>
          <p:spPr>
            <a:xfrm>
              <a:off x="4982273" y="6663986"/>
              <a:ext cx="368300" cy="190083"/>
            </a:xfrm>
            <a:custGeom>
              <a:avLst/>
              <a:gdLst>
                <a:gd name="connsiteX0" fmla="*/ 372491 w 368300"/>
                <a:gd name="connsiteY0" fmla="*/ 1840 h 190083"/>
                <a:gd name="connsiteX1" fmla="*/ 367602 w 368300"/>
                <a:gd name="connsiteY1" fmla="*/ 320 h 190083"/>
                <a:gd name="connsiteX2" fmla="*/ 0 w 368300"/>
                <a:gd name="connsiteY2" fmla="*/ 193508 h 190083"/>
                <a:gd name="connsiteX3" fmla="*/ 16637 w 368300"/>
                <a:gd name="connsiteY3" fmla="*/ 193508 h 190083"/>
                <a:gd name="connsiteX4" fmla="*/ 371221 w 368300"/>
                <a:gd name="connsiteY4" fmla="*/ 7163 h 190083"/>
                <a:gd name="connsiteX5" fmla="*/ 372495 w 368300"/>
                <a:gd name="connsiteY5" fmla="*/ 1847 h 190083"/>
                <a:gd name="connsiteX6" fmla="*/ 372491 w 368300"/>
                <a:gd name="connsiteY6" fmla="*/ 1840 h 1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190083">
                  <a:moveTo>
                    <a:pt x="372491" y="1840"/>
                  </a:moveTo>
                  <a:cubicBezTo>
                    <a:pt x="371460" y="201"/>
                    <a:pt x="369384" y="-445"/>
                    <a:pt x="367602" y="320"/>
                  </a:cubicBezTo>
                  <a:lnTo>
                    <a:pt x="0" y="193508"/>
                  </a:lnTo>
                  <a:lnTo>
                    <a:pt x="16637" y="193508"/>
                  </a:lnTo>
                  <a:lnTo>
                    <a:pt x="371221" y="7163"/>
                  </a:lnTo>
                  <a:cubicBezTo>
                    <a:pt x="373044" y="6046"/>
                    <a:pt x="373614" y="3666"/>
                    <a:pt x="372495" y="1847"/>
                  </a:cubicBezTo>
                  <a:cubicBezTo>
                    <a:pt x="372494" y="1845"/>
                    <a:pt x="372492" y="1843"/>
                    <a:pt x="372491" y="1840"/>
                  </a:cubicBezTo>
                  <a:close/>
                </a:path>
              </a:pathLst>
            </a:custGeom>
            <a:grpFill/>
            <a:ln w="6350"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1CD86AE5-63A3-8849-9B03-8E8EBDED7064}"/>
                </a:ext>
              </a:extLst>
            </p:cNvPr>
            <p:cNvSpPr/>
            <p:nvPr/>
          </p:nvSpPr>
          <p:spPr>
            <a:xfrm>
              <a:off x="4779661" y="5077985"/>
              <a:ext cx="6350" cy="6336"/>
            </a:xfrm>
            <a:custGeom>
              <a:avLst/>
              <a:gdLst>
                <a:gd name="connsiteX0" fmla="*/ 809 w 0"/>
                <a:gd name="connsiteY0" fmla="*/ 1724 h 6336"/>
                <a:gd name="connsiteX1" fmla="*/ 1381 w 0"/>
                <a:gd name="connsiteY1" fmla="*/ 7046 h 6336"/>
                <a:gd name="connsiteX2" fmla="*/ 6270 w 0"/>
                <a:gd name="connsiteY2" fmla="*/ 710 h 6336"/>
                <a:gd name="connsiteX3" fmla="*/ 871 w 0"/>
                <a:gd name="connsiteY3" fmla="*/ 1634 h 6336"/>
                <a:gd name="connsiteX4" fmla="*/ 809 w 0"/>
                <a:gd name="connsiteY4" fmla="*/ 1724 h 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336">
                  <a:moveTo>
                    <a:pt x="809" y="1724"/>
                  </a:moveTo>
                  <a:cubicBezTo>
                    <a:pt x="-462" y="3364"/>
                    <a:pt x="-209" y="5712"/>
                    <a:pt x="1381" y="7046"/>
                  </a:cubicBezTo>
                  <a:lnTo>
                    <a:pt x="6270" y="710"/>
                  </a:lnTo>
                  <a:cubicBezTo>
                    <a:pt x="4523" y="-523"/>
                    <a:pt x="2106" y="-109"/>
                    <a:pt x="871" y="1634"/>
                  </a:cubicBezTo>
                  <a:cubicBezTo>
                    <a:pt x="850" y="1663"/>
                    <a:pt x="829" y="1693"/>
                    <a:pt x="809" y="1724"/>
                  </a:cubicBezTo>
                  <a:close/>
                </a:path>
              </a:pathLst>
            </a:custGeom>
            <a:grpFill/>
            <a:ln w="6350"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AC4CAF8B-4473-0B41-83D0-549D76C167F4}"/>
                </a:ext>
              </a:extLst>
            </p:cNvPr>
            <p:cNvSpPr/>
            <p:nvPr/>
          </p:nvSpPr>
          <p:spPr>
            <a:xfrm>
              <a:off x="5347805" y="6663811"/>
              <a:ext cx="6350" cy="6336"/>
            </a:xfrm>
            <a:custGeom>
              <a:avLst/>
              <a:gdLst>
                <a:gd name="connsiteX0" fmla="*/ 2959 w 6350"/>
                <a:gd name="connsiteY0" fmla="*/ 114 h 0"/>
                <a:gd name="connsiteX1" fmla="*/ 102 w 6350"/>
                <a:gd name="connsiteY1" fmla="*/ 4803 h 0"/>
                <a:gd name="connsiteX2" fmla="*/ 7658 w 6350"/>
                <a:gd name="connsiteY2" fmla="*/ 2966 h 0"/>
                <a:gd name="connsiteX3" fmla="*/ 2989 w 6350"/>
                <a:gd name="connsiteY3" fmla="*/ 107 h 0"/>
                <a:gd name="connsiteX4" fmla="*/ 2959 w 6350"/>
                <a:gd name="connsiteY4" fmla="*/ 11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
                  <a:moveTo>
                    <a:pt x="2959" y="114"/>
                  </a:moveTo>
                  <a:cubicBezTo>
                    <a:pt x="889" y="644"/>
                    <a:pt x="-379" y="2725"/>
                    <a:pt x="102" y="4803"/>
                  </a:cubicBezTo>
                  <a:lnTo>
                    <a:pt x="7658" y="2966"/>
                  </a:lnTo>
                  <a:cubicBezTo>
                    <a:pt x="7160" y="890"/>
                    <a:pt x="5070" y="-390"/>
                    <a:pt x="2989" y="107"/>
                  </a:cubicBezTo>
                  <a:cubicBezTo>
                    <a:pt x="2979" y="109"/>
                    <a:pt x="2969" y="112"/>
                    <a:pt x="2959" y="115"/>
                  </a:cubicBezTo>
                  <a:close/>
                </a:path>
              </a:pathLst>
            </a:custGeom>
            <a:grpFill/>
            <a:ln w="6350"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8255646C-603E-C54D-A2CE-E62F7330625E}"/>
                </a:ext>
              </a:extLst>
            </p:cNvPr>
            <p:cNvSpPr/>
            <p:nvPr/>
          </p:nvSpPr>
          <p:spPr>
            <a:xfrm>
              <a:off x="5347747" y="6665382"/>
              <a:ext cx="6350" cy="6336"/>
            </a:xfrm>
            <a:custGeom>
              <a:avLst/>
              <a:gdLst>
                <a:gd name="connsiteX0" fmla="*/ 1811 w 6350"/>
                <a:gd name="connsiteY0" fmla="*/ 5386 h 0"/>
                <a:gd name="connsiteX1" fmla="*/ 7018 w 6350"/>
                <a:gd name="connsiteY1" fmla="*/ 4689 h 0"/>
                <a:gd name="connsiteX2" fmla="*/ 668 w 6350"/>
                <a:gd name="connsiteY2" fmla="*/ 0 h 0"/>
                <a:gd name="connsiteX3" fmla="*/ 1656 w 6350"/>
                <a:gd name="connsiteY3" fmla="*/ 5285 h 0"/>
                <a:gd name="connsiteX4" fmla="*/ 1811 w 6350"/>
                <a:gd name="connsiteY4" fmla="*/ 53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
                  <a:moveTo>
                    <a:pt x="1811" y="5386"/>
                  </a:moveTo>
                  <a:cubicBezTo>
                    <a:pt x="3455" y="6575"/>
                    <a:pt x="5746" y="6269"/>
                    <a:pt x="7018" y="4689"/>
                  </a:cubicBezTo>
                  <a:lnTo>
                    <a:pt x="668" y="0"/>
                  </a:lnTo>
                  <a:cubicBezTo>
                    <a:pt x="-522" y="1732"/>
                    <a:pt x="-79" y="4098"/>
                    <a:pt x="1656" y="5285"/>
                  </a:cubicBezTo>
                  <a:cubicBezTo>
                    <a:pt x="1707" y="5320"/>
                    <a:pt x="1759" y="5353"/>
                    <a:pt x="1811" y="5386"/>
                  </a:cubicBezTo>
                  <a:close/>
                </a:path>
              </a:pathLst>
            </a:custGeom>
            <a:grpFill/>
            <a:ln w="6350"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5B70949C-DD74-5147-813B-C440275FC95B}"/>
                </a:ext>
              </a:extLst>
            </p:cNvPr>
            <p:cNvSpPr/>
            <p:nvPr/>
          </p:nvSpPr>
          <p:spPr>
            <a:xfrm>
              <a:off x="4779696" y="5078215"/>
              <a:ext cx="6350" cy="6336"/>
            </a:xfrm>
            <a:custGeom>
              <a:avLst/>
              <a:gdLst>
                <a:gd name="connsiteX0" fmla="*/ 393 w 0"/>
                <a:gd name="connsiteY0" fmla="*/ 2127 h 6336"/>
                <a:gd name="connsiteX1" fmla="*/ 1917 w 0"/>
                <a:gd name="connsiteY1" fmla="*/ 7260 h 6336"/>
                <a:gd name="connsiteX2" fmla="*/ 5600 w 0"/>
                <a:gd name="connsiteY2" fmla="*/ 417 h 6336"/>
                <a:gd name="connsiteX3" fmla="*/ 396 w 0"/>
                <a:gd name="connsiteY3" fmla="*/ 2122 h 6336"/>
                <a:gd name="connsiteX4" fmla="*/ 393 w 0"/>
                <a:gd name="connsiteY4" fmla="*/ 2127 h 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336">
                  <a:moveTo>
                    <a:pt x="393" y="2127"/>
                  </a:moveTo>
                  <a:cubicBezTo>
                    <a:pt x="-494" y="3975"/>
                    <a:pt x="165" y="6192"/>
                    <a:pt x="1917" y="7260"/>
                  </a:cubicBezTo>
                  <a:lnTo>
                    <a:pt x="5600" y="417"/>
                  </a:lnTo>
                  <a:cubicBezTo>
                    <a:pt x="3691" y="-547"/>
                    <a:pt x="1361" y="217"/>
                    <a:pt x="396" y="2122"/>
                  </a:cubicBezTo>
                  <a:cubicBezTo>
                    <a:pt x="395" y="2124"/>
                    <a:pt x="394" y="2126"/>
                    <a:pt x="393" y="2127"/>
                  </a:cubicBezTo>
                  <a:close/>
                </a:path>
              </a:pathLst>
            </a:custGeom>
            <a:grpFill/>
            <a:ln w="6350"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B4BDDD32-F7BA-A143-BC4F-6FA97242A036}"/>
                </a:ext>
              </a:extLst>
            </p:cNvPr>
            <p:cNvSpPr/>
            <p:nvPr/>
          </p:nvSpPr>
          <p:spPr>
            <a:xfrm>
              <a:off x="2948605" y="6574357"/>
              <a:ext cx="361950" cy="278789"/>
            </a:xfrm>
            <a:custGeom>
              <a:avLst/>
              <a:gdLst>
                <a:gd name="connsiteX0" fmla="*/ 780 w 361950"/>
                <a:gd name="connsiteY0" fmla="*/ 1686 h 278788"/>
                <a:gd name="connsiteX1" fmla="*/ 1351 w 361950"/>
                <a:gd name="connsiteY1" fmla="*/ 6945 h 278788"/>
                <a:gd name="connsiteX2" fmla="*/ 354475 w 361950"/>
                <a:gd name="connsiteY2" fmla="*/ 283136 h 278788"/>
                <a:gd name="connsiteX3" fmla="*/ 367175 w 361950"/>
                <a:gd name="connsiteY3" fmla="*/ 283136 h 278788"/>
                <a:gd name="connsiteX4" fmla="*/ 6304 w 361950"/>
                <a:gd name="connsiteY4" fmla="*/ 862 h 278788"/>
                <a:gd name="connsiteX5" fmla="*/ 1029 w 361950"/>
                <a:gd name="connsiteY5" fmla="*/ 1350 h 278788"/>
                <a:gd name="connsiteX6" fmla="*/ 780 w 361950"/>
                <a:gd name="connsiteY6" fmla="*/ 1686 h 27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278788">
                  <a:moveTo>
                    <a:pt x="780" y="1686"/>
                  </a:moveTo>
                  <a:cubicBezTo>
                    <a:pt x="-450" y="3315"/>
                    <a:pt x="-200" y="5617"/>
                    <a:pt x="1351" y="6945"/>
                  </a:cubicBezTo>
                  <a:lnTo>
                    <a:pt x="354475" y="283136"/>
                  </a:lnTo>
                  <a:lnTo>
                    <a:pt x="367175" y="283136"/>
                  </a:lnTo>
                  <a:lnTo>
                    <a:pt x="6304" y="862"/>
                  </a:lnTo>
                  <a:cubicBezTo>
                    <a:pt x="4712" y="-457"/>
                    <a:pt x="2350" y="-238"/>
                    <a:pt x="1029" y="1350"/>
                  </a:cubicBezTo>
                  <a:cubicBezTo>
                    <a:pt x="939" y="1458"/>
                    <a:pt x="856" y="1570"/>
                    <a:pt x="780" y="1686"/>
                  </a:cubicBezTo>
                  <a:close/>
                </a:path>
              </a:pathLst>
            </a:custGeom>
            <a:grpFill/>
            <a:ln w="6350"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0B0C0353-33F4-1344-A0F2-C417ACEDD46D}"/>
                </a:ext>
              </a:extLst>
            </p:cNvPr>
            <p:cNvSpPr/>
            <p:nvPr/>
          </p:nvSpPr>
          <p:spPr>
            <a:xfrm>
              <a:off x="4779636" y="5078330"/>
              <a:ext cx="571500" cy="1590362"/>
            </a:xfrm>
            <a:custGeom>
              <a:avLst/>
              <a:gdLst>
                <a:gd name="connsiteX0" fmla="*/ 7502 w 571500"/>
                <a:gd name="connsiteY0" fmla="*/ 2393 h 1590362"/>
                <a:gd name="connsiteX1" fmla="*/ 2445 w 571500"/>
                <a:gd name="connsiteY1" fmla="*/ 293 h 1590362"/>
                <a:gd name="connsiteX2" fmla="*/ 2422 w 571500"/>
                <a:gd name="connsiteY2" fmla="*/ 302 h 1590362"/>
                <a:gd name="connsiteX3" fmla="*/ 200 w 571500"/>
                <a:gd name="connsiteY3" fmla="*/ 5054 h 1590362"/>
                <a:gd name="connsiteX4" fmla="*/ 568398 w 571500"/>
                <a:gd name="connsiteY4" fmla="*/ 1590728 h 1590362"/>
                <a:gd name="connsiteX5" fmla="*/ 573681 w 571500"/>
                <a:gd name="connsiteY5" fmla="*/ 1592479 h 1590362"/>
                <a:gd name="connsiteX6" fmla="*/ 575763 w 571500"/>
                <a:gd name="connsiteY6" fmla="*/ 1588130 h 159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1590362">
                  <a:moveTo>
                    <a:pt x="7502" y="2393"/>
                  </a:moveTo>
                  <a:cubicBezTo>
                    <a:pt x="6687" y="420"/>
                    <a:pt x="4422" y="-521"/>
                    <a:pt x="2445" y="293"/>
                  </a:cubicBezTo>
                  <a:cubicBezTo>
                    <a:pt x="2437" y="296"/>
                    <a:pt x="2429" y="299"/>
                    <a:pt x="2422" y="302"/>
                  </a:cubicBezTo>
                  <a:cubicBezTo>
                    <a:pt x="530" y="1041"/>
                    <a:pt x="-448" y="3132"/>
                    <a:pt x="200" y="5054"/>
                  </a:cubicBezTo>
                  <a:lnTo>
                    <a:pt x="568398" y="1590728"/>
                  </a:lnTo>
                  <a:cubicBezTo>
                    <a:pt x="569372" y="1592667"/>
                    <a:pt x="571738" y="1593451"/>
                    <a:pt x="573681" y="1592479"/>
                  </a:cubicBezTo>
                  <a:cubicBezTo>
                    <a:pt x="575290" y="1591674"/>
                    <a:pt x="576147" y="1589884"/>
                    <a:pt x="575763" y="1588130"/>
                  </a:cubicBezTo>
                  <a:close/>
                </a:path>
              </a:pathLst>
            </a:custGeom>
            <a:grpFill/>
            <a:ln w="6350"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E0F2E0C-0A99-8047-A479-A50E0BDDFB7E}"/>
                </a:ext>
              </a:extLst>
            </p:cNvPr>
            <p:cNvSpPr/>
            <p:nvPr/>
          </p:nvSpPr>
          <p:spPr>
            <a:xfrm>
              <a:off x="3322779" y="5756836"/>
              <a:ext cx="450850" cy="1096146"/>
            </a:xfrm>
            <a:custGeom>
              <a:avLst/>
              <a:gdLst>
                <a:gd name="connsiteX0" fmla="*/ 2398 w 450850"/>
                <a:gd name="connsiteY0" fmla="*/ 392 h 1096146"/>
                <a:gd name="connsiteX1" fmla="*/ 293 w 450850"/>
                <a:gd name="connsiteY1" fmla="*/ 5439 h 1096146"/>
                <a:gd name="connsiteX2" fmla="*/ 303 w 450850"/>
                <a:gd name="connsiteY2" fmla="*/ 5461 h 1096146"/>
                <a:gd name="connsiteX3" fmla="*/ 443850 w 450850"/>
                <a:gd name="connsiteY3" fmla="*/ 1100657 h 1096146"/>
                <a:gd name="connsiteX4" fmla="*/ 452296 w 450850"/>
                <a:gd name="connsiteY4" fmla="*/ 1100657 h 1096146"/>
                <a:gd name="connsiteX5" fmla="*/ 7796 w 450850"/>
                <a:gd name="connsiteY5" fmla="*/ 2546 h 1096146"/>
                <a:gd name="connsiteX6" fmla="*/ 2725 w 450850"/>
                <a:gd name="connsiteY6" fmla="*/ 253 h 1096146"/>
                <a:gd name="connsiteX7" fmla="*/ 2398 w 450850"/>
                <a:gd name="connsiteY7" fmla="*/ 392 h 109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850" h="1096146">
                  <a:moveTo>
                    <a:pt x="2398" y="392"/>
                  </a:moveTo>
                  <a:cubicBezTo>
                    <a:pt x="421" y="1206"/>
                    <a:pt x="-522" y="3465"/>
                    <a:pt x="293" y="5439"/>
                  </a:cubicBezTo>
                  <a:cubicBezTo>
                    <a:pt x="297" y="5446"/>
                    <a:pt x="300" y="5454"/>
                    <a:pt x="303" y="5461"/>
                  </a:cubicBezTo>
                  <a:lnTo>
                    <a:pt x="443850" y="1100657"/>
                  </a:lnTo>
                  <a:lnTo>
                    <a:pt x="452296" y="1100657"/>
                  </a:lnTo>
                  <a:lnTo>
                    <a:pt x="7796" y="2546"/>
                  </a:lnTo>
                  <a:cubicBezTo>
                    <a:pt x="7030" y="516"/>
                    <a:pt x="4760" y="-511"/>
                    <a:pt x="2725" y="253"/>
                  </a:cubicBezTo>
                  <a:cubicBezTo>
                    <a:pt x="2614" y="294"/>
                    <a:pt x="2505" y="341"/>
                    <a:pt x="2398" y="392"/>
                  </a:cubicBezTo>
                  <a:close/>
                </a:path>
              </a:pathLst>
            </a:custGeom>
            <a:grpFill/>
            <a:ln w="6350"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7D943F98-ED40-454F-8000-89F74A84BFBF}"/>
                </a:ext>
              </a:extLst>
            </p:cNvPr>
            <p:cNvSpPr/>
            <p:nvPr/>
          </p:nvSpPr>
          <p:spPr>
            <a:xfrm>
              <a:off x="4779569" y="5078315"/>
              <a:ext cx="6350" cy="6336"/>
            </a:xfrm>
            <a:custGeom>
              <a:avLst/>
              <a:gdLst>
                <a:gd name="connsiteX0" fmla="*/ 140 w 0"/>
                <a:gd name="connsiteY0" fmla="*/ 4816 h 6336"/>
                <a:gd name="connsiteX1" fmla="*/ 4966 w 0"/>
                <a:gd name="connsiteY1" fmla="*/ 7477 h 6336"/>
                <a:gd name="connsiteX2" fmla="*/ 2870 w 0"/>
                <a:gd name="connsiteY2" fmla="*/ 0 h 6336"/>
                <a:gd name="connsiteX3" fmla="*/ 140 w 0"/>
                <a:gd name="connsiteY3" fmla="*/ 4815 h 6336"/>
              </a:gdLst>
              <a:ahLst/>
              <a:cxnLst>
                <a:cxn ang="0">
                  <a:pos x="connsiteX0" y="connsiteY0"/>
                </a:cxn>
                <a:cxn ang="0">
                  <a:pos x="connsiteX1" y="connsiteY1"/>
                </a:cxn>
                <a:cxn ang="0">
                  <a:pos x="connsiteX2" y="connsiteY2"/>
                </a:cxn>
                <a:cxn ang="0">
                  <a:pos x="connsiteX3" y="connsiteY3"/>
                </a:cxn>
              </a:cxnLst>
              <a:rect l="l" t="t" r="r" b="b"/>
              <a:pathLst>
                <a:path h="6336">
                  <a:moveTo>
                    <a:pt x="140" y="4816"/>
                  </a:moveTo>
                  <a:cubicBezTo>
                    <a:pt x="781" y="6844"/>
                    <a:pt x="2904" y="8014"/>
                    <a:pt x="4966" y="7477"/>
                  </a:cubicBezTo>
                  <a:lnTo>
                    <a:pt x="2870" y="0"/>
                  </a:lnTo>
                  <a:cubicBezTo>
                    <a:pt x="790" y="585"/>
                    <a:pt x="-429" y="2735"/>
                    <a:pt x="140" y="4815"/>
                  </a:cubicBezTo>
                  <a:close/>
                </a:path>
              </a:pathLst>
            </a:custGeom>
            <a:grpFill/>
            <a:ln w="6350"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18B13E56-665E-ED46-9594-2882AE124B50}"/>
                </a:ext>
              </a:extLst>
            </p:cNvPr>
            <p:cNvSpPr/>
            <p:nvPr/>
          </p:nvSpPr>
          <p:spPr>
            <a:xfrm>
              <a:off x="1766619" y="6203118"/>
              <a:ext cx="1187450" cy="373830"/>
            </a:xfrm>
            <a:custGeom>
              <a:avLst/>
              <a:gdLst>
                <a:gd name="connsiteX0" fmla="*/ 1186956 w 1187450"/>
                <a:gd name="connsiteY0" fmla="*/ 371405 h 373830"/>
                <a:gd name="connsiteX1" fmla="*/ 5031 w 1187450"/>
                <a:gd name="connsiteY1" fmla="*/ 173 h 373830"/>
                <a:gd name="connsiteX2" fmla="*/ 173 w 1187450"/>
                <a:gd name="connsiteY2" fmla="*/ 2739 h 373830"/>
                <a:gd name="connsiteX3" fmla="*/ 2745 w 1187450"/>
                <a:gd name="connsiteY3" fmla="*/ 7586 h 373830"/>
                <a:gd name="connsiteX4" fmla="*/ 1184543 w 1187450"/>
                <a:gd name="connsiteY4" fmla="*/ 378818 h 373830"/>
                <a:gd name="connsiteX5" fmla="*/ 1189433 w 1187450"/>
                <a:gd name="connsiteY5" fmla="*/ 376284 h 373830"/>
                <a:gd name="connsiteX6" fmla="*/ 1186893 w 1187450"/>
                <a:gd name="connsiteY6" fmla="*/ 371405 h 37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450" h="373830">
                  <a:moveTo>
                    <a:pt x="1186956" y="371405"/>
                  </a:moveTo>
                  <a:lnTo>
                    <a:pt x="5031" y="173"/>
                  </a:lnTo>
                  <a:cubicBezTo>
                    <a:pt x="2979" y="-457"/>
                    <a:pt x="804" y="692"/>
                    <a:pt x="173" y="2739"/>
                  </a:cubicBezTo>
                  <a:cubicBezTo>
                    <a:pt x="-458" y="4786"/>
                    <a:pt x="693" y="6956"/>
                    <a:pt x="2745" y="7586"/>
                  </a:cubicBezTo>
                  <a:lnTo>
                    <a:pt x="1184543" y="378818"/>
                  </a:lnTo>
                  <a:cubicBezTo>
                    <a:pt x="1186595" y="379465"/>
                    <a:pt x="1188784" y="378331"/>
                    <a:pt x="1189433" y="376284"/>
                  </a:cubicBezTo>
                  <a:cubicBezTo>
                    <a:pt x="1190082" y="374237"/>
                    <a:pt x="1188944" y="372052"/>
                    <a:pt x="1186893" y="371405"/>
                  </a:cubicBezTo>
                  <a:close/>
                </a:path>
              </a:pathLst>
            </a:custGeom>
            <a:grpFill/>
            <a:ln w="6350"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7A13EF6D-322D-774A-82B5-BB9F15AA3F45}"/>
                </a:ext>
              </a:extLst>
            </p:cNvPr>
            <p:cNvSpPr/>
            <p:nvPr/>
          </p:nvSpPr>
          <p:spPr>
            <a:xfrm>
              <a:off x="5347828" y="6663735"/>
              <a:ext cx="6350" cy="6336"/>
            </a:xfrm>
            <a:custGeom>
              <a:avLst/>
              <a:gdLst>
                <a:gd name="connsiteX0" fmla="*/ 15 w 0"/>
                <a:gd name="connsiteY0" fmla="*/ 4182 h 6336"/>
                <a:gd name="connsiteX1" fmla="*/ 4052 w 0"/>
                <a:gd name="connsiteY1" fmla="*/ 7743 h 6336"/>
                <a:gd name="connsiteX2" fmla="*/ 4206 w 0"/>
                <a:gd name="connsiteY2" fmla="*/ 7730 h 6336"/>
                <a:gd name="connsiteX3" fmla="*/ 3507 w 0"/>
                <a:gd name="connsiteY3" fmla="*/ 0 h 6336"/>
                <a:gd name="connsiteX4" fmla="*/ 15 w 0"/>
                <a:gd name="connsiteY4" fmla="*/ 4182 h 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336">
                  <a:moveTo>
                    <a:pt x="15" y="4182"/>
                  </a:moveTo>
                  <a:cubicBezTo>
                    <a:pt x="144" y="6278"/>
                    <a:pt x="1951" y="7872"/>
                    <a:pt x="4052" y="7743"/>
                  </a:cubicBezTo>
                  <a:cubicBezTo>
                    <a:pt x="4103" y="7740"/>
                    <a:pt x="4154" y="7735"/>
                    <a:pt x="4206" y="7730"/>
                  </a:cubicBezTo>
                  <a:lnTo>
                    <a:pt x="3507" y="0"/>
                  </a:lnTo>
                  <a:cubicBezTo>
                    <a:pt x="1390" y="201"/>
                    <a:pt x="-169" y="2068"/>
                    <a:pt x="15" y="4182"/>
                  </a:cubicBezTo>
                  <a:close/>
                </a:path>
              </a:pathLst>
            </a:custGeom>
            <a:grpFill/>
            <a:ln w="6350"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C6330978-3DAA-C24D-9BB3-3997F4BDD88E}"/>
                </a:ext>
              </a:extLst>
            </p:cNvPr>
            <p:cNvSpPr/>
            <p:nvPr/>
          </p:nvSpPr>
          <p:spPr>
            <a:xfrm>
              <a:off x="4779772" y="5080786"/>
              <a:ext cx="6350" cy="6336"/>
            </a:xfrm>
            <a:custGeom>
              <a:avLst/>
              <a:gdLst>
                <a:gd name="connsiteX0" fmla="*/ 0 w 6350"/>
                <a:gd name="connsiteY0" fmla="*/ 2471 h 0"/>
                <a:gd name="connsiteX1" fmla="*/ 4921 w 6350"/>
                <a:gd name="connsiteY1" fmla="*/ 4910 h 0"/>
                <a:gd name="connsiteX2" fmla="*/ 7366 w 6350"/>
                <a:gd name="connsiteY2" fmla="*/ 0 h 0"/>
              </a:gdLst>
              <a:ahLst/>
              <a:cxnLst>
                <a:cxn ang="0">
                  <a:pos x="connsiteX0" y="connsiteY0"/>
                </a:cxn>
                <a:cxn ang="0">
                  <a:pos x="connsiteX1" y="connsiteY1"/>
                </a:cxn>
                <a:cxn ang="0">
                  <a:pos x="connsiteX2" y="connsiteY2"/>
                </a:cxn>
              </a:cxnLst>
              <a:rect l="l" t="t" r="r" b="b"/>
              <a:pathLst>
                <a:path w="6350">
                  <a:moveTo>
                    <a:pt x="0" y="2471"/>
                  </a:moveTo>
                  <a:cubicBezTo>
                    <a:pt x="684" y="4501"/>
                    <a:pt x="2887" y="5593"/>
                    <a:pt x="4921" y="4910"/>
                  </a:cubicBezTo>
                  <a:cubicBezTo>
                    <a:pt x="6955" y="4228"/>
                    <a:pt x="8050" y="2030"/>
                    <a:pt x="7366" y="0"/>
                  </a:cubicBezTo>
                  <a:close/>
                </a:path>
              </a:pathLst>
            </a:custGeom>
            <a:grpFill/>
            <a:ln w="6350"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4F0F4AA2-C269-DF41-B202-CCC4B8381BF7}"/>
                </a:ext>
              </a:extLst>
            </p:cNvPr>
            <p:cNvSpPr/>
            <p:nvPr/>
          </p:nvSpPr>
          <p:spPr>
            <a:xfrm>
              <a:off x="1766997" y="5756971"/>
              <a:ext cx="1562100" cy="449863"/>
            </a:xfrm>
            <a:custGeom>
              <a:avLst/>
              <a:gdLst>
                <a:gd name="connsiteX0" fmla="*/ 1558562 w 1562100"/>
                <a:gd name="connsiteY0" fmla="*/ 131 h 449863"/>
                <a:gd name="connsiteX1" fmla="*/ 2812 w 1562100"/>
                <a:gd name="connsiteY1" fmla="*/ 446256 h 449863"/>
                <a:gd name="connsiteX2" fmla="*/ 144 w 1562100"/>
                <a:gd name="connsiteY2" fmla="*/ 451072 h 449863"/>
                <a:gd name="connsiteX3" fmla="*/ 4971 w 1562100"/>
                <a:gd name="connsiteY3" fmla="*/ 453733 h 449863"/>
                <a:gd name="connsiteX4" fmla="*/ 1560721 w 1562100"/>
                <a:gd name="connsiteY4" fmla="*/ 7608 h 449863"/>
                <a:gd name="connsiteX5" fmla="*/ 1563313 w 1562100"/>
                <a:gd name="connsiteY5" fmla="*/ 2895 h 449863"/>
                <a:gd name="connsiteX6" fmla="*/ 1563261 w 1562100"/>
                <a:gd name="connsiteY6" fmla="*/ 2729 h 449863"/>
                <a:gd name="connsiteX7" fmla="*/ 1558562 w 1562100"/>
                <a:gd name="connsiteY7" fmla="*/ 131 h 4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100" h="449863">
                  <a:moveTo>
                    <a:pt x="1558562" y="131"/>
                  </a:moveTo>
                  <a:lnTo>
                    <a:pt x="2812" y="446256"/>
                  </a:lnTo>
                  <a:cubicBezTo>
                    <a:pt x="756" y="446869"/>
                    <a:pt x="-429" y="449010"/>
                    <a:pt x="144" y="451072"/>
                  </a:cubicBezTo>
                  <a:cubicBezTo>
                    <a:pt x="786" y="453100"/>
                    <a:pt x="2908" y="454270"/>
                    <a:pt x="4971" y="453733"/>
                  </a:cubicBezTo>
                  <a:lnTo>
                    <a:pt x="1560721" y="7608"/>
                  </a:lnTo>
                  <a:cubicBezTo>
                    <a:pt x="1562741" y="7021"/>
                    <a:pt x="1563901" y="4911"/>
                    <a:pt x="1563313" y="2895"/>
                  </a:cubicBezTo>
                  <a:cubicBezTo>
                    <a:pt x="1563297" y="2839"/>
                    <a:pt x="1563279" y="2784"/>
                    <a:pt x="1563261" y="2729"/>
                  </a:cubicBezTo>
                  <a:cubicBezTo>
                    <a:pt x="1562648" y="744"/>
                    <a:pt x="1560573" y="-403"/>
                    <a:pt x="1558562" y="131"/>
                  </a:cubicBezTo>
                  <a:close/>
                </a:path>
              </a:pathLst>
            </a:custGeom>
            <a:grpFill/>
            <a:ln w="6350"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8DA30D9F-8ACA-8449-A230-481FB20FB290}"/>
                </a:ext>
              </a:extLst>
            </p:cNvPr>
            <p:cNvSpPr/>
            <p:nvPr/>
          </p:nvSpPr>
          <p:spPr>
            <a:xfrm>
              <a:off x="3322745" y="5078043"/>
              <a:ext cx="1460500" cy="684299"/>
            </a:xfrm>
            <a:custGeom>
              <a:avLst/>
              <a:gdLst>
                <a:gd name="connsiteX0" fmla="*/ 1458805 w 1460500"/>
                <a:gd name="connsiteY0" fmla="*/ 462 h 684299"/>
                <a:gd name="connsiteX1" fmla="*/ 2242 w 1460500"/>
                <a:gd name="connsiteY1" fmla="*/ 679312 h 684299"/>
                <a:gd name="connsiteX2" fmla="*/ 369 w 1460500"/>
                <a:gd name="connsiteY2" fmla="*/ 684476 h 684299"/>
                <a:gd name="connsiteX3" fmla="*/ 5544 w 1460500"/>
                <a:gd name="connsiteY3" fmla="*/ 686346 h 684299"/>
                <a:gd name="connsiteX4" fmla="*/ 1462361 w 1460500"/>
                <a:gd name="connsiteY4" fmla="*/ 7495 h 684299"/>
                <a:gd name="connsiteX5" fmla="*/ 1464270 w 1460500"/>
                <a:gd name="connsiteY5" fmla="*/ 2372 h 684299"/>
                <a:gd name="connsiteX6" fmla="*/ 1464266 w 1460500"/>
                <a:gd name="connsiteY6" fmla="*/ 2363 h 684299"/>
                <a:gd name="connsiteX7" fmla="*/ 1459085 w 1460500"/>
                <a:gd name="connsiteY7" fmla="*/ 327 h 684299"/>
                <a:gd name="connsiteX8" fmla="*/ 1458805 w 1460500"/>
                <a:gd name="connsiteY8" fmla="*/ 462 h 68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00" h="684299">
                  <a:moveTo>
                    <a:pt x="1458805" y="462"/>
                  </a:moveTo>
                  <a:lnTo>
                    <a:pt x="2242" y="679312"/>
                  </a:lnTo>
                  <a:cubicBezTo>
                    <a:pt x="295" y="680222"/>
                    <a:pt x="-543" y="682534"/>
                    <a:pt x="369" y="684476"/>
                  </a:cubicBezTo>
                  <a:cubicBezTo>
                    <a:pt x="1281" y="686419"/>
                    <a:pt x="3597" y="687255"/>
                    <a:pt x="5544" y="686346"/>
                  </a:cubicBezTo>
                  <a:lnTo>
                    <a:pt x="1462361" y="7495"/>
                  </a:lnTo>
                  <a:cubicBezTo>
                    <a:pt x="1464306" y="6606"/>
                    <a:pt x="1465161" y="4313"/>
                    <a:pt x="1464270" y="2372"/>
                  </a:cubicBezTo>
                  <a:cubicBezTo>
                    <a:pt x="1464268" y="2369"/>
                    <a:pt x="1464267" y="2366"/>
                    <a:pt x="1464266" y="2363"/>
                  </a:cubicBezTo>
                  <a:cubicBezTo>
                    <a:pt x="1463399" y="373"/>
                    <a:pt x="1461079" y="-538"/>
                    <a:pt x="1459085" y="327"/>
                  </a:cubicBezTo>
                  <a:cubicBezTo>
                    <a:pt x="1458990" y="368"/>
                    <a:pt x="1458897" y="413"/>
                    <a:pt x="1458805" y="462"/>
                  </a:cubicBezTo>
                  <a:close/>
                </a:path>
              </a:pathLst>
            </a:custGeom>
            <a:grpFill/>
            <a:ln w="6350"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5ACBA649-927B-4247-8086-30E0695DF74C}"/>
                </a:ext>
              </a:extLst>
            </p:cNvPr>
            <p:cNvSpPr/>
            <p:nvPr/>
          </p:nvSpPr>
          <p:spPr>
            <a:xfrm>
              <a:off x="2948611" y="5757019"/>
              <a:ext cx="381000" cy="823694"/>
            </a:xfrm>
            <a:custGeom>
              <a:avLst/>
              <a:gdLst>
                <a:gd name="connsiteX0" fmla="*/ 379615 w 381000"/>
                <a:gd name="connsiteY0" fmla="*/ 336 h 823693"/>
                <a:gd name="connsiteX1" fmla="*/ 374471 w 381000"/>
                <a:gd name="connsiteY1" fmla="*/ 2237 h 823693"/>
                <a:gd name="connsiteX2" fmla="*/ 266 w 381000"/>
                <a:gd name="connsiteY2" fmla="*/ 819594 h 823693"/>
                <a:gd name="connsiteX3" fmla="*/ 2488 w 381000"/>
                <a:gd name="connsiteY3" fmla="*/ 824663 h 823693"/>
                <a:gd name="connsiteX4" fmla="*/ 7314 w 381000"/>
                <a:gd name="connsiteY4" fmla="*/ 822825 h 823693"/>
                <a:gd name="connsiteX5" fmla="*/ 381583 w 381000"/>
                <a:gd name="connsiteY5" fmla="*/ 5468 h 823693"/>
                <a:gd name="connsiteX6" fmla="*/ 379653 w 381000"/>
                <a:gd name="connsiteY6" fmla="*/ 353 h 823693"/>
                <a:gd name="connsiteX7" fmla="*/ 379615 w 381000"/>
                <a:gd name="connsiteY7" fmla="*/ 336 h 82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823693">
                  <a:moveTo>
                    <a:pt x="379615" y="336"/>
                  </a:moveTo>
                  <a:cubicBezTo>
                    <a:pt x="377667" y="-523"/>
                    <a:pt x="375389" y="320"/>
                    <a:pt x="374471" y="2237"/>
                  </a:cubicBezTo>
                  <a:lnTo>
                    <a:pt x="266" y="819594"/>
                  </a:lnTo>
                  <a:cubicBezTo>
                    <a:pt x="-514" y="821606"/>
                    <a:pt x="478" y="823869"/>
                    <a:pt x="2488" y="824663"/>
                  </a:cubicBezTo>
                  <a:cubicBezTo>
                    <a:pt x="4331" y="825366"/>
                    <a:pt x="6409" y="824575"/>
                    <a:pt x="7314" y="822825"/>
                  </a:cubicBezTo>
                  <a:lnTo>
                    <a:pt x="381583" y="5468"/>
                  </a:lnTo>
                  <a:cubicBezTo>
                    <a:pt x="382466" y="3524"/>
                    <a:pt x="381602" y="1233"/>
                    <a:pt x="379653" y="353"/>
                  </a:cubicBezTo>
                  <a:cubicBezTo>
                    <a:pt x="379640" y="347"/>
                    <a:pt x="379628" y="341"/>
                    <a:pt x="379615" y="336"/>
                  </a:cubicBezTo>
                  <a:close/>
                </a:path>
              </a:pathLst>
            </a:custGeom>
            <a:grpFill/>
            <a:ln w="6350"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8CC3AC56-4BFB-0848-8166-7F452CEAF16A}"/>
                </a:ext>
              </a:extLst>
            </p:cNvPr>
            <p:cNvSpPr/>
            <p:nvPr/>
          </p:nvSpPr>
          <p:spPr>
            <a:xfrm>
              <a:off x="5347803" y="6663925"/>
              <a:ext cx="6350" cy="6336"/>
            </a:xfrm>
            <a:custGeom>
              <a:avLst/>
              <a:gdLst>
                <a:gd name="connsiteX0" fmla="*/ 103 w 0"/>
                <a:gd name="connsiteY0" fmla="*/ 4752 h 6336"/>
                <a:gd name="connsiteX1" fmla="*/ 4866 w 0"/>
                <a:gd name="connsiteY1" fmla="*/ 7603 h 6336"/>
                <a:gd name="connsiteX2" fmla="*/ 2961 w 0"/>
                <a:gd name="connsiteY2" fmla="*/ 0 h 6336"/>
                <a:gd name="connsiteX3" fmla="*/ 103 w 0"/>
                <a:gd name="connsiteY3" fmla="*/ 4752 h 6336"/>
              </a:gdLst>
              <a:ahLst/>
              <a:cxnLst>
                <a:cxn ang="0">
                  <a:pos x="connsiteX0" y="connsiteY0"/>
                </a:cxn>
                <a:cxn ang="0">
                  <a:pos x="connsiteX1" y="connsiteY1"/>
                </a:cxn>
                <a:cxn ang="0">
                  <a:pos x="connsiteX2" y="connsiteY2"/>
                </a:cxn>
                <a:cxn ang="0">
                  <a:pos x="connsiteX3" y="connsiteY3"/>
                </a:cxn>
              </a:cxnLst>
              <a:rect l="l" t="t" r="r" b="b"/>
              <a:pathLst>
                <a:path h="6336">
                  <a:moveTo>
                    <a:pt x="103" y="4752"/>
                  </a:moveTo>
                  <a:cubicBezTo>
                    <a:pt x="634" y="6848"/>
                    <a:pt x="2762" y="8123"/>
                    <a:pt x="4866" y="7603"/>
                  </a:cubicBezTo>
                  <a:lnTo>
                    <a:pt x="2961" y="0"/>
                  </a:lnTo>
                  <a:cubicBezTo>
                    <a:pt x="882" y="559"/>
                    <a:pt x="-381" y="2659"/>
                    <a:pt x="103" y="4752"/>
                  </a:cubicBezTo>
                  <a:close/>
                </a:path>
              </a:pathLst>
            </a:custGeom>
            <a:grpFill/>
            <a:ln w="6350"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47460C46-05E1-854A-8A2E-27149A331601}"/>
                </a:ext>
              </a:extLst>
            </p:cNvPr>
            <p:cNvSpPr/>
            <p:nvPr/>
          </p:nvSpPr>
          <p:spPr>
            <a:xfrm>
              <a:off x="5348160" y="6664111"/>
              <a:ext cx="6350" cy="6336"/>
            </a:xfrm>
            <a:custGeom>
              <a:avLst/>
              <a:gdLst>
                <a:gd name="connsiteX0" fmla="*/ 4890 w 6350"/>
                <a:gd name="connsiteY0" fmla="*/ 447 h 0"/>
                <a:gd name="connsiteX1" fmla="*/ 0 w 6350"/>
                <a:gd name="connsiteY1" fmla="*/ 1588 h 0"/>
                <a:gd name="connsiteX2" fmla="*/ 6350 w 6350"/>
                <a:gd name="connsiteY2" fmla="*/ 5643 h 0"/>
                <a:gd name="connsiteX3" fmla="*/ 4890 w 6350"/>
                <a:gd name="connsiteY3" fmla="*/ 447 h 0"/>
              </a:gdLst>
              <a:ahLst/>
              <a:cxnLst>
                <a:cxn ang="0">
                  <a:pos x="connsiteX0" y="connsiteY0"/>
                </a:cxn>
                <a:cxn ang="0">
                  <a:pos x="connsiteX1" y="connsiteY1"/>
                </a:cxn>
                <a:cxn ang="0">
                  <a:pos x="connsiteX2" y="connsiteY2"/>
                </a:cxn>
                <a:cxn ang="0">
                  <a:pos x="connsiteX3" y="connsiteY3"/>
                </a:cxn>
              </a:cxnLst>
              <a:rect l="l" t="t" r="r" b="b"/>
              <a:pathLst>
                <a:path w="6350">
                  <a:moveTo>
                    <a:pt x="4890" y="447"/>
                  </a:moveTo>
                  <a:cubicBezTo>
                    <a:pt x="3204" y="-449"/>
                    <a:pt x="1113" y="38"/>
                    <a:pt x="0" y="1588"/>
                  </a:cubicBezTo>
                  <a:lnTo>
                    <a:pt x="6350" y="5643"/>
                  </a:lnTo>
                  <a:cubicBezTo>
                    <a:pt x="7356" y="3803"/>
                    <a:pt x="6708" y="1497"/>
                    <a:pt x="4890" y="447"/>
                  </a:cubicBezTo>
                  <a:close/>
                </a:path>
              </a:pathLst>
            </a:custGeom>
            <a:grpFill/>
            <a:ln w="6350"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7182643-BC23-C64B-8639-6449445DF0B8}"/>
                </a:ext>
              </a:extLst>
            </p:cNvPr>
            <p:cNvSpPr/>
            <p:nvPr/>
          </p:nvSpPr>
          <p:spPr>
            <a:xfrm>
              <a:off x="4779549" y="5079519"/>
              <a:ext cx="6350" cy="6336"/>
            </a:xfrm>
            <a:custGeom>
              <a:avLst/>
              <a:gdLst>
                <a:gd name="connsiteX0" fmla="*/ 1366 w 6350"/>
                <a:gd name="connsiteY0" fmla="*/ 5449 h 6336"/>
                <a:gd name="connsiteX1" fmla="*/ 6835 w 6350"/>
                <a:gd name="connsiteY1" fmla="*/ 5133 h 6336"/>
                <a:gd name="connsiteX2" fmla="*/ 6891 w 6350"/>
                <a:gd name="connsiteY2" fmla="*/ 5069 h 6336"/>
                <a:gd name="connsiteX3" fmla="*/ 922 w 6350"/>
                <a:gd name="connsiteY3" fmla="*/ 0 h 6336"/>
                <a:gd name="connsiteX4" fmla="*/ 1365 w 6350"/>
                <a:gd name="connsiteY4" fmla="*/ 5448 h 6336"/>
                <a:gd name="connsiteX5" fmla="*/ 1366 w 6350"/>
                <a:gd name="connsiteY5" fmla="*/ 5449 h 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 h="6336">
                  <a:moveTo>
                    <a:pt x="1366" y="5449"/>
                  </a:moveTo>
                  <a:cubicBezTo>
                    <a:pt x="2964" y="6869"/>
                    <a:pt x="5413" y="6727"/>
                    <a:pt x="6835" y="5133"/>
                  </a:cubicBezTo>
                  <a:cubicBezTo>
                    <a:pt x="6854" y="5112"/>
                    <a:pt x="6872" y="5090"/>
                    <a:pt x="6891" y="5069"/>
                  </a:cubicBezTo>
                  <a:lnTo>
                    <a:pt x="922" y="0"/>
                  </a:lnTo>
                  <a:cubicBezTo>
                    <a:pt x="-463" y="1627"/>
                    <a:pt x="-265" y="4066"/>
                    <a:pt x="1365" y="5448"/>
                  </a:cubicBezTo>
                  <a:cubicBezTo>
                    <a:pt x="1366" y="5448"/>
                    <a:pt x="1366" y="5449"/>
                    <a:pt x="1366" y="5449"/>
                  </a:cubicBezTo>
                  <a:close/>
                </a:path>
              </a:pathLst>
            </a:custGeom>
            <a:grpFill/>
            <a:ln w="6350"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C269CA6B-5BB0-1F48-B921-6AA99484AB3E}"/>
                </a:ext>
              </a:extLst>
            </p:cNvPr>
            <p:cNvSpPr/>
            <p:nvPr/>
          </p:nvSpPr>
          <p:spPr>
            <a:xfrm>
              <a:off x="2948508" y="6574345"/>
              <a:ext cx="76200" cy="278789"/>
            </a:xfrm>
            <a:custGeom>
              <a:avLst/>
              <a:gdLst>
                <a:gd name="connsiteX0" fmla="*/ 2972 w 76200"/>
                <a:gd name="connsiteY0" fmla="*/ 114 h 278788"/>
                <a:gd name="connsiteX1" fmla="*/ 107 w 76200"/>
                <a:gd name="connsiteY1" fmla="*/ 4773 h 278788"/>
                <a:gd name="connsiteX2" fmla="*/ 115 w 76200"/>
                <a:gd name="connsiteY2" fmla="*/ 4803 h 278788"/>
                <a:gd name="connsiteX3" fmla="*/ 68250 w 76200"/>
                <a:gd name="connsiteY3" fmla="*/ 283148 h 278788"/>
                <a:gd name="connsiteX4" fmla="*/ 76251 w 76200"/>
                <a:gd name="connsiteY4" fmla="*/ 283148 h 278788"/>
                <a:gd name="connsiteX5" fmla="*/ 7671 w 76200"/>
                <a:gd name="connsiteY5" fmla="*/ 2966 h 278788"/>
                <a:gd name="connsiteX6" fmla="*/ 3002 w 76200"/>
                <a:gd name="connsiteY6" fmla="*/ 107 h 278788"/>
                <a:gd name="connsiteX7" fmla="*/ 2972 w 76200"/>
                <a:gd name="connsiteY7" fmla="*/ 115 h 27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278788">
                  <a:moveTo>
                    <a:pt x="2972" y="114"/>
                  </a:moveTo>
                  <a:cubicBezTo>
                    <a:pt x="892" y="611"/>
                    <a:pt x="-391" y="2697"/>
                    <a:pt x="107" y="4773"/>
                  </a:cubicBezTo>
                  <a:cubicBezTo>
                    <a:pt x="110" y="4783"/>
                    <a:pt x="112" y="4793"/>
                    <a:pt x="115" y="4803"/>
                  </a:cubicBezTo>
                  <a:lnTo>
                    <a:pt x="68250" y="283148"/>
                  </a:lnTo>
                  <a:lnTo>
                    <a:pt x="76251" y="283148"/>
                  </a:lnTo>
                  <a:lnTo>
                    <a:pt x="7671" y="2966"/>
                  </a:lnTo>
                  <a:cubicBezTo>
                    <a:pt x="7173" y="890"/>
                    <a:pt x="5082" y="-390"/>
                    <a:pt x="3002" y="107"/>
                  </a:cubicBezTo>
                  <a:cubicBezTo>
                    <a:pt x="2992" y="109"/>
                    <a:pt x="2982" y="112"/>
                    <a:pt x="2972" y="115"/>
                  </a:cubicBezTo>
                  <a:close/>
                </a:path>
              </a:pathLst>
            </a:custGeom>
            <a:grpFill/>
            <a:ln w="6350"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E4B1B20A-172C-F941-86E1-7F40C8E6A541}"/>
                </a:ext>
              </a:extLst>
            </p:cNvPr>
            <p:cNvSpPr/>
            <p:nvPr/>
          </p:nvSpPr>
          <p:spPr>
            <a:xfrm>
              <a:off x="3232912" y="5757032"/>
              <a:ext cx="95250" cy="1096146"/>
            </a:xfrm>
            <a:custGeom>
              <a:avLst/>
              <a:gdLst>
                <a:gd name="connsiteX0" fmla="*/ 93980 w 95250"/>
                <a:gd name="connsiteY0" fmla="*/ 6 h 1096146"/>
                <a:gd name="connsiteX1" fmla="*/ 89852 w 95250"/>
                <a:gd name="connsiteY1" fmla="*/ 3491 h 1096146"/>
                <a:gd name="connsiteX2" fmla="*/ 0 w 95250"/>
                <a:gd name="connsiteY2" fmla="*/ 1100461 h 1096146"/>
                <a:gd name="connsiteX3" fmla="*/ 7874 w 95250"/>
                <a:gd name="connsiteY3" fmla="*/ 1100461 h 1096146"/>
                <a:gd name="connsiteX4" fmla="*/ 97599 w 95250"/>
                <a:gd name="connsiteY4" fmla="*/ 4315 h 1096146"/>
                <a:gd name="connsiteX5" fmla="*/ 94204 w 95250"/>
                <a:gd name="connsiteY5" fmla="*/ 26 h 1096146"/>
                <a:gd name="connsiteX6" fmla="*/ 93980 w 95250"/>
                <a:gd name="connsiteY6" fmla="*/ 6 h 109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096146">
                  <a:moveTo>
                    <a:pt x="93980" y="6"/>
                  </a:moveTo>
                  <a:cubicBezTo>
                    <a:pt x="91896" y="-108"/>
                    <a:pt x="90085" y="1421"/>
                    <a:pt x="89852" y="3491"/>
                  </a:cubicBezTo>
                  <a:lnTo>
                    <a:pt x="0" y="1100461"/>
                  </a:lnTo>
                  <a:lnTo>
                    <a:pt x="7874" y="1100461"/>
                  </a:lnTo>
                  <a:lnTo>
                    <a:pt x="97599" y="4315"/>
                  </a:lnTo>
                  <a:cubicBezTo>
                    <a:pt x="97849" y="2195"/>
                    <a:pt x="96328" y="274"/>
                    <a:pt x="94204" y="26"/>
                  </a:cubicBezTo>
                  <a:cubicBezTo>
                    <a:pt x="94129" y="17"/>
                    <a:pt x="94055" y="10"/>
                    <a:pt x="93980" y="6"/>
                  </a:cubicBezTo>
                  <a:close/>
                </a:path>
              </a:pathLst>
            </a:custGeom>
            <a:grpFill/>
            <a:ln w="6350"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6D98A020-455E-584B-B573-DCAAF3C5E65D}"/>
                </a:ext>
              </a:extLst>
            </p:cNvPr>
            <p:cNvSpPr/>
            <p:nvPr/>
          </p:nvSpPr>
          <p:spPr>
            <a:xfrm>
              <a:off x="1703731" y="6143437"/>
              <a:ext cx="127000" cy="126722"/>
            </a:xfrm>
            <a:custGeom>
              <a:avLst/>
              <a:gdLst>
                <a:gd name="connsiteX0" fmla="*/ 26263 w 127000"/>
                <a:gd name="connsiteY0" fmla="*/ 12839 h 126722"/>
                <a:gd name="connsiteX1" fmla="*/ 12918 w 127000"/>
                <a:gd name="connsiteY1" fmla="*/ 103896 h 126722"/>
                <a:gd name="connsiteX2" fmla="*/ 104174 w 127000"/>
                <a:gd name="connsiteY2" fmla="*/ 117212 h 126722"/>
                <a:gd name="connsiteX3" fmla="*/ 117519 w 127000"/>
                <a:gd name="connsiteY3" fmla="*/ 26155 h 126722"/>
                <a:gd name="connsiteX4" fmla="*/ 117512 w 127000"/>
                <a:gd name="connsiteY4" fmla="*/ 26145 h 126722"/>
                <a:gd name="connsiteX5" fmla="*/ 26263 w 127000"/>
                <a:gd name="connsiteY5" fmla="*/ 12839 h 126722"/>
                <a:gd name="connsiteX6" fmla="*/ 99669 w 127000"/>
                <a:gd name="connsiteY6" fmla="*/ 110985 h 126722"/>
                <a:gd name="connsiteX7" fmla="*/ 19747 w 127000"/>
                <a:gd name="connsiteY7" fmla="*/ 98977 h 126722"/>
                <a:gd name="connsiteX8" fmla="*/ 31782 w 127000"/>
                <a:gd name="connsiteY8" fmla="*/ 19231 h 126722"/>
                <a:gd name="connsiteX9" fmla="*/ 111353 w 127000"/>
                <a:gd name="connsiteY9" fmla="*/ 30770 h 126722"/>
                <a:gd name="connsiteX10" fmla="*/ 99669 w 127000"/>
                <a:gd name="connsiteY10" fmla="*/ 110985 h 1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00" h="126722">
                  <a:moveTo>
                    <a:pt x="26263" y="12839"/>
                  </a:moveTo>
                  <a:cubicBezTo>
                    <a:pt x="-2622" y="34307"/>
                    <a:pt x="-8597" y="75074"/>
                    <a:pt x="12918" y="103896"/>
                  </a:cubicBezTo>
                  <a:cubicBezTo>
                    <a:pt x="34433" y="132718"/>
                    <a:pt x="75290" y="138679"/>
                    <a:pt x="104174" y="117212"/>
                  </a:cubicBezTo>
                  <a:cubicBezTo>
                    <a:pt x="133059" y="95744"/>
                    <a:pt x="139034" y="54976"/>
                    <a:pt x="117519" y="26155"/>
                  </a:cubicBezTo>
                  <a:cubicBezTo>
                    <a:pt x="117517" y="26151"/>
                    <a:pt x="117514" y="26148"/>
                    <a:pt x="117512" y="26145"/>
                  </a:cubicBezTo>
                  <a:cubicBezTo>
                    <a:pt x="95956" y="-2604"/>
                    <a:pt x="55162" y="-8553"/>
                    <a:pt x="26263" y="12839"/>
                  </a:cubicBezTo>
                  <a:close/>
                  <a:moveTo>
                    <a:pt x="99669" y="110985"/>
                  </a:moveTo>
                  <a:cubicBezTo>
                    <a:pt x="74276" y="129691"/>
                    <a:pt x="38494" y="124315"/>
                    <a:pt x="19747" y="98977"/>
                  </a:cubicBezTo>
                  <a:cubicBezTo>
                    <a:pt x="1001" y="73640"/>
                    <a:pt x="6389" y="37936"/>
                    <a:pt x="31782" y="19231"/>
                  </a:cubicBezTo>
                  <a:cubicBezTo>
                    <a:pt x="56991" y="661"/>
                    <a:pt x="92484" y="5808"/>
                    <a:pt x="111353" y="30770"/>
                  </a:cubicBezTo>
                  <a:cubicBezTo>
                    <a:pt x="130274" y="56153"/>
                    <a:pt x="125049" y="92027"/>
                    <a:pt x="99669" y="110985"/>
                  </a:cubicBezTo>
                  <a:close/>
                </a:path>
              </a:pathLst>
            </a:custGeom>
            <a:grpFill/>
            <a:ln w="6350"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BEA123A-B795-D14D-9A16-F17093A6CD3A}"/>
                </a:ext>
              </a:extLst>
            </p:cNvPr>
            <p:cNvSpPr/>
            <p:nvPr/>
          </p:nvSpPr>
          <p:spPr>
            <a:xfrm>
              <a:off x="1695534" y="6135248"/>
              <a:ext cx="146050" cy="145730"/>
            </a:xfrm>
            <a:custGeom>
              <a:avLst/>
              <a:gdLst>
                <a:gd name="connsiteX0" fmla="*/ 29570 w 146050"/>
                <a:gd name="connsiteY0" fmla="*/ 14502 h 145730"/>
                <a:gd name="connsiteX1" fmla="*/ 14534 w 146050"/>
                <a:gd name="connsiteY1" fmla="*/ 116994 h 145730"/>
                <a:gd name="connsiteX2" fmla="*/ 117251 w 146050"/>
                <a:gd name="connsiteY2" fmla="*/ 131998 h 145730"/>
                <a:gd name="connsiteX3" fmla="*/ 132287 w 146050"/>
                <a:gd name="connsiteY3" fmla="*/ 29505 h 145730"/>
                <a:gd name="connsiteX4" fmla="*/ 132250 w 146050"/>
                <a:gd name="connsiteY4" fmla="*/ 29455 h 145730"/>
                <a:gd name="connsiteX5" fmla="*/ 29570 w 146050"/>
                <a:gd name="connsiteY5" fmla="*/ 14502 h 145730"/>
                <a:gd name="connsiteX6" fmla="*/ 114914 w 146050"/>
                <a:gd name="connsiteY6" fmla="*/ 128552 h 145730"/>
                <a:gd name="connsiteX7" fmla="*/ 17638 w 146050"/>
                <a:gd name="connsiteY7" fmla="*/ 114826 h 145730"/>
                <a:gd name="connsiteX8" fmla="*/ 31394 w 146050"/>
                <a:gd name="connsiteY8" fmla="*/ 17762 h 145730"/>
                <a:gd name="connsiteX9" fmla="*/ 128670 w 146050"/>
                <a:gd name="connsiteY9" fmla="*/ 31489 h 145730"/>
                <a:gd name="connsiteX10" fmla="*/ 129138 w 146050"/>
                <a:gd name="connsiteY10" fmla="*/ 32116 h 145730"/>
                <a:gd name="connsiteX11" fmla="*/ 114914 w 146050"/>
                <a:gd name="connsiteY11" fmla="*/ 128805 h 1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050" h="145730">
                  <a:moveTo>
                    <a:pt x="29570" y="14502"/>
                  </a:moveTo>
                  <a:cubicBezTo>
                    <a:pt x="-2946" y="38661"/>
                    <a:pt x="-9679" y="84549"/>
                    <a:pt x="14534" y="116994"/>
                  </a:cubicBezTo>
                  <a:cubicBezTo>
                    <a:pt x="38746" y="149440"/>
                    <a:pt x="84734" y="156157"/>
                    <a:pt x="117251" y="131998"/>
                  </a:cubicBezTo>
                  <a:cubicBezTo>
                    <a:pt x="149767" y="107838"/>
                    <a:pt x="156500" y="61951"/>
                    <a:pt x="132287" y="29505"/>
                  </a:cubicBezTo>
                  <a:cubicBezTo>
                    <a:pt x="132275" y="29489"/>
                    <a:pt x="132262" y="29472"/>
                    <a:pt x="132250" y="29455"/>
                  </a:cubicBezTo>
                  <a:cubicBezTo>
                    <a:pt x="108024" y="-2950"/>
                    <a:pt x="62067" y="-9643"/>
                    <a:pt x="29570" y="14502"/>
                  </a:cubicBezTo>
                  <a:close/>
                  <a:moveTo>
                    <a:pt x="114914" y="128552"/>
                  </a:moveTo>
                  <a:cubicBezTo>
                    <a:pt x="84253" y="151565"/>
                    <a:pt x="40701" y="145419"/>
                    <a:pt x="17638" y="114826"/>
                  </a:cubicBezTo>
                  <a:cubicBezTo>
                    <a:pt x="-5426" y="84232"/>
                    <a:pt x="733" y="40775"/>
                    <a:pt x="31394" y="17762"/>
                  </a:cubicBezTo>
                  <a:cubicBezTo>
                    <a:pt x="62055" y="-5251"/>
                    <a:pt x="105607" y="895"/>
                    <a:pt x="128670" y="31489"/>
                  </a:cubicBezTo>
                  <a:cubicBezTo>
                    <a:pt x="128827" y="31697"/>
                    <a:pt x="128983" y="31906"/>
                    <a:pt x="129138" y="32116"/>
                  </a:cubicBezTo>
                  <a:cubicBezTo>
                    <a:pt x="151628" y="62820"/>
                    <a:pt x="145299" y="105846"/>
                    <a:pt x="114914" y="128805"/>
                  </a:cubicBezTo>
                  <a:close/>
                </a:path>
              </a:pathLst>
            </a:custGeom>
            <a:grpFill/>
            <a:ln w="6350"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76F3764B-042B-914F-A867-04A079DFF46B}"/>
                </a:ext>
              </a:extLst>
            </p:cNvPr>
            <p:cNvSpPr/>
            <p:nvPr/>
          </p:nvSpPr>
          <p:spPr>
            <a:xfrm>
              <a:off x="1741509" y="6180952"/>
              <a:ext cx="50800" cy="50689"/>
            </a:xfrm>
            <a:custGeom>
              <a:avLst/>
              <a:gdLst>
                <a:gd name="connsiteX0" fmla="*/ 11091 w 50800"/>
                <a:gd name="connsiteY0" fmla="*/ 5420 h 50688"/>
                <a:gd name="connsiteX1" fmla="*/ 5432 w 50800"/>
                <a:gd name="connsiteY1" fmla="*/ 43807 h 50688"/>
                <a:gd name="connsiteX2" fmla="*/ 43903 w 50800"/>
                <a:gd name="connsiteY2" fmla="*/ 49454 h 50688"/>
                <a:gd name="connsiteX3" fmla="*/ 49562 w 50800"/>
                <a:gd name="connsiteY3" fmla="*/ 11067 h 50688"/>
                <a:gd name="connsiteX4" fmla="*/ 49509 w 50800"/>
                <a:gd name="connsiteY4" fmla="*/ 10996 h 50688"/>
                <a:gd name="connsiteX5" fmla="*/ 11091 w 50800"/>
                <a:gd name="connsiteY5" fmla="*/ 5420 h 50688"/>
                <a:gd name="connsiteX6" fmla="*/ 41571 w 50800"/>
                <a:gd name="connsiteY6" fmla="*/ 46225 h 50688"/>
                <a:gd name="connsiteX7" fmla="*/ 8605 w 50800"/>
                <a:gd name="connsiteY7" fmla="*/ 41417 h 50688"/>
                <a:gd name="connsiteX8" fmla="*/ 13424 w 50800"/>
                <a:gd name="connsiteY8" fmla="*/ 8523 h 50688"/>
                <a:gd name="connsiteX9" fmla="*/ 46390 w 50800"/>
                <a:gd name="connsiteY9" fmla="*/ 13331 h 50688"/>
                <a:gd name="connsiteX10" fmla="*/ 46397 w 50800"/>
                <a:gd name="connsiteY10" fmla="*/ 13341 h 50688"/>
                <a:gd name="connsiteX11" fmla="*/ 41754 w 50800"/>
                <a:gd name="connsiteY11" fmla="*/ 46170 h 50688"/>
                <a:gd name="connsiteX12" fmla="*/ 41508 w 50800"/>
                <a:gd name="connsiteY12" fmla="*/ 46352 h 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00" h="50688">
                  <a:moveTo>
                    <a:pt x="11091" y="5420"/>
                  </a:moveTo>
                  <a:cubicBezTo>
                    <a:pt x="-1095" y="14461"/>
                    <a:pt x="-3628" y="31647"/>
                    <a:pt x="5432" y="43807"/>
                  </a:cubicBezTo>
                  <a:cubicBezTo>
                    <a:pt x="14493" y="55966"/>
                    <a:pt x="31717" y="58494"/>
                    <a:pt x="43903" y="49454"/>
                  </a:cubicBezTo>
                  <a:cubicBezTo>
                    <a:pt x="56089" y="40413"/>
                    <a:pt x="58623" y="23227"/>
                    <a:pt x="49562" y="11067"/>
                  </a:cubicBezTo>
                  <a:cubicBezTo>
                    <a:pt x="49544" y="11044"/>
                    <a:pt x="49527" y="11020"/>
                    <a:pt x="49509" y="10996"/>
                  </a:cubicBezTo>
                  <a:cubicBezTo>
                    <a:pt x="40430" y="-1106"/>
                    <a:pt x="23250" y="-3600"/>
                    <a:pt x="11091" y="5420"/>
                  </a:cubicBezTo>
                  <a:close/>
                  <a:moveTo>
                    <a:pt x="41571" y="46225"/>
                  </a:moveTo>
                  <a:cubicBezTo>
                    <a:pt x="31137" y="53981"/>
                    <a:pt x="16378" y="51828"/>
                    <a:pt x="8605" y="41417"/>
                  </a:cubicBezTo>
                  <a:cubicBezTo>
                    <a:pt x="832" y="31006"/>
                    <a:pt x="2989" y="16279"/>
                    <a:pt x="13424" y="8523"/>
                  </a:cubicBezTo>
                  <a:cubicBezTo>
                    <a:pt x="23858" y="767"/>
                    <a:pt x="38617" y="2920"/>
                    <a:pt x="46390" y="13331"/>
                  </a:cubicBezTo>
                  <a:cubicBezTo>
                    <a:pt x="46392" y="13334"/>
                    <a:pt x="46395" y="13337"/>
                    <a:pt x="46397" y="13341"/>
                  </a:cubicBezTo>
                  <a:cubicBezTo>
                    <a:pt x="54200" y="23686"/>
                    <a:pt x="52121" y="38384"/>
                    <a:pt x="41754" y="46170"/>
                  </a:cubicBezTo>
                  <a:cubicBezTo>
                    <a:pt x="41672" y="46231"/>
                    <a:pt x="41590" y="46292"/>
                    <a:pt x="41508" y="46352"/>
                  </a:cubicBezTo>
                  <a:close/>
                </a:path>
              </a:pathLst>
            </a:custGeom>
            <a:grpFill/>
            <a:ln w="6350"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3AC8E1BD-12C9-864E-A911-563BDB5248FE}"/>
                </a:ext>
              </a:extLst>
            </p:cNvPr>
            <p:cNvSpPr/>
            <p:nvPr/>
          </p:nvSpPr>
          <p:spPr>
            <a:xfrm>
              <a:off x="6377679" y="6530428"/>
              <a:ext cx="12700" cy="12672"/>
            </a:xfrm>
            <a:custGeom>
              <a:avLst/>
              <a:gdLst>
                <a:gd name="connsiteX0" fmla="*/ 2547 w 12700"/>
                <a:gd name="connsiteY0" fmla="*/ 1263 h 12672"/>
                <a:gd name="connsiteX1" fmla="*/ 1265 w 12700"/>
                <a:gd name="connsiteY1" fmla="*/ 10131 h 12672"/>
                <a:gd name="connsiteX2" fmla="*/ 10153 w 12700"/>
                <a:gd name="connsiteY2" fmla="*/ 11411 h 12672"/>
                <a:gd name="connsiteX3" fmla="*/ 11564 w 12700"/>
                <a:gd name="connsiteY3" fmla="*/ 2720 h 12672"/>
                <a:gd name="connsiteX4" fmla="*/ 2725 w 12700"/>
                <a:gd name="connsiteY4" fmla="*/ 1134 h 12672"/>
                <a:gd name="connsiteX5" fmla="*/ 2547 w 12700"/>
                <a:gd name="connsiteY5" fmla="*/ 1263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47" y="1263"/>
                  </a:moveTo>
                  <a:cubicBezTo>
                    <a:pt x="-261" y="3358"/>
                    <a:pt x="-835" y="7329"/>
                    <a:pt x="1265" y="10131"/>
                  </a:cubicBezTo>
                  <a:cubicBezTo>
                    <a:pt x="3365" y="12934"/>
                    <a:pt x="7345" y="13506"/>
                    <a:pt x="10153" y="11411"/>
                  </a:cubicBezTo>
                  <a:cubicBezTo>
                    <a:pt x="12893" y="9366"/>
                    <a:pt x="13517" y="5523"/>
                    <a:pt x="11564" y="2720"/>
                  </a:cubicBezTo>
                  <a:cubicBezTo>
                    <a:pt x="9562" y="-153"/>
                    <a:pt x="5605" y="-863"/>
                    <a:pt x="2725" y="1134"/>
                  </a:cubicBezTo>
                  <a:cubicBezTo>
                    <a:pt x="2665" y="1176"/>
                    <a:pt x="2606" y="1219"/>
                    <a:pt x="2547" y="1263"/>
                  </a:cubicBezTo>
                  <a:close/>
                </a:path>
              </a:pathLst>
            </a:custGeom>
            <a:grpFill/>
            <a:ln w="6350"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ABBEFB7E-9745-654C-B2E4-C78E9AD254D3}"/>
                </a:ext>
              </a:extLst>
            </p:cNvPr>
            <p:cNvSpPr/>
            <p:nvPr/>
          </p:nvSpPr>
          <p:spPr>
            <a:xfrm>
              <a:off x="12092469" y="4675493"/>
              <a:ext cx="12700" cy="12672"/>
            </a:xfrm>
            <a:custGeom>
              <a:avLst/>
              <a:gdLst>
                <a:gd name="connsiteX0" fmla="*/ 2757 w 12700"/>
                <a:gd name="connsiteY0" fmla="*/ 1112 h 12672"/>
                <a:gd name="connsiteX1" fmla="*/ 1115 w 12700"/>
                <a:gd name="connsiteY1" fmla="*/ 9922 h 12672"/>
                <a:gd name="connsiteX2" fmla="*/ 1297 w 12700"/>
                <a:gd name="connsiteY2" fmla="*/ 10173 h 12672"/>
                <a:gd name="connsiteX3" fmla="*/ 10196 w 12700"/>
                <a:gd name="connsiteY3" fmla="*/ 11379 h 12672"/>
                <a:gd name="connsiteX4" fmla="*/ 11404 w 12700"/>
                <a:gd name="connsiteY4" fmla="*/ 2500 h 12672"/>
                <a:gd name="connsiteX5" fmla="*/ 2757 w 12700"/>
                <a:gd name="connsiteY5" fmla="*/ 111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757" y="1112"/>
                  </a:moveTo>
                  <a:cubicBezTo>
                    <a:pt x="-134" y="3092"/>
                    <a:pt x="-870" y="7037"/>
                    <a:pt x="1115" y="9922"/>
                  </a:cubicBezTo>
                  <a:cubicBezTo>
                    <a:pt x="1174" y="10007"/>
                    <a:pt x="1234" y="10091"/>
                    <a:pt x="1297" y="10173"/>
                  </a:cubicBezTo>
                  <a:cubicBezTo>
                    <a:pt x="3420" y="12958"/>
                    <a:pt x="7404" y="13498"/>
                    <a:pt x="10196" y="11379"/>
                  </a:cubicBezTo>
                  <a:cubicBezTo>
                    <a:pt x="12987" y="9260"/>
                    <a:pt x="13528" y="5285"/>
                    <a:pt x="11404" y="2500"/>
                  </a:cubicBezTo>
                  <a:cubicBezTo>
                    <a:pt x="9354" y="-189"/>
                    <a:pt x="5549" y="-800"/>
                    <a:pt x="2757" y="1112"/>
                  </a:cubicBezTo>
                  <a:close/>
                </a:path>
              </a:pathLst>
            </a:custGeom>
            <a:grpFill/>
            <a:ln w="6350"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83E9C757-02DE-F54B-9FEB-09C1D385D813}"/>
                </a:ext>
              </a:extLst>
            </p:cNvPr>
            <p:cNvSpPr/>
            <p:nvPr/>
          </p:nvSpPr>
          <p:spPr>
            <a:xfrm>
              <a:off x="11628442" y="5604818"/>
              <a:ext cx="12700" cy="12672"/>
            </a:xfrm>
            <a:custGeom>
              <a:avLst/>
              <a:gdLst>
                <a:gd name="connsiteX0" fmla="*/ 2726 w 12700"/>
                <a:gd name="connsiteY0" fmla="*/ 1294 h 12672"/>
                <a:gd name="connsiteX1" fmla="*/ 1137 w 12700"/>
                <a:gd name="connsiteY1" fmla="*/ 10113 h 12672"/>
                <a:gd name="connsiteX2" fmla="*/ 1266 w 12700"/>
                <a:gd name="connsiteY2" fmla="*/ 10291 h 12672"/>
                <a:gd name="connsiteX3" fmla="*/ 10095 w 12700"/>
                <a:gd name="connsiteY3" fmla="*/ 11930 h 12672"/>
                <a:gd name="connsiteX4" fmla="*/ 10346 w 12700"/>
                <a:gd name="connsiteY4" fmla="*/ 11749 h 12672"/>
                <a:gd name="connsiteX5" fmla="*/ 11936 w 12700"/>
                <a:gd name="connsiteY5" fmla="*/ 2929 h 12672"/>
                <a:gd name="connsiteX6" fmla="*/ 11807 w 12700"/>
                <a:gd name="connsiteY6" fmla="*/ 2751 h 12672"/>
                <a:gd name="connsiteX7" fmla="*/ 2978 w 12700"/>
                <a:gd name="connsiteY7" fmla="*/ 1112 h 12672"/>
                <a:gd name="connsiteX8" fmla="*/ 2726 w 12700"/>
                <a:gd name="connsiteY8"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 h="12672">
                  <a:moveTo>
                    <a:pt x="2726" y="1294"/>
                  </a:moveTo>
                  <a:cubicBezTo>
                    <a:pt x="-154" y="3291"/>
                    <a:pt x="-865" y="7240"/>
                    <a:pt x="1137" y="10113"/>
                  </a:cubicBezTo>
                  <a:cubicBezTo>
                    <a:pt x="1179" y="10173"/>
                    <a:pt x="1221" y="10233"/>
                    <a:pt x="1266" y="10291"/>
                  </a:cubicBezTo>
                  <a:cubicBezTo>
                    <a:pt x="3250" y="13177"/>
                    <a:pt x="7202" y="13910"/>
                    <a:pt x="10095" y="11930"/>
                  </a:cubicBezTo>
                  <a:cubicBezTo>
                    <a:pt x="10180" y="11872"/>
                    <a:pt x="10264" y="11811"/>
                    <a:pt x="10346" y="11749"/>
                  </a:cubicBezTo>
                  <a:cubicBezTo>
                    <a:pt x="13226" y="9751"/>
                    <a:pt x="13938" y="5803"/>
                    <a:pt x="11936" y="2929"/>
                  </a:cubicBezTo>
                  <a:cubicBezTo>
                    <a:pt x="11894" y="2869"/>
                    <a:pt x="11851" y="2810"/>
                    <a:pt x="11807" y="2751"/>
                  </a:cubicBezTo>
                  <a:cubicBezTo>
                    <a:pt x="9822" y="-134"/>
                    <a:pt x="5870" y="-868"/>
                    <a:pt x="2978" y="1112"/>
                  </a:cubicBezTo>
                  <a:cubicBezTo>
                    <a:pt x="2893" y="1171"/>
                    <a:pt x="2809" y="1231"/>
                    <a:pt x="2726" y="1294"/>
                  </a:cubicBezTo>
                  <a:close/>
                </a:path>
              </a:pathLst>
            </a:custGeom>
            <a:grpFill/>
            <a:ln w="6350"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DF94D5CF-2CD6-9B49-8F13-B7B5C7644632}"/>
                </a:ext>
              </a:extLst>
            </p:cNvPr>
            <p:cNvSpPr/>
            <p:nvPr/>
          </p:nvSpPr>
          <p:spPr>
            <a:xfrm>
              <a:off x="8906544" y="6744874"/>
              <a:ext cx="12700" cy="12672"/>
            </a:xfrm>
            <a:custGeom>
              <a:avLst/>
              <a:gdLst>
                <a:gd name="connsiteX0" fmla="*/ 2506 w 12700"/>
                <a:gd name="connsiteY0" fmla="*/ 1294 h 12672"/>
                <a:gd name="connsiteX1" fmla="*/ 1297 w 12700"/>
                <a:gd name="connsiteY1" fmla="*/ 10173 h 12672"/>
                <a:gd name="connsiteX2" fmla="*/ 10196 w 12700"/>
                <a:gd name="connsiteY2" fmla="*/ 11379 h 12672"/>
                <a:gd name="connsiteX3" fmla="*/ 11586 w 12700"/>
                <a:gd name="connsiteY3" fmla="*/ 2751 h 12672"/>
                <a:gd name="connsiteX4" fmla="*/ 2757 w 12700"/>
                <a:gd name="connsiteY4" fmla="*/ 1112 h 12672"/>
                <a:gd name="connsiteX5" fmla="*/ 2506 w 12700"/>
                <a:gd name="connsiteY5"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06" y="1294"/>
                  </a:moveTo>
                  <a:cubicBezTo>
                    <a:pt x="-286" y="3413"/>
                    <a:pt x="-827" y="7388"/>
                    <a:pt x="1297" y="10173"/>
                  </a:cubicBezTo>
                  <a:cubicBezTo>
                    <a:pt x="3420" y="12958"/>
                    <a:pt x="7404" y="13498"/>
                    <a:pt x="10196" y="11379"/>
                  </a:cubicBezTo>
                  <a:cubicBezTo>
                    <a:pt x="12891" y="9333"/>
                    <a:pt x="13503" y="5537"/>
                    <a:pt x="11586" y="2751"/>
                  </a:cubicBezTo>
                  <a:cubicBezTo>
                    <a:pt x="9602" y="-134"/>
                    <a:pt x="5650" y="-868"/>
                    <a:pt x="2757" y="1112"/>
                  </a:cubicBezTo>
                  <a:cubicBezTo>
                    <a:pt x="2672" y="1171"/>
                    <a:pt x="2588" y="1231"/>
                    <a:pt x="2506" y="1294"/>
                  </a:cubicBezTo>
                  <a:close/>
                </a:path>
              </a:pathLst>
            </a:custGeom>
            <a:grpFill/>
            <a:ln w="6350"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E5C0A6F0-0117-0045-BD25-AA0F58748D36}"/>
                </a:ext>
              </a:extLst>
            </p:cNvPr>
            <p:cNvSpPr/>
            <p:nvPr/>
          </p:nvSpPr>
          <p:spPr>
            <a:xfrm>
              <a:off x="11851928" y="5985935"/>
              <a:ext cx="12700" cy="12672"/>
            </a:xfrm>
            <a:custGeom>
              <a:avLst/>
              <a:gdLst>
                <a:gd name="connsiteX0" fmla="*/ 2506 w 12700"/>
                <a:gd name="connsiteY0" fmla="*/ 1294 h 12672"/>
                <a:gd name="connsiteX1" fmla="*/ 1297 w 12700"/>
                <a:gd name="connsiteY1" fmla="*/ 10173 h 12672"/>
                <a:gd name="connsiteX2" fmla="*/ 10196 w 12700"/>
                <a:gd name="connsiteY2" fmla="*/ 11379 h 12672"/>
                <a:gd name="connsiteX3" fmla="*/ 11586 w 12700"/>
                <a:gd name="connsiteY3" fmla="*/ 2751 h 12672"/>
                <a:gd name="connsiteX4" fmla="*/ 2757 w 12700"/>
                <a:gd name="connsiteY4" fmla="*/ 1112 h 12672"/>
                <a:gd name="connsiteX5" fmla="*/ 2506 w 12700"/>
                <a:gd name="connsiteY5"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06" y="1294"/>
                  </a:moveTo>
                  <a:cubicBezTo>
                    <a:pt x="-286" y="3413"/>
                    <a:pt x="-827" y="7388"/>
                    <a:pt x="1297" y="10173"/>
                  </a:cubicBezTo>
                  <a:cubicBezTo>
                    <a:pt x="3420" y="12958"/>
                    <a:pt x="7404" y="13498"/>
                    <a:pt x="10196" y="11379"/>
                  </a:cubicBezTo>
                  <a:cubicBezTo>
                    <a:pt x="12891" y="9333"/>
                    <a:pt x="13503" y="5537"/>
                    <a:pt x="11586" y="2751"/>
                  </a:cubicBezTo>
                  <a:cubicBezTo>
                    <a:pt x="9602" y="-134"/>
                    <a:pt x="5650" y="-868"/>
                    <a:pt x="2757" y="1112"/>
                  </a:cubicBezTo>
                  <a:cubicBezTo>
                    <a:pt x="2672" y="1171"/>
                    <a:pt x="2588" y="1231"/>
                    <a:pt x="2506" y="1294"/>
                  </a:cubicBezTo>
                  <a:close/>
                </a:path>
              </a:pathLst>
            </a:custGeom>
            <a:grpFill/>
            <a:ln w="6350"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DE0E9CD8-31F8-874D-AE9F-F5B66F21125B}"/>
                </a:ext>
              </a:extLst>
            </p:cNvPr>
            <p:cNvSpPr/>
            <p:nvPr/>
          </p:nvSpPr>
          <p:spPr>
            <a:xfrm>
              <a:off x="8284069" y="5918500"/>
              <a:ext cx="12700" cy="12672"/>
            </a:xfrm>
            <a:custGeom>
              <a:avLst/>
              <a:gdLst>
                <a:gd name="connsiteX0" fmla="*/ 2681 w 12700"/>
                <a:gd name="connsiteY0" fmla="*/ 1249 h 12672"/>
                <a:gd name="connsiteX1" fmla="*/ 1252 w 12700"/>
                <a:gd name="connsiteY1" fmla="*/ 10342 h 12672"/>
                <a:gd name="connsiteX2" fmla="*/ 10365 w 12700"/>
                <a:gd name="connsiteY2" fmla="*/ 11767 h 12672"/>
                <a:gd name="connsiteX3" fmla="*/ 11793 w 12700"/>
                <a:gd name="connsiteY3" fmla="*/ 2675 h 12672"/>
                <a:gd name="connsiteX4" fmla="*/ 2681 w 12700"/>
                <a:gd name="connsiteY4" fmla="*/ 1249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2681" y="1249"/>
                  </a:moveTo>
                  <a:cubicBezTo>
                    <a:pt x="-230" y="3366"/>
                    <a:pt x="-870" y="7437"/>
                    <a:pt x="1252" y="10342"/>
                  </a:cubicBezTo>
                  <a:cubicBezTo>
                    <a:pt x="3374" y="13246"/>
                    <a:pt x="7453" y="13884"/>
                    <a:pt x="10365" y="11767"/>
                  </a:cubicBezTo>
                  <a:cubicBezTo>
                    <a:pt x="13275" y="9650"/>
                    <a:pt x="13915" y="5579"/>
                    <a:pt x="11793" y="2675"/>
                  </a:cubicBezTo>
                  <a:cubicBezTo>
                    <a:pt x="9672" y="-230"/>
                    <a:pt x="5592" y="-868"/>
                    <a:pt x="2681" y="1249"/>
                  </a:cubicBezTo>
                  <a:close/>
                </a:path>
              </a:pathLst>
            </a:custGeom>
            <a:grpFill/>
            <a:ln w="6350"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27003213-FA0A-1F4B-B43D-BE28BDB9B7BE}"/>
                </a:ext>
              </a:extLst>
            </p:cNvPr>
            <p:cNvSpPr/>
            <p:nvPr/>
          </p:nvSpPr>
          <p:spPr>
            <a:xfrm>
              <a:off x="10559007" y="4563461"/>
              <a:ext cx="12700" cy="12672"/>
            </a:xfrm>
            <a:custGeom>
              <a:avLst/>
              <a:gdLst>
                <a:gd name="connsiteX0" fmla="*/ 2757 w 12700"/>
                <a:gd name="connsiteY0" fmla="*/ 1249 h 12672"/>
                <a:gd name="connsiteX1" fmla="*/ 1115 w 12700"/>
                <a:gd name="connsiteY1" fmla="*/ 10059 h 12672"/>
                <a:gd name="connsiteX2" fmla="*/ 1297 w 12700"/>
                <a:gd name="connsiteY2" fmla="*/ 10310 h 12672"/>
                <a:gd name="connsiteX3" fmla="*/ 10116 w 12700"/>
                <a:gd name="connsiteY3" fmla="*/ 12002 h 12672"/>
                <a:gd name="connsiteX4" fmla="*/ 10441 w 12700"/>
                <a:gd name="connsiteY4" fmla="*/ 11767 h 12672"/>
                <a:gd name="connsiteX5" fmla="*/ 11870 w 12700"/>
                <a:gd name="connsiteY5" fmla="*/ 2675 h 12672"/>
                <a:gd name="connsiteX6" fmla="*/ 2757 w 12700"/>
                <a:gd name="connsiteY6" fmla="*/ 124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57" y="1249"/>
                  </a:moveTo>
                  <a:cubicBezTo>
                    <a:pt x="-134" y="3229"/>
                    <a:pt x="-870" y="7174"/>
                    <a:pt x="1115" y="10059"/>
                  </a:cubicBezTo>
                  <a:cubicBezTo>
                    <a:pt x="1174" y="10144"/>
                    <a:pt x="1234" y="10228"/>
                    <a:pt x="1297" y="10310"/>
                  </a:cubicBezTo>
                  <a:cubicBezTo>
                    <a:pt x="3264" y="13207"/>
                    <a:pt x="7212" y="13965"/>
                    <a:pt x="10116" y="12002"/>
                  </a:cubicBezTo>
                  <a:cubicBezTo>
                    <a:pt x="10227" y="11927"/>
                    <a:pt x="10335" y="11849"/>
                    <a:pt x="10441" y="11767"/>
                  </a:cubicBezTo>
                  <a:cubicBezTo>
                    <a:pt x="13352" y="9650"/>
                    <a:pt x="13992" y="5579"/>
                    <a:pt x="11870" y="2675"/>
                  </a:cubicBezTo>
                  <a:cubicBezTo>
                    <a:pt x="9748" y="-230"/>
                    <a:pt x="5669" y="-868"/>
                    <a:pt x="2757" y="1249"/>
                  </a:cubicBezTo>
                  <a:close/>
                </a:path>
              </a:pathLst>
            </a:custGeom>
            <a:grpFill/>
            <a:ln w="6350"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CC0FAFAC-D1D5-8848-AF3E-804A2B99FB8E}"/>
                </a:ext>
              </a:extLst>
            </p:cNvPr>
            <p:cNvSpPr/>
            <p:nvPr/>
          </p:nvSpPr>
          <p:spPr>
            <a:xfrm>
              <a:off x="7401343" y="5219185"/>
              <a:ext cx="12700" cy="12672"/>
            </a:xfrm>
            <a:custGeom>
              <a:avLst/>
              <a:gdLst>
                <a:gd name="connsiteX0" fmla="*/ 2757 w 12700"/>
                <a:gd name="connsiteY0" fmla="*/ 1249 h 12672"/>
                <a:gd name="connsiteX1" fmla="*/ 1115 w 12700"/>
                <a:gd name="connsiteY1" fmla="*/ 10059 h 12672"/>
                <a:gd name="connsiteX2" fmla="*/ 1297 w 12700"/>
                <a:gd name="connsiteY2" fmla="*/ 10310 h 12672"/>
                <a:gd name="connsiteX3" fmla="*/ 10116 w 12700"/>
                <a:gd name="connsiteY3" fmla="*/ 12002 h 12672"/>
                <a:gd name="connsiteX4" fmla="*/ 10441 w 12700"/>
                <a:gd name="connsiteY4" fmla="*/ 11767 h 12672"/>
                <a:gd name="connsiteX5" fmla="*/ 11870 w 12700"/>
                <a:gd name="connsiteY5" fmla="*/ 2675 h 12672"/>
                <a:gd name="connsiteX6" fmla="*/ 2757 w 12700"/>
                <a:gd name="connsiteY6" fmla="*/ 124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57" y="1249"/>
                  </a:moveTo>
                  <a:cubicBezTo>
                    <a:pt x="-134" y="3229"/>
                    <a:pt x="-870" y="7173"/>
                    <a:pt x="1115" y="10059"/>
                  </a:cubicBezTo>
                  <a:cubicBezTo>
                    <a:pt x="1174" y="10144"/>
                    <a:pt x="1234" y="10228"/>
                    <a:pt x="1297" y="10310"/>
                  </a:cubicBezTo>
                  <a:cubicBezTo>
                    <a:pt x="3264" y="13207"/>
                    <a:pt x="7212" y="13965"/>
                    <a:pt x="10116" y="12002"/>
                  </a:cubicBezTo>
                  <a:cubicBezTo>
                    <a:pt x="10227" y="11927"/>
                    <a:pt x="10335" y="11849"/>
                    <a:pt x="10441" y="11767"/>
                  </a:cubicBezTo>
                  <a:cubicBezTo>
                    <a:pt x="13352" y="9650"/>
                    <a:pt x="13992" y="5579"/>
                    <a:pt x="11870" y="2675"/>
                  </a:cubicBezTo>
                  <a:cubicBezTo>
                    <a:pt x="9748" y="-230"/>
                    <a:pt x="5669" y="-868"/>
                    <a:pt x="2757" y="1249"/>
                  </a:cubicBezTo>
                  <a:close/>
                </a:path>
              </a:pathLst>
            </a:custGeom>
            <a:grpFill/>
            <a:ln w="6350"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9061E0D8-203B-C541-B04A-5D55034A9BC6}"/>
                </a:ext>
              </a:extLst>
            </p:cNvPr>
            <p:cNvSpPr/>
            <p:nvPr/>
          </p:nvSpPr>
          <p:spPr>
            <a:xfrm>
              <a:off x="11879085" y="6711324"/>
              <a:ext cx="12700" cy="12672"/>
            </a:xfrm>
            <a:custGeom>
              <a:avLst/>
              <a:gdLst>
                <a:gd name="connsiteX0" fmla="*/ 2464 w 12700"/>
                <a:gd name="connsiteY0" fmla="*/ 1326 h 12672"/>
                <a:gd name="connsiteX1" fmla="*/ 1329 w 12700"/>
                <a:gd name="connsiteY1" fmla="*/ 10215 h 12672"/>
                <a:gd name="connsiteX2" fmla="*/ 10237 w 12700"/>
                <a:gd name="connsiteY2" fmla="*/ 11347 h 12672"/>
                <a:gd name="connsiteX3" fmla="*/ 11608 w 12700"/>
                <a:gd name="connsiteY3" fmla="*/ 2783 h 12672"/>
                <a:gd name="connsiteX4" fmla="*/ 2789 w 12700"/>
                <a:gd name="connsiteY4" fmla="*/ 1091 h 12672"/>
                <a:gd name="connsiteX5" fmla="*/ 2464 w 12700"/>
                <a:gd name="connsiteY5" fmla="*/ 132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464" y="1326"/>
                  </a:moveTo>
                  <a:cubicBezTo>
                    <a:pt x="-310" y="3468"/>
                    <a:pt x="-818" y="7448"/>
                    <a:pt x="1329" y="10215"/>
                  </a:cubicBezTo>
                  <a:cubicBezTo>
                    <a:pt x="3475" y="12982"/>
                    <a:pt x="7464" y="13489"/>
                    <a:pt x="10237" y="11347"/>
                  </a:cubicBezTo>
                  <a:cubicBezTo>
                    <a:pt x="12887" y="9301"/>
                    <a:pt x="13487" y="5552"/>
                    <a:pt x="11608" y="2783"/>
                  </a:cubicBezTo>
                  <a:cubicBezTo>
                    <a:pt x="9642" y="-114"/>
                    <a:pt x="5693" y="-872"/>
                    <a:pt x="2789" y="1091"/>
                  </a:cubicBezTo>
                  <a:cubicBezTo>
                    <a:pt x="2679" y="1166"/>
                    <a:pt x="2570" y="1244"/>
                    <a:pt x="2464" y="1326"/>
                  </a:cubicBezTo>
                  <a:close/>
                </a:path>
              </a:pathLst>
            </a:custGeom>
            <a:grpFill/>
            <a:ln w="6350"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1B9A8374-0656-D14C-AB85-AAF00B990721}"/>
                </a:ext>
              </a:extLst>
            </p:cNvPr>
            <p:cNvSpPr/>
            <p:nvPr/>
          </p:nvSpPr>
          <p:spPr>
            <a:xfrm>
              <a:off x="7455667" y="6022228"/>
              <a:ext cx="12700" cy="12672"/>
            </a:xfrm>
            <a:custGeom>
              <a:avLst/>
              <a:gdLst>
                <a:gd name="connsiteX0" fmla="*/ 2790 w 12700"/>
                <a:gd name="connsiteY0" fmla="*/ 1243 h 12672"/>
                <a:gd name="connsiteX1" fmla="*/ 1094 w 12700"/>
                <a:gd name="connsiteY1" fmla="*/ 10043 h 12672"/>
                <a:gd name="connsiteX2" fmla="*/ 1329 w 12700"/>
                <a:gd name="connsiteY2" fmla="*/ 10367 h 12672"/>
                <a:gd name="connsiteX3" fmla="*/ 10148 w 12700"/>
                <a:gd name="connsiteY3" fmla="*/ 12060 h 12672"/>
                <a:gd name="connsiteX4" fmla="*/ 10474 w 12700"/>
                <a:gd name="connsiteY4" fmla="*/ 11825 h 12672"/>
                <a:gd name="connsiteX5" fmla="*/ 11934 w 12700"/>
                <a:gd name="connsiteY5" fmla="*/ 2701 h 12672"/>
                <a:gd name="connsiteX6" fmla="*/ 2790 w 12700"/>
                <a:gd name="connsiteY6" fmla="*/ 1243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90" y="1243"/>
                  </a:moveTo>
                  <a:cubicBezTo>
                    <a:pt x="-114" y="3206"/>
                    <a:pt x="-874" y="7145"/>
                    <a:pt x="1094" y="10043"/>
                  </a:cubicBezTo>
                  <a:cubicBezTo>
                    <a:pt x="1169" y="10153"/>
                    <a:pt x="1247" y="10262"/>
                    <a:pt x="1329" y="10367"/>
                  </a:cubicBezTo>
                  <a:cubicBezTo>
                    <a:pt x="3296" y="13264"/>
                    <a:pt x="7244" y="14022"/>
                    <a:pt x="10148" y="12060"/>
                  </a:cubicBezTo>
                  <a:cubicBezTo>
                    <a:pt x="10259" y="11985"/>
                    <a:pt x="10367" y="11906"/>
                    <a:pt x="10474" y="11825"/>
                  </a:cubicBezTo>
                  <a:cubicBezTo>
                    <a:pt x="13402" y="9707"/>
                    <a:pt x="14056" y="5622"/>
                    <a:pt x="11934" y="2701"/>
                  </a:cubicBezTo>
                  <a:cubicBezTo>
                    <a:pt x="9812" y="-221"/>
                    <a:pt x="5718" y="-874"/>
                    <a:pt x="2790" y="1243"/>
                  </a:cubicBezTo>
                  <a:close/>
                </a:path>
              </a:pathLst>
            </a:custGeom>
            <a:grpFill/>
            <a:ln w="6350"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40D19382-862F-0145-9D43-1ED4F4E90366}"/>
                </a:ext>
              </a:extLst>
            </p:cNvPr>
            <p:cNvSpPr/>
            <p:nvPr/>
          </p:nvSpPr>
          <p:spPr>
            <a:xfrm>
              <a:off x="8809570" y="5257821"/>
              <a:ext cx="12700" cy="12672"/>
            </a:xfrm>
            <a:custGeom>
              <a:avLst/>
              <a:gdLst>
                <a:gd name="connsiteX0" fmla="*/ 2706 w 12700"/>
                <a:gd name="connsiteY0" fmla="*/ 1326 h 12672"/>
                <a:gd name="connsiteX1" fmla="*/ 1246 w 12700"/>
                <a:gd name="connsiteY1" fmla="*/ 10450 h 12672"/>
                <a:gd name="connsiteX2" fmla="*/ 10390 w 12700"/>
                <a:gd name="connsiteY2" fmla="*/ 11907 h 12672"/>
                <a:gd name="connsiteX3" fmla="*/ 12086 w 12700"/>
                <a:gd name="connsiteY3" fmla="*/ 3108 h 12672"/>
                <a:gd name="connsiteX4" fmla="*/ 11850 w 12700"/>
                <a:gd name="connsiteY4" fmla="*/ 2783 h 12672"/>
                <a:gd name="connsiteX5" fmla="*/ 3031 w 12700"/>
                <a:gd name="connsiteY5" fmla="*/ 1091 h 12672"/>
                <a:gd name="connsiteX6" fmla="*/ 2706 w 12700"/>
                <a:gd name="connsiteY6" fmla="*/ 132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06" y="1326"/>
                  </a:moveTo>
                  <a:cubicBezTo>
                    <a:pt x="-222" y="3443"/>
                    <a:pt x="-876" y="7528"/>
                    <a:pt x="1246" y="10450"/>
                  </a:cubicBezTo>
                  <a:cubicBezTo>
                    <a:pt x="3368" y="13372"/>
                    <a:pt x="7462" y="14024"/>
                    <a:pt x="10390" y="11907"/>
                  </a:cubicBezTo>
                  <a:cubicBezTo>
                    <a:pt x="13293" y="9945"/>
                    <a:pt x="14053" y="6005"/>
                    <a:pt x="12086" y="3108"/>
                  </a:cubicBezTo>
                  <a:cubicBezTo>
                    <a:pt x="12010" y="2997"/>
                    <a:pt x="11932" y="2889"/>
                    <a:pt x="11850" y="2783"/>
                  </a:cubicBezTo>
                  <a:cubicBezTo>
                    <a:pt x="9883" y="-114"/>
                    <a:pt x="5935" y="-872"/>
                    <a:pt x="3031" y="1091"/>
                  </a:cubicBezTo>
                  <a:cubicBezTo>
                    <a:pt x="2920" y="1166"/>
                    <a:pt x="2812" y="1244"/>
                    <a:pt x="2706" y="1326"/>
                  </a:cubicBezTo>
                  <a:close/>
                </a:path>
              </a:pathLst>
            </a:custGeom>
            <a:grpFill/>
            <a:ln w="6350"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198C5FEC-EDB8-0840-978F-5816336AB282}"/>
                </a:ext>
              </a:extLst>
            </p:cNvPr>
            <p:cNvSpPr/>
            <p:nvPr/>
          </p:nvSpPr>
          <p:spPr>
            <a:xfrm>
              <a:off x="9489591" y="6355444"/>
              <a:ext cx="12700" cy="12672"/>
            </a:xfrm>
            <a:custGeom>
              <a:avLst/>
              <a:gdLst>
                <a:gd name="connsiteX0" fmla="*/ 2706 w 12700"/>
                <a:gd name="connsiteY0" fmla="*/ 1243 h 12672"/>
                <a:gd name="connsiteX1" fmla="*/ 1246 w 12700"/>
                <a:gd name="connsiteY1" fmla="*/ 10367 h 12672"/>
                <a:gd name="connsiteX2" fmla="*/ 10390 w 12700"/>
                <a:gd name="connsiteY2" fmla="*/ 11825 h 12672"/>
                <a:gd name="connsiteX3" fmla="*/ 11850 w 12700"/>
                <a:gd name="connsiteY3" fmla="*/ 2701 h 12672"/>
                <a:gd name="connsiteX4" fmla="*/ 2706 w 12700"/>
                <a:gd name="connsiteY4" fmla="*/ 1243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2706" y="1243"/>
                  </a:moveTo>
                  <a:cubicBezTo>
                    <a:pt x="-222" y="3360"/>
                    <a:pt x="-876" y="7445"/>
                    <a:pt x="1246" y="10367"/>
                  </a:cubicBezTo>
                  <a:cubicBezTo>
                    <a:pt x="3368" y="13289"/>
                    <a:pt x="7462" y="13941"/>
                    <a:pt x="10390" y="11825"/>
                  </a:cubicBezTo>
                  <a:cubicBezTo>
                    <a:pt x="13318" y="9707"/>
                    <a:pt x="13972" y="5622"/>
                    <a:pt x="11850" y="2701"/>
                  </a:cubicBezTo>
                  <a:cubicBezTo>
                    <a:pt x="9728" y="-221"/>
                    <a:pt x="5634" y="-874"/>
                    <a:pt x="2706" y="1243"/>
                  </a:cubicBezTo>
                  <a:close/>
                </a:path>
              </a:pathLst>
            </a:custGeom>
            <a:grpFill/>
            <a:ln w="6350"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8AC2D056-6319-8C4D-A4C7-C55D91E2B995}"/>
                </a:ext>
              </a:extLst>
            </p:cNvPr>
            <p:cNvSpPr/>
            <p:nvPr/>
          </p:nvSpPr>
          <p:spPr>
            <a:xfrm>
              <a:off x="11019127" y="6243026"/>
              <a:ext cx="12700" cy="12672"/>
            </a:xfrm>
            <a:custGeom>
              <a:avLst/>
              <a:gdLst>
                <a:gd name="connsiteX0" fmla="*/ 2822 w 12700"/>
                <a:gd name="connsiteY0" fmla="*/ 1069 h 12672"/>
                <a:gd name="connsiteX1" fmla="*/ 1072 w 12700"/>
                <a:gd name="connsiteY1" fmla="*/ 9857 h 12672"/>
                <a:gd name="connsiteX2" fmla="*/ 1362 w 12700"/>
                <a:gd name="connsiteY2" fmla="*/ 10256 h 12672"/>
                <a:gd name="connsiteX3" fmla="*/ 10279 w 12700"/>
                <a:gd name="connsiteY3" fmla="*/ 11315 h 12672"/>
                <a:gd name="connsiteX4" fmla="*/ 11340 w 12700"/>
                <a:gd name="connsiteY4" fmla="*/ 2417 h 12672"/>
                <a:gd name="connsiteX5" fmla="*/ 2822 w 12700"/>
                <a:gd name="connsiteY5" fmla="*/ 106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822" y="1069"/>
                  </a:moveTo>
                  <a:cubicBezTo>
                    <a:pt x="-93" y="3013"/>
                    <a:pt x="-878" y="6948"/>
                    <a:pt x="1072" y="9857"/>
                  </a:cubicBezTo>
                  <a:cubicBezTo>
                    <a:pt x="1163" y="9994"/>
                    <a:pt x="1260" y="10127"/>
                    <a:pt x="1362" y="10256"/>
                  </a:cubicBezTo>
                  <a:cubicBezTo>
                    <a:pt x="3531" y="13005"/>
                    <a:pt x="7523" y="13479"/>
                    <a:pt x="10279" y="11315"/>
                  </a:cubicBezTo>
                  <a:cubicBezTo>
                    <a:pt x="13035" y="9150"/>
                    <a:pt x="13510" y="5166"/>
                    <a:pt x="11340" y="2417"/>
                  </a:cubicBezTo>
                  <a:cubicBezTo>
                    <a:pt x="9289" y="-183"/>
                    <a:pt x="5579" y="-770"/>
                    <a:pt x="2822" y="1069"/>
                  </a:cubicBezTo>
                  <a:close/>
                </a:path>
              </a:pathLst>
            </a:custGeom>
            <a:grpFill/>
            <a:ln w="6350"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D83E77C5-98E7-EE45-BA67-330DCCC22E5E}"/>
                </a:ext>
              </a:extLst>
            </p:cNvPr>
            <p:cNvSpPr/>
            <p:nvPr/>
          </p:nvSpPr>
          <p:spPr>
            <a:xfrm>
              <a:off x="7193983" y="4230042"/>
              <a:ext cx="12700" cy="12672"/>
            </a:xfrm>
            <a:custGeom>
              <a:avLst/>
              <a:gdLst>
                <a:gd name="connsiteX0" fmla="*/ 2790 w 12700"/>
                <a:gd name="connsiteY0" fmla="*/ 1326 h 12672"/>
                <a:gd name="connsiteX1" fmla="*/ 1094 w 12700"/>
                <a:gd name="connsiteY1" fmla="*/ 10125 h 12672"/>
                <a:gd name="connsiteX2" fmla="*/ 1329 w 12700"/>
                <a:gd name="connsiteY2" fmla="*/ 10450 h 12672"/>
                <a:gd name="connsiteX3" fmla="*/ 10473 w 12700"/>
                <a:gd name="connsiteY3" fmla="*/ 11907 h 12672"/>
                <a:gd name="connsiteX4" fmla="*/ 11933 w 12700"/>
                <a:gd name="connsiteY4" fmla="*/ 2783 h 12672"/>
                <a:gd name="connsiteX5" fmla="*/ 3114 w 12700"/>
                <a:gd name="connsiteY5" fmla="*/ 1091 h 12672"/>
                <a:gd name="connsiteX6" fmla="*/ 2789 w 12700"/>
                <a:gd name="connsiteY6" fmla="*/ 132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90" y="1326"/>
                  </a:moveTo>
                  <a:cubicBezTo>
                    <a:pt x="-114" y="3289"/>
                    <a:pt x="-874" y="7228"/>
                    <a:pt x="1094" y="10125"/>
                  </a:cubicBezTo>
                  <a:cubicBezTo>
                    <a:pt x="1169" y="10236"/>
                    <a:pt x="1247" y="10344"/>
                    <a:pt x="1329" y="10450"/>
                  </a:cubicBezTo>
                  <a:cubicBezTo>
                    <a:pt x="3451" y="13372"/>
                    <a:pt x="7545" y="14024"/>
                    <a:pt x="10473" y="11907"/>
                  </a:cubicBezTo>
                  <a:cubicBezTo>
                    <a:pt x="13401" y="9790"/>
                    <a:pt x="14055" y="5705"/>
                    <a:pt x="11933" y="2783"/>
                  </a:cubicBezTo>
                  <a:cubicBezTo>
                    <a:pt x="9967" y="-114"/>
                    <a:pt x="6018" y="-872"/>
                    <a:pt x="3114" y="1091"/>
                  </a:cubicBezTo>
                  <a:cubicBezTo>
                    <a:pt x="3004" y="1166"/>
                    <a:pt x="2895" y="1244"/>
                    <a:pt x="2789" y="1326"/>
                  </a:cubicBezTo>
                  <a:close/>
                </a:path>
              </a:pathLst>
            </a:custGeom>
            <a:grpFill/>
            <a:ln w="6350"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FDD2326D-6E82-854E-95D0-AF5C10693993}"/>
                </a:ext>
              </a:extLst>
            </p:cNvPr>
            <p:cNvSpPr/>
            <p:nvPr/>
          </p:nvSpPr>
          <p:spPr>
            <a:xfrm>
              <a:off x="8201778" y="4419522"/>
              <a:ext cx="12700" cy="12672"/>
            </a:xfrm>
            <a:custGeom>
              <a:avLst/>
              <a:gdLst>
                <a:gd name="connsiteX0" fmla="*/ 2422 w 12700"/>
                <a:gd name="connsiteY0" fmla="*/ 1359 h 12672"/>
                <a:gd name="connsiteX1" fmla="*/ 1361 w 12700"/>
                <a:gd name="connsiteY1" fmla="*/ 10256 h 12672"/>
                <a:gd name="connsiteX2" fmla="*/ 10278 w 12700"/>
                <a:gd name="connsiteY2" fmla="*/ 11315 h 12672"/>
                <a:gd name="connsiteX3" fmla="*/ 11630 w 12700"/>
                <a:gd name="connsiteY3" fmla="*/ 2816 h 12672"/>
                <a:gd name="connsiteX4" fmla="*/ 2822 w 12700"/>
                <a:gd name="connsiteY4" fmla="*/ 1069 h 12672"/>
                <a:gd name="connsiteX5" fmla="*/ 2422 w 12700"/>
                <a:gd name="connsiteY5" fmla="*/ 135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422" y="1359"/>
                  </a:moveTo>
                  <a:cubicBezTo>
                    <a:pt x="-333" y="3523"/>
                    <a:pt x="-808" y="7507"/>
                    <a:pt x="1361" y="10256"/>
                  </a:cubicBezTo>
                  <a:cubicBezTo>
                    <a:pt x="3531" y="13006"/>
                    <a:pt x="7523" y="13480"/>
                    <a:pt x="10278" y="11315"/>
                  </a:cubicBezTo>
                  <a:cubicBezTo>
                    <a:pt x="12884" y="9268"/>
                    <a:pt x="13472" y="5566"/>
                    <a:pt x="11630" y="2816"/>
                  </a:cubicBezTo>
                  <a:cubicBezTo>
                    <a:pt x="9681" y="-93"/>
                    <a:pt x="5737" y="-876"/>
                    <a:pt x="2822" y="1069"/>
                  </a:cubicBezTo>
                  <a:cubicBezTo>
                    <a:pt x="2684" y="1160"/>
                    <a:pt x="2551" y="1257"/>
                    <a:pt x="2422" y="1359"/>
                  </a:cubicBezTo>
                  <a:close/>
                </a:path>
              </a:pathLst>
            </a:custGeom>
            <a:grpFill/>
            <a:ln w="6350"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5D6AA7BA-26EC-6047-9352-119645360F56}"/>
                </a:ext>
              </a:extLst>
            </p:cNvPr>
            <p:cNvSpPr/>
            <p:nvPr/>
          </p:nvSpPr>
          <p:spPr>
            <a:xfrm>
              <a:off x="8363046" y="6228076"/>
              <a:ext cx="12700" cy="6336"/>
            </a:xfrm>
            <a:custGeom>
              <a:avLst/>
              <a:gdLst>
                <a:gd name="connsiteX0" fmla="*/ 2380 w 12700"/>
                <a:gd name="connsiteY0" fmla="*/ 1256 h 6336"/>
                <a:gd name="connsiteX1" fmla="*/ 1394 w 12700"/>
                <a:gd name="connsiteY1" fmla="*/ 10163 h 6336"/>
                <a:gd name="connsiteX2" fmla="*/ 10320 w 12700"/>
                <a:gd name="connsiteY2" fmla="*/ 11147 h 6336"/>
                <a:gd name="connsiteX3" fmla="*/ 11652 w 12700"/>
                <a:gd name="connsiteY3" fmla="*/ 2713 h 6336"/>
                <a:gd name="connsiteX4" fmla="*/ 2381 w 12700"/>
                <a:gd name="connsiteY4" fmla="*/ 1256 h 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6336">
                  <a:moveTo>
                    <a:pt x="2380" y="1256"/>
                  </a:moveTo>
                  <a:cubicBezTo>
                    <a:pt x="-357" y="3444"/>
                    <a:pt x="-799" y="7431"/>
                    <a:pt x="1394" y="10163"/>
                  </a:cubicBezTo>
                  <a:cubicBezTo>
                    <a:pt x="3586" y="12894"/>
                    <a:pt x="7583" y="13334"/>
                    <a:pt x="10320" y="11147"/>
                  </a:cubicBezTo>
                  <a:cubicBezTo>
                    <a:pt x="12880" y="9101"/>
                    <a:pt x="13457" y="5446"/>
                    <a:pt x="11652" y="2713"/>
                  </a:cubicBezTo>
                  <a:cubicBezTo>
                    <a:pt x="9485" y="-228"/>
                    <a:pt x="5348" y="-878"/>
                    <a:pt x="2381" y="1256"/>
                  </a:cubicBezTo>
                  <a:close/>
                </a:path>
              </a:pathLst>
            </a:custGeom>
            <a:grpFill/>
            <a:ln w="6350"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7A8FD2D8-79F6-E74C-A407-CF62371A2622}"/>
                </a:ext>
              </a:extLst>
            </p:cNvPr>
            <p:cNvSpPr/>
            <p:nvPr/>
          </p:nvSpPr>
          <p:spPr>
            <a:xfrm>
              <a:off x="5676361" y="5328910"/>
              <a:ext cx="12700" cy="12672"/>
            </a:xfrm>
            <a:custGeom>
              <a:avLst/>
              <a:gdLst>
                <a:gd name="connsiteX0" fmla="*/ 2380 w 12700"/>
                <a:gd name="connsiteY0" fmla="*/ 1392 h 12672"/>
                <a:gd name="connsiteX1" fmla="*/ 1394 w 12700"/>
                <a:gd name="connsiteY1" fmla="*/ 10298 h 12672"/>
                <a:gd name="connsiteX2" fmla="*/ 10320 w 12700"/>
                <a:gd name="connsiteY2" fmla="*/ 11282 h 12672"/>
                <a:gd name="connsiteX3" fmla="*/ 11651 w 12700"/>
                <a:gd name="connsiteY3" fmla="*/ 2849 h 12672"/>
                <a:gd name="connsiteX4" fmla="*/ 2854 w 12700"/>
                <a:gd name="connsiteY4" fmla="*/ 1047 h 12672"/>
                <a:gd name="connsiteX5" fmla="*/ 2380 w 12700"/>
                <a:gd name="connsiteY5" fmla="*/ 1391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380" y="1392"/>
                  </a:moveTo>
                  <a:cubicBezTo>
                    <a:pt x="-357" y="3579"/>
                    <a:pt x="-798" y="7567"/>
                    <a:pt x="1394" y="10298"/>
                  </a:cubicBezTo>
                  <a:cubicBezTo>
                    <a:pt x="3587" y="13029"/>
                    <a:pt x="7583" y="13470"/>
                    <a:pt x="10320" y="11282"/>
                  </a:cubicBezTo>
                  <a:cubicBezTo>
                    <a:pt x="12880" y="9236"/>
                    <a:pt x="13457" y="5581"/>
                    <a:pt x="11651" y="2849"/>
                  </a:cubicBezTo>
                  <a:cubicBezTo>
                    <a:pt x="9721" y="-73"/>
                    <a:pt x="5782" y="-879"/>
                    <a:pt x="2854" y="1047"/>
                  </a:cubicBezTo>
                  <a:cubicBezTo>
                    <a:pt x="2691" y="1155"/>
                    <a:pt x="2533" y="1270"/>
                    <a:pt x="2380" y="1391"/>
                  </a:cubicBezTo>
                  <a:close/>
                </a:path>
              </a:pathLst>
            </a:custGeom>
            <a:grpFill/>
            <a:ln w="6350"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A3CA6123-6EBB-3A47-8C54-645A893934A8}"/>
                </a:ext>
              </a:extLst>
            </p:cNvPr>
            <p:cNvSpPr/>
            <p:nvPr/>
          </p:nvSpPr>
          <p:spPr>
            <a:xfrm>
              <a:off x="10571766" y="6182130"/>
              <a:ext cx="12700" cy="12672"/>
            </a:xfrm>
            <a:custGeom>
              <a:avLst/>
              <a:gdLst>
                <a:gd name="connsiteX0" fmla="*/ 2380 w 12700"/>
                <a:gd name="connsiteY0" fmla="*/ 1391 h 12672"/>
                <a:gd name="connsiteX1" fmla="*/ 1394 w 12700"/>
                <a:gd name="connsiteY1" fmla="*/ 10298 h 12672"/>
                <a:gd name="connsiteX2" fmla="*/ 10320 w 12700"/>
                <a:gd name="connsiteY2" fmla="*/ 11282 h 12672"/>
                <a:gd name="connsiteX3" fmla="*/ 11652 w 12700"/>
                <a:gd name="connsiteY3" fmla="*/ 2849 h 12672"/>
                <a:gd name="connsiteX4" fmla="*/ 2855 w 12700"/>
                <a:gd name="connsiteY4" fmla="*/ 1047 h 12672"/>
                <a:gd name="connsiteX5" fmla="*/ 2380 w 12700"/>
                <a:gd name="connsiteY5" fmla="*/ 139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380" y="1391"/>
                  </a:moveTo>
                  <a:cubicBezTo>
                    <a:pt x="-357" y="3579"/>
                    <a:pt x="-799" y="7567"/>
                    <a:pt x="1394" y="10298"/>
                  </a:cubicBezTo>
                  <a:cubicBezTo>
                    <a:pt x="3586" y="13029"/>
                    <a:pt x="7583" y="13470"/>
                    <a:pt x="10320" y="11282"/>
                  </a:cubicBezTo>
                  <a:cubicBezTo>
                    <a:pt x="12880" y="9236"/>
                    <a:pt x="13457" y="5581"/>
                    <a:pt x="11652" y="2849"/>
                  </a:cubicBezTo>
                  <a:cubicBezTo>
                    <a:pt x="9721" y="-73"/>
                    <a:pt x="5782" y="-879"/>
                    <a:pt x="2855" y="1047"/>
                  </a:cubicBezTo>
                  <a:cubicBezTo>
                    <a:pt x="2691" y="1155"/>
                    <a:pt x="2533" y="1270"/>
                    <a:pt x="2380" y="1392"/>
                  </a:cubicBezTo>
                  <a:close/>
                </a:path>
              </a:pathLst>
            </a:custGeom>
            <a:grpFill/>
            <a:ln w="6350"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8321ACAB-4C30-C549-A2BF-0CD6812AE619}"/>
                </a:ext>
              </a:extLst>
            </p:cNvPr>
            <p:cNvSpPr/>
            <p:nvPr/>
          </p:nvSpPr>
          <p:spPr>
            <a:xfrm>
              <a:off x="3328598" y="5770570"/>
              <a:ext cx="12700" cy="12672"/>
            </a:xfrm>
            <a:custGeom>
              <a:avLst/>
              <a:gdLst>
                <a:gd name="connsiteX0" fmla="*/ 2422 w 12700"/>
                <a:gd name="connsiteY0" fmla="*/ 1359 h 12672"/>
                <a:gd name="connsiteX1" fmla="*/ 1361 w 12700"/>
                <a:gd name="connsiteY1" fmla="*/ 10256 h 12672"/>
                <a:gd name="connsiteX2" fmla="*/ 10278 w 12700"/>
                <a:gd name="connsiteY2" fmla="*/ 11315 h 12672"/>
                <a:gd name="connsiteX3" fmla="*/ 11630 w 12700"/>
                <a:gd name="connsiteY3" fmla="*/ 2816 h 12672"/>
                <a:gd name="connsiteX4" fmla="*/ 2822 w 12700"/>
                <a:gd name="connsiteY4" fmla="*/ 1069 h 12672"/>
                <a:gd name="connsiteX5" fmla="*/ 2422 w 12700"/>
                <a:gd name="connsiteY5" fmla="*/ 1358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422" y="1359"/>
                  </a:moveTo>
                  <a:cubicBezTo>
                    <a:pt x="-333" y="3523"/>
                    <a:pt x="-808" y="7507"/>
                    <a:pt x="1361" y="10256"/>
                  </a:cubicBezTo>
                  <a:cubicBezTo>
                    <a:pt x="3531" y="13006"/>
                    <a:pt x="7523" y="13480"/>
                    <a:pt x="10278" y="11315"/>
                  </a:cubicBezTo>
                  <a:cubicBezTo>
                    <a:pt x="12884" y="9269"/>
                    <a:pt x="13472" y="5566"/>
                    <a:pt x="11630" y="2816"/>
                  </a:cubicBezTo>
                  <a:cubicBezTo>
                    <a:pt x="9681" y="-94"/>
                    <a:pt x="5737" y="-875"/>
                    <a:pt x="2822" y="1069"/>
                  </a:cubicBezTo>
                  <a:cubicBezTo>
                    <a:pt x="2685" y="1160"/>
                    <a:pt x="2551" y="1257"/>
                    <a:pt x="2422" y="1358"/>
                  </a:cubicBezTo>
                  <a:close/>
                </a:path>
              </a:pathLst>
            </a:custGeom>
            <a:grpFill/>
            <a:ln w="6350"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94AC15E7-75E2-4E43-AB2C-3B5E6ED6B0F2}"/>
                </a:ext>
              </a:extLst>
            </p:cNvPr>
            <p:cNvSpPr/>
            <p:nvPr/>
          </p:nvSpPr>
          <p:spPr>
            <a:xfrm>
              <a:off x="6653596" y="5754274"/>
              <a:ext cx="12700" cy="12672"/>
            </a:xfrm>
            <a:custGeom>
              <a:avLst/>
              <a:gdLst>
                <a:gd name="connsiteX0" fmla="*/ 2855 w 12700"/>
                <a:gd name="connsiteY0" fmla="*/ 1244 h 12672"/>
                <a:gd name="connsiteX1" fmla="*/ 1050 w 12700"/>
                <a:gd name="connsiteY1" fmla="*/ 10021 h 12672"/>
                <a:gd name="connsiteX2" fmla="*/ 1395 w 12700"/>
                <a:gd name="connsiteY2" fmla="*/ 10494 h 12672"/>
                <a:gd name="connsiteX3" fmla="*/ 10189 w 12700"/>
                <a:gd name="connsiteY3" fmla="*/ 12311 h 12672"/>
                <a:gd name="connsiteX4" fmla="*/ 10603 w 12700"/>
                <a:gd name="connsiteY4" fmla="*/ 12015 h 12672"/>
                <a:gd name="connsiteX5" fmla="*/ 12127 w 12700"/>
                <a:gd name="connsiteY5" fmla="*/ 2765 h 12672"/>
                <a:gd name="connsiteX6" fmla="*/ 2856 w 12700"/>
                <a:gd name="connsiteY6" fmla="*/ 124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855" y="1244"/>
                  </a:moveTo>
                  <a:cubicBezTo>
                    <a:pt x="-73" y="3170"/>
                    <a:pt x="-881" y="7100"/>
                    <a:pt x="1050" y="10021"/>
                  </a:cubicBezTo>
                  <a:cubicBezTo>
                    <a:pt x="1157" y="10184"/>
                    <a:pt x="1272" y="10342"/>
                    <a:pt x="1395" y="10494"/>
                  </a:cubicBezTo>
                  <a:cubicBezTo>
                    <a:pt x="3320" y="13419"/>
                    <a:pt x="7258" y="14232"/>
                    <a:pt x="10189" y="12311"/>
                  </a:cubicBezTo>
                  <a:cubicBezTo>
                    <a:pt x="10331" y="12218"/>
                    <a:pt x="10468" y="12119"/>
                    <a:pt x="10603" y="12015"/>
                  </a:cubicBezTo>
                  <a:cubicBezTo>
                    <a:pt x="13584" y="9881"/>
                    <a:pt x="14266" y="5739"/>
                    <a:pt x="12127" y="2765"/>
                  </a:cubicBezTo>
                  <a:cubicBezTo>
                    <a:pt x="9987" y="-210"/>
                    <a:pt x="5836" y="-891"/>
                    <a:pt x="2856" y="1244"/>
                  </a:cubicBezTo>
                  <a:close/>
                </a:path>
              </a:pathLst>
            </a:custGeom>
            <a:grpFill/>
            <a:ln w="6350"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34FE8B72-52BD-6C40-A75F-D3348FA15CCA}"/>
                </a:ext>
              </a:extLst>
            </p:cNvPr>
            <p:cNvSpPr/>
            <p:nvPr/>
          </p:nvSpPr>
          <p:spPr>
            <a:xfrm>
              <a:off x="9606815" y="5619129"/>
              <a:ext cx="12700" cy="12672"/>
            </a:xfrm>
            <a:custGeom>
              <a:avLst/>
              <a:gdLst>
                <a:gd name="connsiteX0" fmla="*/ 2766 w 12700"/>
                <a:gd name="connsiteY0" fmla="*/ 1240 h 12672"/>
                <a:gd name="connsiteX1" fmla="*/ 1242 w 12700"/>
                <a:gd name="connsiteY1" fmla="*/ 10554 h 12672"/>
                <a:gd name="connsiteX2" fmla="*/ 10577 w 12700"/>
                <a:gd name="connsiteY2" fmla="*/ 12074 h 12672"/>
                <a:gd name="connsiteX3" fmla="*/ 12101 w 12700"/>
                <a:gd name="connsiteY3" fmla="*/ 2760 h 12672"/>
                <a:gd name="connsiteX4" fmla="*/ 2766 w 12700"/>
                <a:gd name="connsiteY4" fmla="*/ 1240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2766" y="1240"/>
                  </a:moveTo>
                  <a:cubicBezTo>
                    <a:pt x="-210" y="3405"/>
                    <a:pt x="-890" y="7556"/>
                    <a:pt x="1242" y="10554"/>
                  </a:cubicBezTo>
                  <a:cubicBezTo>
                    <a:pt x="3399" y="13546"/>
                    <a:pt x="7578" y="14226"/>
                    <a:pt x="10577" y="12074"/>
                  </a:cubicBezTo>
                  <a:cubicBezTo>
                    <a:pt x="13575" y="9922"/>
                    <a:pt x="14258" y="5752"/>
                    <a:pt x="12101" y="2760"/>
                  </a:cubicBezTo>
                  <a:cubicBezTo>
                    <a:pt x="9930" y="-210"/>
                    <a:pt x="5771" y="-888"/>
                    <a:pt x="2766" y="1240"/>
                  </a:cubicBezTo>
                  <a:close/>
                </a:path>
              </a:pathLst>
            </a:custGeom>
            <a:grpFill/>
            <a:ln w="6350"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97AC598A-0414-E84B-97F0-7D6EA3BFE2F2}"/>
                </a:ext>
              </a:extLst>
            </p:cNvPr>
            <p:cNvSpPr/>
            <p:nvPr/>
          </p:nvSpPr>
          <p:spPr>
            <a:xfrm>
              <a:off x="4663506" y="4931678"/>
              <a:ext cx="12700" cy="12672"/>
            </a:xfrm>
            <a:custGeom>
              <a:avLst/>
              <a:gdLst>
                <a:gd name="connsiteX0" fmla="*/ 2728 w 12700"/>
                <a:gd name="connsiteY0" fmla="*/ 1286 h 12672"/>
                <a:gd name="connsiteX1" fmla="*/ 1289 w 12700"/>
                <a:gd name="connsiteY1" fmla="*/ 10585 h 12672"/>
                <a:gd name="connsiteX2" fmla="*/ 10608 w 12700"/>
                <a:gd name="connsiteY2" fmla="*/ 12021 h 12672"/>
                <a:gd name="connsiteX3" fmla="*/ 12062 w 12700"/>
                <a:gd name="connsiteY3" fmla="*/ 2744 h 12672"/>
                <a:gd name="connsiteX4" fmla="*/ 2749 w 12700"/>
                <a:gd name="connsiteY4" fmla="*/ 1271 h 12672"/>
                <a:gd name="connsiteX5" fmla="*/ 2728 w 12700"/>
                <a:gd name="connsiteY5" fmla="*/ 128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728" y="1286"/>
                  </a:moveTo>
                  <a:cubicBezTo>
                    <a:pt x="-243" y="3457"/>
                    <a:pt x="-887" y="7621"/>
                    <a:pt x="1289" y="10585"/>
                  </a:cubicBezTo>
                  <a:cubicBezTo>
                    <a:pt x="3465" y="13549"/>
                    <a:pt x="7637" y="14192"/>
                    <a:pt x="10608" y="12021"/>
                  </a:cubicBezTo>
                  <a:cubicBezTo>
                    <a:pt x="13570" y="9855"/>
                    <a:pt x="14220" y="5708"/>
                    <a:pt x="12062" y="2744"/>
                  </a:cubicBezTo>
                  <a:cubicBezTo>
                    <a:pt x="9898" y="-229"/>
                    <a:pt x="5729" y="-889"/>
                    <a:pt x="2749" y="1271"/>
                  </a:cubicBezTo>
                  <a:cubicBezTo>
                    <a:pt x="2742" y="1276"/>
                    <a:pt x="2735" y="1281"/>
                    <a:pt x="2728" y="1286"/>
                  </a:cubicBezTo>
                  <a:close/>
                </a:path>
              </a:pathLst>
            </a:custGeom>
            <a:grpFill/>
            <a:ln w="6350"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69509314-C1E4-C543-B7F9-231903F693C5}"/>
                </a:ext>
              </a:extLst>
            </p:cNvPr>
            <p:cNvSpPr/>
            <p:nvPr/>
          </p:nvSpPr>
          <p:spPr>
            <a:xfrm>
              <a:off x="3578505" y="5894217"/>
              <a:ext cx="12700" cy="12672"/>
            </a:xfrm>
            <a:custGeom>
              <a:avLst/>
              <a:gdLst>
                <a:gd name="connsiteX0" fmla="*/ 14753 w 12700"/>
                <a:gd name="connsiteY0" fmla="*/ 5294 h 12672"/>
                <a:gd name="connsiteX1" fmla="*/ 13590 w 12700"/>
                <a:gd name="connsiteY1" fmla="*/ 14721 h 12672"/>
                <a:gd name="connsiteX2" fmla="*/ 4142 w 12700"/>
                <a:gd name="connsiteY2" fmla="*/ 13560 h 12672"/>
                <a:gd name="connsiteX3" fmla="*/ 5305 w 12700"/>
                <a:gd name="connsiteY3" fmla="*/ 4133 h 12672"/>
                <a:gd name="connsiteX4" fmla="*/ 14753 w 12700"/>
                <a:gd name="connsiteY4" fmla="*/ 5294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14753" y="5294"/>
                  </a:moveTo>
                  <a:cubicBezTo>
                    <a:pt x="17041" y="8218"/>
                    <a:pt x="16520" y="12438"/>
                    <a:pt x="13590" y="14721"/>
                  </a:cubicBezTo>
                  <a:cubicBezTo>
                    <a:pt x="10659" y="17004"/>
                    <a:pt x="6430" y="16484"/>
                    <a:pt x="4142" y="13560"/>
                  </a:cubicBezTo>
                  <a:cubicBezTo>
                    <a:pt x="1854" y="10636"/>
                    <a:pt x="2375" y="6416"/>
                    <a:pt x="5305" y="4133"/>
                  </a:cubicBezTo>
                  <a:cubicBezTo>
                    <a:pt x="8236" y="1850"/>
                    <a:pt x="12465" y="2370"/>
                    <a:pt x="14753" y="5294"/>
                  </a:cubicBezTo>
                  <a:close/>
                </a:path>
              </a:pathLst>
            </a:custGeom>
            <a:grpFill/>
            <a:ln w="6350"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AB51740-E9D6-7A4B-8E9D-5687663209EE}"/>
                </a:ext>
              </a:extLst>
            </p:cNvPr>
            <p:cNvSpPr/>
            <p:nvPr/>
          </p:nvSpPr>
          <p:spPr>
            <a:xfrm>
              <a:off x="9666350" y="6516799"/>
              <a:ext cx="12700" cy="12672"/>
            </a:xfrm>
            <a:custGeom>
              <a:avLst/>
              <a:gdLst>
                <a:gd name="connsiteX0" fmla="*/ 2794 w 12700"/>
                <a:gd name="connsiteY0" fmla="*/ 1269 h 12672"/>
                <a:gd name="connsiteX1" fmla="*/ 1272 w 12700"/>
                <a:gd name="connsiteY1" fmla="*/ 10645 h 12672"/>
                <a:gd name="connsiteX2" fmla="*/ 10668 w 12700"/>
                <a:gd name="connsiteY2" fmla="*/ 12164 h 12672"/>
                <a:gd name="connsiteX3" fmla="*/ 12192 w 12700"/>
                <a:gd name="connsiteY3" fmla="*/ 2790 h 12672"/>
                <a:gd name="connsiteX4" fmla="*/ 2795 w 12700"/>
                <a:gd name="connsiteY4" fmla="*/ 1268 h 12672"/>
                <a:gd name="connsiteX5" fmla="*/ 2793 w 12700"/>
                <a:gd name="connsiteY5" fmla="*/ 126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794" y="1269"/>
                  </a:moveTo>
                  <a:cubicBezTo>
                    <a:pt x="-221" y="3439"/>
                    <a:pt x="-902" y="7637"/>
                    <a:pt x="1272" y="10645"/>
                  </a:cubicBezTo>
                  <a:cubicBezTo>
                    <a:pt x="3446" y="13654"/>
                    <a:pt x="7654" y="14334"/>
                    <a:pt x="10668" y="12164"/>
                  </a:cubicBezTo>
                  <a:cubicBezTo>
                    <a:pt x="13683" y="9995"/>
                    <a:pt x="14365" y="5799"/>
                    <a:pt x="12192" y="2790"/>
                  </a:cubicBezTo>
                  <a:cubicBezTo>
                    <a:pt x="10018" y="-219"/>
                    <a:pt x="5811" y="-901"/>
                    <a:pt x="2795" y="1268"/>
                  </a:cubicBezTo>
                  <a:cubicBezTo>
                    <a:pt x="2794" y="1268"/>
                    <a:pt x="2794" y="1269"/>
                    <a:pt x="2793" y="1269"/>
                  </a:cubicBezTo>
                  <a:close/>
                </a:path>
              </a:pathLst>
            </a:custGeom>
            <a:grpFill/>
            <a:ln w="6350"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4F161678-0192-3349-908A-A16CCC4E3D4C}"/>
                </a:ext>
              </a:extLst>
            </p:cNvPr>
            <p:cNvSpPr/>
            <p:nvPr/>
          </p:nvSpPr>
          <p:spPr>
            <a:xfrm>
              <a:off x="5076624" y="5958897"/>
              <a:ext cx="6350" cy="12672"/>
            </a:xfrm>
            <a:custGeom>
              <a:avLst/>
              <a:gdLst>
                <a:gd name="connsiteX0" fmla="*/ 1979 w 6350"/>
                <a:gd name="connsiteY0" fmla="*/ 1276 h 12672"/>
                <a:gd name="connsiteX1" fmla="*/ 1964 w 6350"/>
                <a:gd name="connsiteY1" fmla="*/ 10775 h 12672"/>
                <a:gd name="connsiteX2" fmla="*/ 9726 w 6350"/>
                <a:gd name="connsiteY2" fmla="*/ 12048 h 12672"/>
                <a:gd name="connsiteX3" fmla="*/ 11250 w 6350"/>
                <a:gd name="connsiteY3" fmla="*/ 2607 h 12672"/>
                <a:gd name="connsiteX4" fmla="*/ 1979 w 6350"/>
                <a:gd name="connsiteY4" fmla="*/ 1276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 h="12672">
                  <a:moveTo>
                    <a:pt x="1979" y="1276"/>
                  </a:moveTo>
                  <a:cubicBezTo>
                    <a:pt x="-654" y="3895"/>
                    <a:pt x="-660" y="8148"/>
                    <a:pt x="1964" y="10775"/>
                  </a:cubicBezTo>
                  <a:cubicBezTo>
                    <a:pt x="4008" y="12820"/>
                    <a:pt x="7133" y="13333"/>
                    <a:pt x="9726" y="12048"/>
                  </a:cubicBezTo>
                  <a:cubicBezTo>
                    <a:pt x="12750" y="9855"/>
                    <a:pt x="13431" y="5636"/>
                    <a:pt x="11250" y="2607"/>
                  </a:cubicBezTo>
                  <a:cubicBezTo>
                    <a:pt x="9026" y="-261"/>
                    <a:pt x="4922" y="-850"/>
                    <a:pt x="1979" y="1276"/>
                  </a:cubicBezTo>
                  <a:close/>
                </a:path>
              </a:pathLst>
            </a:custGeom>
            <a:grpFill/>
            <a:ln w="6350"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D2EE8485-9FBF-8E40-8479-50DAEB23A1F8}"/>
                </a:ext>
              </a:extLst>
            </p:cNvPr>
            <p:cNvSpPr/>
            <p:nvPr/>
          </p:nvSpPr>
          <p:spPr>
            <a:xfrm>
              <a:off x="6158956" y="4433964"/>
              <a:ext cx="12700" cy="12672"/>
            </a:xfrm>
            <a:custGeom>
              <a:avLst/>
              <a:gdLst>
                <a:gd name="connsiteX0" fmla="*/ 2830 w 12700"/>
                <a:gd name="connsiteY0" fmla="*/ 1300 h 12672"/>
                <a:gd name="connsiteX1" fmla="*/ 1277 w 12700"/>
                <a:gd name="connsiteY1" fmla="*/ 10761 h 12672"/>
                <a:gd name="connsiteX2" fmla="*/ 10760 w 12700"/>
                <a:gd name="connsiteY2" fmla="*/ 12311 h 12672"/>
                <a:gd name="connsiteX3" fmla="*/ 12313 w 12700"/>
                <a:gd name="connsiteY3" fmla="*/ 2849 h 12672"/>
                <a:gd name="connsiteX4" fmla="*/ 12292 w 12700"/>
                <a:gd name="connsiteY4" fmla="*/ 2820 h 12672"/>
                <a:gd name="connsiteX5" fmla="*/ 2904 w 12700"/>
                <a:gd name="connsiteY5" fmla="*/ 1246 h 12672"/>
                <a:gd name="connsiteX6" fmla="*/ 2830 w 12700"/>
                <a:gd name="connsiteY6" fmla="*/ 1300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830" y="1300"/>
                  </a:moveTo>
                  <a:cubicBezTo>
                    <a:pt x="-217" y="3485"/>
                    <a:pt x="-912" y="7721"/>
                    <a:pt x="1277" y="10761"/>
                  </a:cubicBezTo>
                  <a:cubicBezTo>
                    <a:pt x="3467" y="13802"/>
                    <a:pt x="7713" y="14496"/>
                    <a:pt x="10760" y="12311"/>
                  </a:cubicBezTo>
                  <a:cubicBezTo>
                    <a:pt x="13807" y="10126"/>
                    <a:pt x="14502" y="5890"/>
                    <a:pt x="12313" y="2849"/>
                  </a:cubicBezTo>
                  <a:cubicBezTo>
                    <a:pt x="12306" y="2840"/>
                    <a:pt x="12299" y="2830"/>
                    <a:pt x="12292" y="2820"/>
                  </a:cubicBezTo>
                  <a:cubicBezTo>
                    <a:pt x="10135" y="-201"/>
                    <a:pt x="5932" y="-906"/>
                    <a:pt x="2904" y="1246"/>
                  </a:cubicBezTo>
                  <a:cubicBezTo>
                    <a:pt x="2880" y="1264"/>
                    <a:pt x="2855" y="1282"/>
                    <a:pt x="2830" y="1300"/>
                  </a:cubicBezTo>
                  <a:close/>
                </a:path>
              </a:pathLst>
            </a:custGeom>
            <a:grpFill/>
            <a:ln w="6350"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C7D4700-3E30-3F4A-A62B-0D695472923F}"/>
                </a:ext>
              </a:extLst>
            </p:cNvPr>
            <p:cNvSpPr/>
            <p:nvPr/>
          </p:nvSpPr>
          <p:spPr>
            <a:xfrm>
              <a:off x="12095673" y="4678504"/>
              <a:ext cx="95250" cy="57025"/>
            </a:xfrm>
            <a:custGeom>
              <a:avLst/>
              <a:gdLst>
                <a:gd name="connsiteX0" fmla="*/ 5014 w 95250"/>
                <a:gd name="connsiteY0" fmla="*/ 446 h 57024"/>
                <a:gd name="connsiteX1" fmla="*/ 443 w 95250"/>
                <a:gd name="connsiteY1" fmla="*/ 1650 h 57024"/>
                <a:gd name="connsiteX2" fmla="*/ 1649 w 95250"/>
                <a:gd name="connsiteY2" fmla="*/ 6148 h 57024"/>
                <a:gd name="connsiteX3" fmla="*/ 96327 w 95250"/>
                <a:gd name="connsiteY3" fmla="*/ 60702 h 57024"/>
                <a:gd name="connsiteX4" fmla="*/ 96327 w 95250"/>
                <a:gd name="connsiteY4" fmla="*/ 53036 h 5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024">
                  <a:moveTo>
                    <a:pt x="5014" y="446"/>
                  </a:moveTo>
                  <a:cubicBezTo>
                    <a:pt x="3417" y="-469"/>
                    <a:pt x="1380" y="68"/>
                    <a:pt x="443" y="1650"/>
                  </a:cubicBezTo>
                  <a:cubicBezTo>
                    <a:pt x="-468" y="3225"/>
                    <a:pt x="72" y="5238"/>
                    <a:pt x="1649" y="6148"/>
                  </a:cubicBezTo>
                  <a:lnTo>
                    <a:pt x="96327" y="60702"/>
                  </a:lnTo>
                  <a:lnTo>
                    <a:pt x="96327" y="53036"/>
                  </a:lnTo>
                  <a:close/>
                </a:path>
              </a:pathLst>
            </a:custGeom>
            <a:grpFill/>
            <a:ln w="6350"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257EBF13-5FE8-C240-ACB0-797557E15CDE}"/>
                </a:ext>
              </a:extLst>
            </p:cNvPr>
            <p:cNvSpPr/>
            <p:nvPr/>
          </p:nvSpPr>
          <p:spPr>
            <a:xfrm>
              <a:off x="11631722" y="5459051"/>
              <a:ext cx="558800" cy="152067"/>
            </a:xfrm>
            <a:custGeom>
              <a:avLst/>
              <a:gdLst>
                <a:gd name="connsiteX0" fmla="*/ 2367 w 558800"/>
                <a:gd name="connsiteY0" fmla="*/ 149088 h 152066"/>
                <a:gd name="connsiteX1" fmla="*/ 82 w 558800"/>
                <a:gd name="connsiteY1" fmla="*/ 153080 h 152066"/>
                <a:gd name="connsiteX2" fmla="*/ 4079 w 558800"/>
                <a:gd name="connsiteY2" fmla="*/ 155489 h 152066"/>
                <a:gd name="connsiteX3" fmla="*/ 4082 w 558800"/>
                <a:gd name="connsiteY3" fmla="*/ 155488 h 152066"/>
                <a:gd name="connsiteX4" fmla="*/ 560278 w 558800"/>
                <a:gd name="connsiteY4" fmla="*/ 6843 h 152066"/>
                <a:gd name="connsiteX5" fmla="*/ 560278 w 558800"/>
                <a:gd name="connsiteY5" fmla="*/ 0 h 15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52066">
                  <a:moveTo>
                    <a:pt x="2367" y="149088"/>
                  </a:moveTo>
                  <a:cubicBezTo>
                    <a:pt x="689" y="149634"/>
                    <a:pt x="-300" y="151361"/>
                    <a:pt x="82" y="153080"/>
                  </a:cubicBezTo>
                  <a:cubicBezTo>
                    <a:pt x="519" y="154847"/>
                    <a:pt x="2309" y="155925"/>
                    <a:pt x="4079" y="155489"/>
                  </a:cubicBezTo>
                  <a:cubicBezTo>
                    <a:pt x="4080" y="155489"/>
                    <a:pt x="4081" y="155488"/>
                    <a:pt x="4082" y="155488"/>
                  </a:cubicBezTo>
                  <a:lnTo>
                    <a:pt x="560278" y="6843"/>
                  </a:lnTo>
                  <a:lnTo>
                    <a:pt x="560278" y="0"/>
                  </a:lnTo>
                  <a:close/>
                </a:path>
              </a:pathLst>
            </a:custGeom>
            <a:grpFill/>
            <a:ln w="6350"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80E49E08-95E6-594A-B117-242F8296E8EA}"/>
                </a:ext>
              </a:extLst>
            </p:cNvPr>
            <p:cNvSpPr/>
            <p:nvPr/>
          </p:nvSpPr>
          <p:spPr>
            <a:xfrm>
              <a:off x="11855000" y="5776364"/>
              <a:ext cx="336550" cy="215428"/>
            </a:xfrm>
            <a:custGeom>
              <a:avLst/>
              <a:gdLst>
                <a:gd name="connsiteX0" fmla="*/ 1466 w 336550"/>
                <a:gd name="connsiteY0" fmla="*/ 213590 h 215427"/>
                <a:gd name="connsiteX1" fmla="*/ 450 w 336550"/>
                <a:gd name="connsiteY1" fmla="*/ 218089 h 215427"/>
                <a:gd name="connsiteX2" fmla="*/ 5021 w 336550"/>
                <a:gd name="connsiteY2" fmla="*/ 219166 h 215427"/>
                <a:gd name="connsiteX3" fmla="*/ 337000 w 336550"/>
                <a:gd name="connsiteY3" fmla="*/ 7857 h 215427"/>
                <a:gd name="connsiteX4" fmla="*/ 337000 w 336550"/>
                <a:gd name="connsiteY4" fmla="*/ 0 h 21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0" h="215427">
                  <a:moveTo>
                    <a:pt x="1466" y="213590"/>
                  </a:moveTo>
                  <a:cubicBezTo>
                    <a:pt x="13" y="214603"/>
                    <a:pt x="-427" y="216552"/>
                    <a:pt x="450" y="218089"/>
                  </a:cubicBezTo>
                  <a:cubicBezTo>
                    <a:pt x="1429" y="219625"/>
                    <a:pt x="3457" y="220103"/>
                    <a:pt x="5021" y="219166"/>
                  </a:cubicBezTo>
                  <a:lnTo>
                    <a:pt x="337000" y="7857"/>
                  </a:lnTo>
                  <a:lnTo>
                    <a:pt x="337000" y="0"/>
                  </a:lnTo>
                  <a:close/>
                </a:path>
              </a:pathLst>
            </a:custGeom>
            <a:grpFill/>
            <a:ln w="6350"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C6A139DD-6F99-304D-A195-9F07B4C51106}"/>
                </a:ext>
              </a:extLst>
            </p:cNvPr>
            <p:cNvSpPr/>
            <p:nvPr/>
          </p:nvSpPr>
          <p:spPr>
            <a:xfrm>
              <a:off x="11631808" y="4678600"/>
              <a:ext cx="469900" cy="931407"/>
            </a:xfrm>
            <a:custGeom>
              <a:avLst/>
              <a:gdLst>
                <a:gd name="connsiteX0" fmla="*/ 468688 w 469900"/>
                <a:gd name="connsiteY0" fmla="*/ 350 h 931407"/>
                <a:gd name="connsiteX1" fmla="*/ 464244 w 469900"/>
                <a:gd name="connsiteY1" fmla="*/ 1744 h 931407"/>
                <a:gd name="connsiteX2" fmla="*/ 186 w 469900"/>
                <a:gd name="connsiteY2" fmla="*/ 931187 h 931407"/>
                <a:gd name="connsiteX3" fmla="*/ 2267 w 469900"/>
                <a:gd name="connsiteY3" fmla="*/ 935458 h 931407"/>
                <a:gd name="connsiteX4" fmla="*/ 6155 w 469900"/>
                <a:gd name="connsiteY4" fmla="*/ 934165 h 931407"/>
                <a:gd name="connsiteX5" fmla="*/ 470149 w 469900"/>
                <a:gd name="connsiteY5" fmla="*/ 4658 h 931407"/>
                <a:gd name="connsiteX6" fmla="*/ 468688 w 469900"/>
                <a:gd name="connsiteY6" fmla="*/ 350 h 93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900" h="931407">
                  <a:moveTo>
                    <a:pt x="468688" y="350"/>
                  </a:moveTo>
                  <a:cubicBezTo>
                    <a:pt x="467071" y="-450"/>
                    <a:pt x="465111" y="165"/>
                    <a:pt x="464244" y="1744"/>
                  </a:cubicBezTo>
                  <a:lnTo>
                    <a:pt x="186" y="931187"/>
                  </a:lnTo>
                  <a:cubicBezTo>
                    <a:pt x="-422" y="932940"/>
                    <a:pt x="510" y="934852"/>
                    <a:pt x="2267" y="935458"/>
                  </a:cubicBezTo>
                  <a:cubicBezTo>
                    <a:pt x="3707" y="935955"/>
                    <a:pt x="5302" y="935425"/>
                    <a:pt x="6155" y="934165"/>
                  </a:cubicBezTo>
                  <a:lnTo>
                    <a:pt x="470149" y="4658"/>
                  </a:lnTo>
                  <a:cubicBezTo>
                    <a:pt x="470893" y="3063"/>
                    <a:pt x="470249" y="1167"/>
                    <a:pt x="468688" y="350"/>
                  </a:cubicBezTo>
                  <a:close/>
                </a:path>
              </a:pathLst>
            </a:custGeom>
            <a:grpFill/>
            <a:ln w="6350"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8168B210-0829-0C4D-867F-78CA44F95E6B}"/>
                </a:ext>
              </a:extLst>
            </p:cNvPr>
            <p:cNvSpPr/>
            <p:nvPr/>
          </p:nvSpPr>
          <p:spPr>
            <a:xfrm>
              <a:off x="6380670" y="6533587"/>
              <a:ext cx="768350" cy="323141"/>
            </a:xfrm>
            <a:custGeom>
              <a:avLst/>
              <a:gdLst>
                <a:gd name="connsiteX0" fmla="*/ 255 w 768350"/>
                <a:gd name="connsiteY0" fmla="*/ 2031 h 323141"/>
                <a:gd name="connsiteX1" fmla="*/ 2033 w 768350"/>
                <a:gd name="connsiteY1" fmla="*/ 6340 h 323141"/>
                <a:gd name="connsiteX2" fmla="*/ 754190 w 768350"/>
                <a:gd name="connsiteY2" fmla="*/ 323906 h 323141"/>
                <a:gd name="connsiteX3" fmla="*/ 771272 w 768350"/>
                <a:gd name="connsiteY3" fmla="*/ 323906 h 323141"/>
                <a:gd name="connsiteX4" fmla="*/ 4636 w 768350"/>
                <a:gd name="connsiteY4" fmla="*/ 257 h 323141"/>
                <a:gd name="connsiteX5" fmla="*/ 255 w 768350"/>
                <a:gd name="connsiteY5" fmla="*/ 2031 h 32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350" h="323141">
                  <a:moveTo>
                    <a:pt x="255" y="2031"/>
                  </a:moveTo>
                  <a:cubicBezTo>
                    <a:pt x="-447" y="3711"/>
                    <a:pt x="349" y="5640"/>
                    <a:pt x="2033" y="6340"/>
                  </a:cubicBezTo>
                  <a:lnTo>
                    <a:pt x="754190" y="323906"/>
                  </a:lnTo>
                  <a:lnTo>
                    <a:pt x="771272" y="323906"/>
                  </a:lnTo>
                  <a:lnTo>
                    <a:pt x="4636" y="257"/>
                  </a:lnTo>
                  <a:cubicBezTo>
                    <a:pt x="2935" y="-447"/>
                    <a:pt x="983" y="344"/>
                    <a:pt x="255" y="2031"/>
                  </a:cubicBezTo>
                  <a:close/>
                </a:path>
              </a:pathLst>
            </a:custGeom>
            <a:grpFill/>
            <a:ln w="6350"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6E2875F3-0006-044F-B971-B2C3CB5106FE}"/>
                </a:ext>
              </a:extLst>
            </p:cNvPr>
            <p:cNvSpPr/>
            <p:nvPr/>
          </p:nvSpPr>
          <p:spPr>
            <a:xfrm>
              <a:off x="11631661" y="5608157"/>
              <a:ext cx="228600" cy="386502"/>
            </a:xfrm>
            <a:custGeom>
              <a:avLst/>
              <a:gdLst>
                <a:gd name="connsiteX0" fmla="*/ 6174 w 228600"/>
                <a:gd name="connsiteY0" fmla="*/ 1630 h 386502"/>
                <a:gd name="connsiteX1" fmla="*/ 1634 w 228600"/>
                <a:gd name="connsiteY1" fmla="*/ 458 h 386502"/>
                <a:gd name="connsiteX2" fmla="*/ 459 w 228600"/>
                <a:gd name="connsiteY2" fmla="*/ 4989 h 386502"/>
                <a:gd name="connsiteX3" fmla="*/ 223789 w 228600"/>
                <a:gd name="connsiteY3" fmla="*/ 386042 h 386502"/>
                <a:gd name="connsiteX4" fmla="*/ 228308 w 228600"/>
                <a:gd name="connsiteY4" fmla="*/ 387214 h 386502"/>
                <a:gd name="connsiteX5" fmla="*/ 228361 w 228600"/>
                <a:gd name="connsiteY5" fmla="*/ 387182 h 386502"/>
                <a:gd name="connsiteX6" fmla="*/ 229556 w 228600"/>
                <a:gd name="connsiteY6" fmla="*/ 382771 h 386502"/>
                <a:gd name="connsiteX7" fmla="*/ 229504 w 228600"/>
                <a:gd name="connsiteY7" fmla="*/ 382684 h 38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386502">
                  <a:moveTo>
                    <a:pt x="6174" y="1630"/>
                  </a:moveTo>
                  <a:cubicBezTo>
                    <a:pt x="5245" y="56"/>
                    <a:pt x="3212" y="-469"/>
                    <a:pt x="1634" y="458"/>
                  </a:cubicBezTo>
                  <a:cubicBezTo>
                    <a:pt x="56" y="1386"/>
                    <a:pt x="-470" y="3414"/>
                    <a:pt x="459" y="4989"/>
                  </a:cubicBezTo>
                  <a:lnTo>
                    <a:pt x="223789" y="386042"/>
                  </a:lnTo>
                  <a:cubicBezTo>
                    <a:pt x="224713" y="387611"/>
                    <a:pt x="226736" y="388136"/>
                    <a:pt x="228308" y="387214"/>
                  </a:cubicBezTo>
                  <a:cubicBezTo>
                    <a:pt x="228326" y="387204"/>
                    <a:pt x="228343" y="387193"/>
                    <a:pt x="228361" y="387182"/>
                  </a:cubicBezTo>
                  <a:cubicBezTo>
                    <a:pt x="229912" y="386293"/>
                    <a:pt x="230447" y="384318"/>
                    <a:pt x="229556" y="382771"/>
                  </a:cubicBezTo>
                  <a:cubicBezTo>
                    <a:pt x="229539" y="382742"/>
                    <a:pt x="229522" y="382713"/>
                    <a:pt x="229504" y="382684"/>
                  </a:cubicBezTo>
                  <a:close/>
                </a:path>
              </a:pathLst>
            </a:custGeom>
            <a:grpFill/>
            <a:ln w="6350"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69575E15-3DB1-2345-847E-D91FE9A4437F}"/>
                </a:ext>
              </a:extLst>
            </p:cNvPr>
            <p:cNvSpPr/>
            <p:nvPr/>
          </p:nvSpPr>
          <p:spPr>
            <a:xfrm>
              <a:off x="6380675" y="6025579"/>
              <a:ext cx="1079500" cy="513225"/>
            </a:xfrm>
            <a:custGeom>
              <a:avLst/>
              <a:gdLst>
                <a:gd name="connsiteX0" fmla="*/ 1080194 w 1079500"/>
                <a:gd name="connsiteY0" fmla="*/ 237 h 513224"/>
                <a:gd name="connsiteX1" fmla="*/ 1900 w 1079500"/>
                <a:gd name="connsiteY1" fmla="*/ 508329 h 513224"/>
                <a:gd name="connsiteX2" fmla="*/ 313 w 1079500"/>
                <a:gd name="connsiteY2" fmla="*/ 512764 h 513224"/>
                <a:gd name="connsiteX3" fmla="*/ 4758 w 1079500"/>
                <a:gd name="connsiteY3" fmla="*/ 514348 h 513224"/>
                <a:gd name="connsiteX4" fmla="*/ 1083051 w 1079500"/>
                <a:gd name="connsiteY4" fmla="*/ 6193 h 513224"/>
                <a:gd name="connsiteX5" fmla="*/ 1084512 w 1079500"/>
                <a:gd name="connsiteY5" fmla="*/ 2138 h 513224"/>
                <a:gd name="connsiteX6" fmla="*/ 1080260 w 1079500"/>
                <a:gd name="connsiteY6" fmla="*/ 211 h 513224"/>
                <a:gd name="connsiteX7" fmla="*/ 1080194 w 1079500"/>
                <a:gd name="connsiteY7" fmla="*/ 237 h 51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513224">
                  <a:moveTo>
                    <a:pt x="1080194" y="237"/>
                  </a:moveTo>
                  <a:lnTo>
                    <a:pt x="1900" y="508329"/>
                  </a:lnTo>
                  <a:cubicBezTo>
                    <a:pt x="247" y="509127"/>
                    <a:pt x="-460" y="511101"/>
                    <a:pt x="313" y="512764"/>
                  </a:cubicBezTo>
                  <a:cubicBezTo>
                    <a:pt x="1113" y="514414"/>
                    <a:pt x="3091" y="515119"/>
                    <a:pt x="4758" y="514348"/>
                  </a:cubicBezTo>
                  <a:lnTo>
                    <a:pt x="1083051" y="6193"/>
                  </a:lnTo>
                  <a:cubicBezTo>
                    <a:pt x="1084458" y="5372"/>
                    <a:pt x="1085073" y="3664"/>
                    <a:pt x="1084512" y="2138"/>
                  </a:cubicBezTo>
                  <a:cubicBezTo>
                    <a:pt x="1083871" y="434"/>
                    <a:pt x="1081967" y="-428"/>
                    <a:pt x="1080260" y="211"/>
                  </a:cubicBezTo>
                  <a:cubicBezTo>
                    <a:pt x="1080238" y="219"/>
                    <a:pt x="1080216" y="228"/>
                    <a:pt x="1080194" y="237"/>
                  </a:cubicBezTo>
                  <a:close/>
                </a:path>
              </a:pathLst>
            </a:custGeom>
            <a:grpFill/>
            <a:ln w="6350"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898BDBA-82A5-9A48-AC03-0DCA25C0485B}"/>
                </a:ext>
              </a:extLst>
            </p:cNvPr>
            <p:cNvSpPr/>
            <p:nvPr/>
          </p:nvSpPr>
          <p:spPr>
            <a:xfrm>
              <a:off x="8287156" y="5921739"/>
              <a:ext cx="628650" cy="830030"/>
            </a:xfrm>
            <a:custGeom>
              <a:avLst/>
              <a:gdLst>
                <a:gd name="connsiteX0" fmla="*/ 5944 w 628650"/>
                <a:gd name="connsiteY0" fmla="*/ 1305 h 830029"/>
                <a:gd name="connsiteX1" fmla="*/ 1308 w 628650"/>
                <a:gd name="connsiteY1" fmla="*/ 672 h 830029"/>
                <a:gd name="connsiteX2" fmla="*/ 673 w 628650"/>
                <a:gd name="connsiteY2" fmla="*/ 5297 h 830029"/>
                <a:gd name="connsiteX3" fmla="*/ 622973 w 628650"/>
                <a:gd name="connsiteY3" fmla="*/ 831652 h 830029"/>
                <a:gd name="connsiteX4" fmla="*/ 627609 w 628650"/>
                <a:gd name="connsiteY4" fmla="*/ 832349 h 830029"/>
                <a:gd name="connsiteX5" fmla="*/ 628307 w 628650"/>
                <a:gd name="connsiteY5" fmla="*/ 827723 h 83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0" h="830029">
                  <a:moveTo>
                    <a:pt x="5944" y="1305"/>
                  </a:moveTo>
                  <a:cubicBezTo>
                    <a:pt x="4839" y="-147"/>
                    <a:pt x="2763" y="-430"/>
                    <a:pt x="1308" y="672"/>
                  </a:cubicBezTo>
                  <a:cubicBezTo>
                    <a:pt x="-147" y="1774"/>
                    <a:pt x="-431" y="3845"/>
                    <a:pt x="673" y="5297"/>
                  </a:cubicBezTo>
                  <a:lnTo>
                    <a:pt x="622973" y="831652"/>
                  </a:lnTo>
                  <a:cubicBezTo>
                    <a:pt x="624061" y="833122"/>
                    <a:pt x="626136" y="833434"/>
                    <a:pt x="627609" y="832349"/>
                  </a:cubicBezTo>
                  <a:cubicBezTo>
                    <a:pt x="629082" y="831264"/>
                    <a:pt x="629395" y="829193"/>
                    <a:pt x="628307" y="827723"/>
                  </a:cubicBezTo>
                  <a:close/>
                </a:path>
              </a:pathLst>
            </a:custGeom>
            <a:grpFill/>
            <a:ln w="6350"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17CB15BF-5BDC-8E4A-884B-445CEBB2DD3E}"/>
                </a:ext>
              </a:extLst>
            </p:cNvPr>
            <p:cNvSpPr/>
            <p:nvPr/>
          </p:nvSpPr>
          <p:spPr>
            <a:xfrm>
              <a:off x="11631662" y="5608047"/>
              <a:ext cx="254000" cy="1108818"/>
            </a:xfrm>
            <a:custGeom>
              <a:avLst/>
              <a:gdLst>
                <a:gd name="connsiteX0" fmla="*/ 6554 w 254000"/>
                <a:gd name="connsiteY0" fmla="*/ 2564 h 1108818"/>
                <a:gd name="connsiteX1" fmla="*/ 2717 w 254000"/>
                <a:gd name="connsiteY1" fmla="*/ 70 h 1108818"/>
                <a:gd name="connsiteX2" fmla="*/ 2617 w 254000"/>
                <a:gd name="connsiteY2" fmla="*/ 93 h 1108818"/>
                <a:gd name="connsiteX3" fmla="*/ 72 w 254000"/>
                <a:gd name="connsiteY3" fmla="*/ 4000 h 1108818"/>
                <a:gd name="connsiteX4" fmla="*/ 77 w 254000"/>
                <a:gd name="connsiteY4" fmla="*/ 4021 h 1108818"/>
                <a:gd name="connsiteX5" fmla="*/ 250521 w 254000"/>
                <a:gd name="connsiteY5" fmla="*/ 1110559 h 1108818"/>
                <a:gd name="connsiteX6" fmla="*/ 254022 w 254000"/>
                <a:gd name="connsiteY6" fmla="*/ 1113642 h 1108818"/>
                <a:gd name="connsiteX7" fmla="*/ 257112 w 254000"/>
                <a:gd name="connsiteY7" fmla="*/ 1110148 h 1108818"/>
                <a:gd name="connsiteX8" fmla="*/ 256871 w 254000"/>
                <a:gd name="connsiteY8" fmla="*/ 1109102 h 11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1108818">
                  <a:moveTo>
                    <a:pt x="6554" y="2564"/>
                  </a:moveTo>
                  <a:cubicBezTo>
                    <a:pt x="6185" y="818"/>
                    <a:pt x="4466" y="-298"/>
                    <a:pt x="2717" y="70"/>
                  </a:cubicBezTo>
                  <a:cubicBezTo>
                    <a:pt x="2683" y="77"/>
                    <a:pt x="2651" y="85"/>
                    <a:pt x="2617" y="93"/>
                  </a:cubicBezTo>
                  <a:cubicBezTo>
                    <a:pt x="834" y="471"/>
                    <a:pt x="-306" y="2220"/>
                    <a:pt x="72" y="4000"/>
                  </a:cubicBezTo>
                  <a:cubicBezTo>
                    <a:pt x="74" y="4007"/>
                    <a:pt x="76" y="4014"/>
                    <a:pt x="77" y="4021"/>
                  </a:cubicBezTo>
                  <a:lnTo>
                    <a:pt x="250521" y="1110559"/>
                  </a:lnTo>
                  <a:cubicBezTo>
                    <a:pt x="250635" y="1112375"/>
                    <a:pt x="252202" y="1113755"/>
                    <a:pt x="254022" y="1113642"/>
                  </a:cubicBezTo>
                  <a:cubicBezTo>
                    <a:pt x="255842" y="1113528"/>
                    <a:pt x="257226" y="1111964"/>
                    <a:pt x="257112" y="1110148"/>
                  </a:cubicBezTo>
                  <a:cubicBezTo>
                    <a:pt x="257089" y="1109788"/>
                    <a:pt x="257008" y="1109435"/>
                    <a:pt x="256871" y="1109102"/>
                  </a:cubicBezTo>
                  <a:close/>
                </a:path>
              </a:pathLst>
            </a:custGeom>
            <a:grpFill/>
            <a:ln w="6350"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8CED070C-6BFD-0D44-BF39-28FA36C6E1DD}"/>
                </a:ext>
              </a:extLst>
            </p:cNvPr>
            <p:cNvSpPr/>
            <p:nvPr/>
          </p:nvSpPr>
          <p:spPr>
            <a:xfrm>
              <a:off x="12095692" y="4626424"/>
              <a:ext cx="95250" cy="57025"/>
            </a:xfrm>
            <a:custGeom>
              <a:avLst/>
              <a:gdLst>
                <a:gd name="connsiteX0" fmla="*/ 1693 w 95250"/>
                <a:gd name="connsiteY0" fmla="*/ 52526 h 57024"/>
                <a:gd name="connsiteX1" fmla="*/ 424 w 95250"/>
                <a:gd name="connsiteY1" fmla="*/ 57025 h 57024"/>
                <a:gd name="connsiteX2" fmla="*/ 4932 w 95250"/>
                <a:gd name="connsiteY2" fmla="*/ 58292 h 57024"/>
                <a:gd name="connsiteX3" fmla="*/ 96308 w 95250"/>
                <a:gd name="connsiteY3" fmla="*/ 7603 h 57024"/>
                <a:gd name="connsiteX4" fmla="*/ 96308 w 95250"/>
                <a:gd name="connsiteY4" fmla="*/ 0 h 5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024">
                  <a:moveTo>
                    <a:pt x="1693" y="52526"/>
                  </a:moveTo>
                  <a:cubicBezTo>
                    <a:pt x="97" y="53419"/>
                    <a:pt x="-471" y="55433"/>
                    <a:pt x="424" y="57025"/>
                  </a:cubicBezTo>
                  <a:cubicBezTo>
                    <a:pt x="1318" y="58617"/>
                    <a:pt x="3337" y="59184"/>
                    <a:pt x="4932" y="58292"/>
                  </a:cubicBezTo>
                  <a:lnTo>
                    <a:pt x="96308" y="7603"/>
                  </a:lnTo>
                  <a:lnTo>
                    <a:pt x="96308" y="0"/>
                  </a:lnTo>
                  <a:close/>
                </a:path>
              </a:pathLst>
            </a:custGeom>
            <a:grpFill/>
            <a:ln w="6350"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5F7B0B16-2345-7847-B57A-D6E78333A306}"/>
                </a:ext>
              </a:extLst>
            </p:cNvPr>
            <p:cNvSpPr/>
            <p:nvPr/>
          </p:nvSpPr>
          <p:spPr>
            <a:xfrm>
              <a:off x="8787511" y="6748203"/>
              <a:ext cx="127000" cy="107714"/>
            </a:xfrm>
            <a:custGeom>
              <a:avLst/>
              <a:gdLst>
                <a:gd name="connsiteX0" fmla="*/ 127889 w 127000"/>
                <a:gd name="connsiteY0" fmla="*/ 1196 h 107713"/>
                <a:gd name="connsiteX1" fmla="*/ 123190 w 127000"/>
                <a:gd name="connsiteY1" fmla="*/ 753 h 107713"/>
                <a:gd name="connsiteX2" fmla="*/ 0 w 127000"/>
                <a:gd name="connsiteY2" fmla="*/ 109291 h 107713"/>
                <a:gd name="connsiteX3" fmla="*/ 10033 w 127000"/>
                <a:gd name="connsiteY3" fmla="*/ 109291 h 107713"/>
                <a:gd name="connsiteX4" fmla="*/ 127889 w 127000"/>
                <a:gd name="connsiteY4" fmla="*/ 5695 h 107713"/>
                <a:gd name="connsiteX5" fmla="*/ 127889 w 127000"/>
                <a:gd name="connsiteY5" fmla="*/ 1197 h 1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 h="107713">
                  <a:moveTo>
                    <a:pt x="127889" y="1196"/>
                  </a:moveTo>
                  <a:cubicBezTo>
                    <a:pt x="126706" y="-206"/>
                    <a:pt x="124615" y="-404"/>
                    <a:pt x="123190" y="753"/>
                  </a:cubicBezTo>
                  <a:lnTo>
                    <a:pt x="0" y="109291"/>
                  </a:lnTo>
                  <a:lnTo>
                    <a:pt x="10033" y="109291"/>
                  </a:lnTo>
                  <a:lnTo>
                    <a:pt x="127889" y="5695"/>
                  </a:lnTo>
                  <a:cubicBezTo>
                    <a:pt x="129044" y="4417"/>
                    <a:pt x="129044" y="2475"/>
                    <a:pt x="127889" y="1197"/>
                  </a:cubicBezTo>
                  <a:close/>
                </a:path>
              </a:pathLst>
            </a:custGeom>
            <a:grpFill/>
            <a:ln w="6350"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F6B7FDCD-A106-4A4C-B531-982DF8011D71}"/>
                </a:ext>
              </a:extLst>
            </p:cNvPr>
            <p:cNvSpPr/>
            <p:nvPr/>
          </p:nvSpPr>
          <p:spPr>
            <a:xfrm>
              <a:off x="7404366" y="5222568"/>
              <a:ext cx="889000" cy="703308"/>
            </a:xfrm>
            <a:custGeom>
              <a:avLst/>
              <a:gdLst>
                <a:gd name="connsiteX0" fmla="*/ 5386 w 889000"/>
                <a:gd name="connsiteY0" fmla="*/ 717 h 703307"/>
                <a:gd name="connsiteX1" fmla="*/ 719 w 889000"/>
                <a:gd name="connsiteY1" fmla="*/ 1256 h 703307"/>
                <a:gd name="connsiteX2" fmla="*/ 1258 w 889000"/>
                <a:gd name="connsiteY2" fmla="*/ 5913 h 703307"/>
                <a:gd name="connsiteX3" fmla="*/ 883908 w 889000"/>
                <a:gd name="connsiteY3" fmla="*/ 705229 h 703307"/>
                <a:gd name="connsiteX4" fmla="*/ 888544 w 889000"/>
                <a:gd name="connsiteY4" fmla="*/ 704722 h 703307"/>
                <a:gd name="connsiteX5" fmla="*/ 888036 w 889000"/>
                <a:gd name="connsiteY5" fmla="*/ 700033 h 70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0" h="703307">
                  <a:moveTo>
                    <a:pt x="5386" y="717"/>
                  </a:moveTo>
                  <a:cubicBezTo>
                    <a:pt x="3948" y="-420"/>
                    <a:pt x="1858" y="-179"/>
                    <a:pt x="719" y="1256"/>
                  </a:cubicBezTo>
                  <a:cubicBezTo>
                    <a:pt x="-421" y="2691"/>
                    <a:pt x="-180" y="4776"/>
                    <a:pt x="1258" y="5913"/>
                  </a:cubicBezTo>
                  <a:lnTo>
                    <a:pt x="883908" y="705229"/>
                  </a:lnTo>
                  <a:cubicBezTo>
                    <a:pt x="885329" y="706363"/>
                    <a:pt x="887403" y="706137"/>
                    <a:pt x="888544" y="704722"/>
                  </a:cubicBezTo>
                  <a:cubicBezTo>
                    <a:pt x="889688" y="703283"/>
                    <a:pt x="889462" y="701195"/>
                    <a:pt x="888036" y="700033"/>
                  </a:cubicBezTo>
                  <a:close/>
                </a:path>
              </a:pathLst>
            </a:custGeom>
            <a:grpFill/>
            <a:ln w="6350"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6A72D03A-8721-084E-8EF7-B57FCA352EC8}"/>
                </a:ext>
              </a:extLst>
            </p:cNvPr>
            <p:cNvSpPr/>
            <p:nvPr/>
          </p:nvSpPr>
          <p:spPr>
            <a:xfrm>
              <a:off x="11854942" y="5989314"/>
              <a:ext cx="31750" cy="728652"/>
            </a:xfrm>
            <a:custGeom>
              <a:avLst/>
              <a:gdLst>
                <a:gd name="connsiteX0" fmla="*/ 3366 w 31750"/>
                <a:gd name="connsiteY0" fmla="*/ 6 h 728652"/>
                <a:gd name="connsiteX1" fmla="*/ 1 w 31750"/>
                <a:gd name="connsiteY1" fmla="*/ 3237 h 728652"/>
                <a:gd name="connsiteX2" fmla="*/ 0 w 31750"/>
                <a:gd name="connsiteY2" fmla="*/ 3301 h 728652"/>
                <a:gd name="connsiteX3" fmla="*/ 27178 w 31750"/>
                <a:gd name="connsiteY3" fmla="*/ 728722 h 728652"/>
                <a:gd name="connsiteX4" fmla="*/ 30417 w 31750"/>
                <a:gd name="connsiteY4" fmla="*/ 731763 h 728652"/>
                <a:gd name="connsiteX5" fmla="*/ 33782 w 31750"/>
                <a:gd name="connsiteY5" fmla="*/ 728468 h 728652"/>
                <a:gd name="connsiteX6" fmla="*/ 6858 w 31750"/>
                <a:gd name="connsiteY6" fmla="*/ 3048 h 728652"/>
                <a:gd name="connsiteX7" fmla="*/ 3366 w 31750"/>
                <a:gd name="connsiteY7" fmla="*/ 6 h 72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50" h="728652">
                  <a:moveTo>
                    <a:pt x="3366" y="6"/>
                  </a:moveTo>
                  <a:cubicBezTo>
                    <a:pt x="1543" y="-29"/>
                    <a:pt x="36" y="1418"/>
                    <a:pt x="1" y="3237"/>
                  </a:cubicBezTo>
                  <a:cubicBezTo>
                    <a:pt x="0" y="3258"/>
                    <a:pt x="0" y="3280"/>
                    <a:pt x="0" y="3301"/>
                  </a:cubicBezTo>
                  <a:lnTo>
                    <a:pt x="27178" y="728722"/>
                  </a:lnTo>
                  <a:cubicBezTo>
                    <a:pt x="27279" y="730432"/>
                    <a:pt x="28700" y="731766"/>
                    <a:pt x="30417" y="731763"/>
                  </a:cubicBezTo>
                  <a:cubicBezTo>
                    <a:pt x="32251" y="731763"/>
                    <a:pt x="33748" y="730298"/>
                    <a:pt x="33782" y="728468"/>
                  </a:cubicBezTo>
                  <a:lnTo>
                    <a:pt x="6858" y="3048"/>
                  </a:lnTo>
                  <a:cubicBezTo>
                    <a:pt x="6723" y="1252"/>
                    <a:pt x="5168" y="-103"/>
                    <a:pt x="3366" y="6"/>
                  </a:cubicBezTo>
                  <a:close/>
                </a:path>
              </a:pathLst>
            </a:custGeom>
            <a:grpFill/>
            <a:ln w="6350"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3077042C-0AF2-2746-88F7-C6B755C14C05}"/>
                </a:ext>
              </a:extLst>
            </p:cNvPr>
            <p:cNvSpPr/>
            <p:nvPr/>
          </p:nvSpPr>
          <p:spPr>
            <a:xfrm>
              <a:off x="8286994" y="5921967"/>
              <a:ext cx="120650" cy="931407"/>
            </a:xfrm>
            <a:custGeom>
              <a:avLst/>
              <a:gdLst>
                <a:gd name="connsiteX0" fmla="*/ 3058 w 120650"/>
                <a:gd name="connsiteY0" fmla="*/ 0 h 931407"/>
                <a:gd name="connsiteX1" fmla="*/ 5 w 120650"/>
                <a:gd name="connsiteY1" fmla="*/ 3406 h 931407"/>
                <a:gd name="connsiteX2" fmla="*/ 11 w 120650"/>
                <a:gd name="connsiteY2" fmla="*/ 3485 h 931407"/>
                <a:gd name="connsiteX3" fmla="*/ 114311 w 120650"/>
                <a:gd name="connsiteY3" fmla="*/ 935526 h 931407"/>
                <a:gd name="connsiteX4" fmla="*/ 120978 w 120650"/>
                <a:gd name="connsiteY4" fmla="*/ 935526 h 931407"/>
                <a:gd name="connsiteX5" fmla="*/ 6297 w 120650"/>
                <a:gd name="connsiteY5" fmla="*/ 2661 h 931407"/>
                <a:gd name="connsiteX6" fmla="*/ 3058 w 120650"/>
                <a:gd name="connsiteY6" fmla="*/ 0 h 93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50" h="931407">
                  <a:moveTo>
                    <a:pt x="3058" y="0"/>
                  </a:moveTo>
                  <a:cubicBezTo>
                    <a:pt x="1272" y="99"/>
                    <a:pt x="-94" y="1624"/>
                    <a:pt x="5" y="3406"/>
                  </a:cubicBezTo>
                  <a:cubicBezTo>
                    <a:pt x="7" y="3432"/>
                    <a:pt x="8" y="3459"/>
                    <a:pt x="11" y="3485"/>
                  </a:cubicBezTo>
                  <a:lnTo>
                    <a:pt x="114311" y="935526"/>
                  </a:lnTo>
                  <a:lnTo>
                    <a:pt x="120978" y="935526"/>
                  </a:lnTo>
                  <a:lnTo>
                    <a:pt x="6297" y="2661"/>
                  </a:lnTo>
                  <a:cubicBezTo>
                    <a:pt x="5993" y="1116"/>
                    <a:pt x="4637" y="1"/>
                    <a:pt x="3058" y="0"/>
                  </a:cubicBezTo>
                  <a:close/>
                </a:path>
              </a:pathLst>
            </a:custGeom>
            <a:grpFill/>
            <a:ln w="6350"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E72ABCCF-3D70-5346-8614-E54DB176DE05}"/>
                </a:ext>
              </a:extLst>
            </p:cNvPr>
            <p:cNvSpPr/>
            <p:nvPr/>
          </p:nvSpPr>
          <p:spPr>
            <a:xfrm>
              <a:off x="11855066" y="5963152"/>
              <a:ext cx="336550" cy="31681"/>
            </a:xfrm>
            <a:custGeom>
              <a:avLst/>
              <a:gdLst>
                <a:gd name="connsiteX0" fmla="*/ 2924 w 336550"/>
                <a:gd name="connsiteY0" fmla="*/ 26041 h 31680"/>
                <a:gd name="connsiteX1" fmla="*/ 4 w 336550"/>
                <a:gd name="connsiteY1" fmla="*/ 29526 h 31680"/>
                <a:gd name="connsiteX2" fmla="*/ 3361 w 336550"/>
                <a:gd name="connsiteY2" fmla="*/ 32634 h 31680"/>
                <a:gd name="connsiteX3" fmla="*/ 3432 w 336550"/>
                <a:gd name="connsiteY3" fmla="*/ 32631 h 31680"/>
                <a:gd name="connsiteX4" fmla="*/ 336934 w 336550"/>
                <a:gd name="connsiteY4" fmla="*/ 6336 h 31680"/>
                <a:gd name="connsiteX5" fmla="*/ 336934 w 336550"/>
                <a:gd name="connsiteY5" fmla="*/ 0 h 3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550" h="31680">
                  <a:moveTo>
                    <a:pt x="2924" y="26041"/>
                  </a:moveTo>
                  <a:cubicBezTo>
                    <a:pt x="1191" y="26270"/>
                    <a:pt x="-78" y="27784"/>
                    <a:pt x="4" y="29526"/>
                  </a:cubicBezTo>
                  <a:cubicBezTo>
                    <a:pt x="70" y="31310"/>
                    <a:pt x="1574" y="32701"/>
                    <a:pt x="3361" y="32634"/>
                  </a:cubicBezTo>
                  <a:cubicBezTo>
                    <a:pt x="3385" y="32633"/>
                    <a:pt x="3409" y="32632"/>
                    <a:pt x="3432" y="32631"/>
                  </a:cubicBezTo>
                  <a:lnTo>
                    <a:pt x="336934" y="6336"/>
                  </a:lnTo>
                  <a:lnTo>
                    <a:pt x="336934" y="0"/>
                  </a:lnTo>
                  <a:close/>
                </a:path>
              </a:pathLst>
            </a:custGeom>
            <a:grpFill/>
            <a:ln w="6350"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EA4C89F-720C-F445-A18D-09D892190A43}"/>
                </a:ext>
              </a:extLst>
            </p:cNvPr>
            <p:cNvSpPr/>
            <p:nvPr/>
          </p:nvSpPr>
          <p:spPr>
            <a:xfrm>
              <a:off x="8812778" y="5261296"/>
              <a:ext cx="101600" cy="1488985"/>
            </a:xfrm>
            <a:custGeom>
              <a:avLst/>
              <a:gdLst>
                <a:gd name="connsiteX0" fmla="*/ 3117 w 101600"/>
                <a:gd name="connsiteY0" fmla="*/ 6 h 1488984"/>
                <a:gd name="connsiteX1" fmla="*/ 5 w 101600"/>
                <a:gd name="connsiteY1" fmla="*/ 3480 h 1488984"/>
                <a:gd name="connsiteX2" fmla="*/ 6 w 101600"/>
                <a:gd name="connsiteY2" fmla="*/ 3491 h 1488984"/>
                <a:gd name="connsiteX3" fmla="*/ 96843 w 101600"/>
                <a:gd name="connsiteY3" fmla="*/ 1490511 h 1488984"/>
                <a:gd name="connsiteX4" fmla="*/ 100197 w 101600"/>
                <a:gd name="connsiteY4" fmla="*/ 1493624 h 1488984"/>
                <a:gd name="connsiteX5" fmla="*/ 100336 w 101600"/>
                <a:gd name="connsiteY5" fmla="*/ 1493616 h 1488984"/>
                <a:gd name="connsiteX6" fmla="*/ 103449 w 101600"/>
                <a:gd name="connsiteY6" fmla="*/ 1490142 h 1488984"/>
                <a:gd name="connsiteX7" fmla="*/ 103448 w 101600"/>
                <a:gd name="connsiteY7" fmla="*/ 1490131 h 1488984"/>
                <a:gd name="connsiteX8" fmla="*/ 6610 w 101600"/>
                <a:gd name="connsiteY8" fmla="*/ 3111 h 1488984"/>
                <a:gd name="connsiteX9" fmla="*/ 3129 w 101600"/>
                <a:gd name="connsiteY9" fmla="*/ 5 h 1488984"/>
                <a:gd name="connsiteX10" fmla="*/ 3118 w 101600"/>
                <a:gd name="connsiteY10" fmla="*/ 6 h 14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00" h="1488984">
                  <a:moveTo>
                    <a:pt x="3117" y="6"/>
                  </a:moveTo>
                  <a:cubicBezTo>
                    <a:pt x="1297" y="108"/>
                    <a:pt x="-96" y="1663"/>
                    <a:pt x="5" y="3480"/>
                  </a:cubicBezTo>
                  <a:cubicBezTo>
                    <a:pt x="5" y="3483"/>
                    <a:pt x="6" y="3487"/>
                    <a:pt x="6" y="3491"/>
                  </a:cubicBezTo>
                  <a:lnTo>
                    <a:pt x="96843" y="1490511"/>
                  </a:lnTo>
                  <a:cubicBezTo>
                    <a:pt x="96908" y="1492295"/>
                    <a:pt x="98409" y="1493688"/>
                    <a:pt x="100197" y="1493624"/>
                  </a:cubicBezTo>
                  <a:cubicBezTo>
                    <a:pt x="100243" y="1493622"/>
                    <a:pt x="100290" y="1493620"/>
                    <a:pt x="100336" y="1493616"/>
                  </a:cubicBezTo>
                  <a:cubicBezTo>
                    <a:pt x="102157" y="1493514"/>
                    <a:pt x="103550" y="1491959"/>
                    <a:pt x="103449" y="1490142"/>
                  </a:cubicBezTo>
                  <a:cubicBezTo>
                    <a:pt x="103449" y="1490138"/>
                    <a:pt x="103448" y="1490135"/>
                    <a:pt x="103448" y="1490131"/>
                  </a:cubicBezTo>
                  <a:lnTo>
                    <a:pt x="6610" y="3111"/>
                  </a:lnTo>
                  <a:cubicBezTo>
                    <a:pt x="6508" y="1294"/>
                    <a:pt x="4950" y="-97"/>
                    <a:pt x="3129" y="5"/>
                  </a:cubicBezTo>
                  <a:cubicBezTo>
                    <a:pt x="3125" y="5"/>
                    <a:pt x="3122" y="6"/>
                    <a:pt x="3118" y="6"/>
                  </a:cubicBezTo>
                  <a:close/>
                </a:path>
              </a:pathLst>
            </a:custGeom>
            <a:grpFill/>
            <a:ln w="6350"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73C0633D-41A7-5E45-A3A0-681E1A9E99DA}"/>
                </a:ext>
              </a:extLst>
            </p:cNvPr>
            <p:cNvSpPr/>
            <p:nvPr/>
          </p:nvSpPr>
          <p:spPr>
            <a:xfrm>
              <a:off x="11823700" y="5989191"/>
              <a:ext cx="31750" cy="868046"/>
            </a:xfrm>
            <a:custGeom>
              <a:avLst/>
              <a:gdLst>
                <a:gd name="connsiteX0" fmla="*/ 34671 w 31750"/>
                <a:gd name="connsiteY0" fmla="*/ 3 h 868046"/>
                <a:gd name="connsiteX1" fmla="*/ 31242 w 31750"/>
                <a:gd name="connsiteY1" fmla="*/ 3166 h 868046"/>
                <a:gd name="connsiteX2" fmla="*/ 31242 w 31750"/>
                <a:gd name="connsiteY2" fmla="*/ 3171 h 868046"/>
                <a:gd name="connsiteX3" fmla="*/ 0 w 31750"/>
                <a:gd name="connsiteY3" fmla="*/ 868303 h 868046"/>
                <a:gd name="connsiteX4" fmla="*/ 6350 w 31750"/>
                <a:gd name="connsiteY4" fmla="*/ 868303 h 868046"/>
                <a:gd name="connsiteX5" fmla="*/ 37656 w 31750"/>
                <a:gd name="connsiteY5" fmla="*/ 3424 h 868046"/>
                <a:gd name="connsiteX6" fmla="*/ 34672 w 31750"/>
                <a:gd name="connsiteY6" fmla="*/ 3 h 86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868046">
                  <a:moveTo>
                    <a:pt x="34671" y="3"/>
                  </a:moveTo>
                  <a:cubicBezTo>
                    <a:pt x="32848" y="-69"/>
                    <a:pt x="31314" y="1347"/>
                    <a:pt x="31242" y="3166"/>
                  </a:cubicBezTo>
                  <a:cubicBezTo>
                    <a:pt x="31242" y="3167"/>
                    <a:pt x="31242" y="3169"/>
                    <a:pt x="31242" y="3171"/>
                  </a:cubicBezTo>
                  <a:lnTo>
                    <a:pt x="0" y="868303"/>
                  </a:lnTo>
                  <a:lnTo>
                    <a:pt x="6350" y="868303"/>
                  </a:lnTo>
                  <a:lnTo>
                    <a:pt x="37656" y="3424"/>
                  </a:lnTo>
                  <a:cubicBezTo>
                    <a:pt x="37731" y="1673"/>
                    <a:pt x="36419" y="169"/>
                    <a:pt x="34672" y="3"/>
                  </a:cubicBezTo>
                  <a:close/>
                </a:path>
              </a:pathLst>
            </a:custGeom>
            <a:grpFill/>
            <a:ln w="6350"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DFD79C91-079C-E34C-95BC-166855A10792}"/>
                </a:ext>
              </a:extLst>
            </p:cNvPr>
            <p:cNvSpPr/>
            <p:nvPr/>
          </p:nvSpPr>
          <p:spPr>
            <a:xfrm>
              <a:off x="7459795" y="5921691"/>
              <a:ext cx="831850" cy="107714"/>
            </a:xfrm>
            <a:custGeom>
              <a:avLst/>
              <a:gdLst>
                <a:gd name="connsiteX0" fmla="*/ 830066 w 831850"/>
                <a:gd name="connsiteY0" fmla="*/ 22 h 107713"/>
                <a:gd name="connsiteX1" fmla="*/ 2089 w 831850"/>
                <a:gd name="connsiteY1" fmla="*/ 103808 h 107713"/>
                <a:gd name="connsiteX2" fmla="*/ 232 w 831850"/>
                <a:gd name="connsiteY2" fmla="*/ 108083 h 107713"/>
                <a:gd name="connsiteX3" fmla="*/ 2915 w 831850"/>
                <a:gd name="connsiteY3" fmla="*/ 110144 h 107713"/>
                <a:gd name="connsiteX4" fmla="*/ 830892 w 831850"/>
                <a:gd name="connsiteY4" fmla="*/ 6359 h 107713"/>
                <a:gd name="connsiteX5" fmla="*/ 833749 w 831850"/>
                <a:gd name="connsiteY5" fmla="*/ 2684 h 107713"/>
                <a:gd name="connsiteX6" fmla="*/ 830066 w 831850"/>
                <a:gd name="connsiteY6" fmla="*/ 22 h 1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850" h="107713">
                  <a:moveTo>
                    <a:pt x="830066" y="22"/>
                  </a:moveTo>
                  <a:lnTo>
                    <a:pt x="2089" y="103808"/>
                  </a:lnTo>
                  <a:cubicBezTo>
                    <a:pt x="393" y="104476"/>
                    <a:pt x="-438" y="106390"/>
                    <a:pt x="232" y="108083"/>
                  </a:cubicBezTo>
                  <a:cubicBezTo>
                    <a:pt x="679" y="109210"/>
                    <a:pt x="1709" y="110001"/>
                    <a:pt x="2915" y="110144"/>
                  </a:cubicBezTo>
                  <a:lnTo>
                    <a:pt x="830892" y="6359"/>
                  </a:lnTo>
                  <a:cubicBezTo>
                    <a:pt x="832696" y="6128"/>
                    <a:pt x="833973" y="4485"/>
                    <a:pt x="833749" y="2684"/>
                  </a:cubicBezTo>
                  <a:cubicBezTo>
                    <a:pt x="833398" y="978"/>
                    <a:pt x="831799" y="-177"/>
                    <a:pt x="830066" y="22"/>
                  </a:cubicBezTo>
                  <a:close/>
                </a:path>
              </a:pathLst>
            </a:custGeom>
            <a:grpFill/>
            <a:ln w="6350"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F64D97DA-6669-7E43-91D2-E2479F45D83A}"/>
                </a:ext>
              </a:extLst>
            </p:cNvPr>
            <p:cNvSpPr/>
            <p:nvPr/>
          </p:nvSpPr>
          <p:spPr>
            <a:xfrm>
              <a:off x="8909607" y="6358678"/>
              <a:ext cx="584200" cy="392839"/>
            </a:xfrm>
            <a:custGeom>
              <a:avLst/>
              <a:gdLst>
                <a:gd name="connsiteX0" fmla="*/ 584659 w 584200"/>
                <a:gd name="connsiteY0" fmla="*/ 544 h 392838"/>
                <a:gd name="connsiteX1" fmla="*/ 1474 w 584200"/>
                <a:gd name="connsiteY1" fmla="*/ 390025 h 392838"/>
                <a:gd name="connsiteX2" fmla="*/ 523 w 584200"/>
                <a:gd name="connsiteY2" fmla="*/ 394495 h 392838"/>
                <a:gd name="connsiteX3" fmla="*/ 585 w 584200"/>
                <a:gd name="connsiteY3" fmla="*/ 394587 h 392838"/>
                <a:gd name="connsiteX4" fmla="*/ 5157 w 584200"/>
                <a:gd name="connsiteY4" fmla="*/ 395537 h 392838"/>
                <a:gd name="connsiteX5" fmla="*/ 5158 w 584200"/>
                <a:gd name="connsiteY5" fmla="*/ 395537 h 392838"/>
                <a:gd name="connsiteX6" fmla="*/ 588342 w 584200"/>
                <a:gd name="connsiteY6" fmla="*/ 6057 h 392838"/>
                <a:gd name="connsiteX7" fmla="*/ 589294 w 584200"/>
                <a:gd name="connsiteY7" fmla="*/ 1495 h 392838"/>
                <a:gd name="connsiteX8" fmla="*/ 589294 w 584200"/>
                <a:gd name="connsiteY8" fmla="*/ 1495 h 392838"/>
                <a:gd name="connsiteX9" fmla="*/ 584659 w 584200"/>
                <a:gd name="connsiteY9" fmla="*/ 544 h 39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4200" h="392838">
                  <a:moveTo>
                    <a:pt x="584659" y="544"/>
                  </a:moveTo>
                  <a:lnTo>
                    <a:pt x="1474" y="390025"/>
                  </a:lnTo>
                  <a:cubicBezTo>
                    <a:pt x="-26" y="390997"/>
                    <a:pt x="-451" y="392998"/>
                    <a:pt x="523" y="394495"/>
                  </a:cubicBezTo>
                  <a:cubicBezTo>
                    <a:pt x="543" y="394526"/>
                    <a:pt x="564" y="394556"/>
                    <a:pt x="585" y="394587"/>
                  </a:cubicBezTo>
                  <a:cubicBezTo>
                    <a:pt x="1584" y="396109"/>
                    <a:pt x="3632" y="396534"/>
                    <a:pt x="5157" y="395537"/>
                  </a:cubicBezTo>
                  <a:cubicBezTo>
                    <a:pt x="5157" y="395537"/>
                    <a:pt x="5157" y="395537"/>
                    <a:pt x="5158" y="395537"/>
                  </a:cubicBezTo>
                  <a:lnTo>
                    <a:pt x="588342" y="6057"/>
                  </a:lnTo>
                  <a:cubicBezTo>
                    <a:pt x="589867" y="5059"/>
                    <a:pt x="590293" y="3017"/>
                    <a:pt x="589294" y="1495"/>
                  </a:cubicBezTo>
                  <a:cubicBezTo>
                    <a:pt x="589294" y="1495"/>
                    <a:pt x="589294" y="1495"/>
                    <a:pt x="589294" y="1495"/>
                  </a:cubicBezTo>
                  <a:cubicBezTo>
                    <a:pt x="588271" y="-36"/>
                    <a:pt x="586204" y="-460"/>
                    <a:pt x="584659" y="544"/>
                  </a:cubicBezTo>
                  <a:close/>
                </a:path>
              </a:pathLst>
            </a:custGeom>
            <a:grpFill/>
            <a:ln w="6350"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EC813F35-9F91-7D44-9C68-1D36FC01A01B}"/>
                </a:ext>
              </a:extLst>
            </p:cNvPr>
            <p:cNvSpPr/>
            <p:nvPr/>
          </p:nvSpPr>
          <p:spPr>
            <a:xfrm>
              <a:off x="11854931" y="5989214"/>
              <a:ext cx="336550" cy="399175"/>
            </a:xfrm>
            <a:custGeom>
              <a:avLst/>
              <a:gdLst>
                <a:gd name="connsiteX0" fmla="*/ 5853 w 336550"/>
                <a:gd name="connsiteY0" fmla="*/ 1183 h 399174"/>
                <a:gd name="connsiteX1" fmla="*/ 1186 w 336550"/>
                <a:gd name="connsiteY1" fmla="*/ 772 h 399174"/>
                <a:gd name="connsiteX2" fmla="*/ 774 w 336550"/>
                <a:gd name="connsiteY2" fmla="*/ 5428 h 399174"/>
                <a:gd name="connsiteX3" fmla="*/ 337324 w 336550"/>
                <a:gd name="connsiteY3" fmla="*/ 402702 h 399174"/>
                <a:gd name="connsiteX4" fmla="*/ 337324 w 336550"/>
                <a:gd name="connsiteY4" fmla="*/ 392438 h 399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0" h="399174">
                  <a:moveTo>
                    <a:pt x="5853" y="1183"/>
                  </a:moveTo>
                  <a:cubicBezTo>
                    <a:pt x="4678" y="-216"/>
                    <a:pt x="2589" y="-401"/>
                    <a:pt x="1186" y="772"/>
                  </a:cubicBezTo>
                  <a:cubicBezTo>
                    <a:pt x="-217" y="1944"/>
                    <a:pt x="-402" y="4029"/>
                    <a:pt x="774" y="5428"/>
                  </a:cubicBezTo>
                  <a:lnTo>
                    <a:pt x="337324" y="402702"/>
                  </a:lnTo>
                  <a:lnTo>
                    <a:pt x="337324" y="392438"/>
                  </a:lnTo>
                  <a:close/>
                </a:path>
              </a:pathLst>
            </a:custGeom>
            <a:grpFill/>
            <a:ln w="6350"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D9F0A45E-DB04-8E4E-8921-FE70B131840E}"/>
                </a:ext>
              </a:extLst>
            </p:cNvPr>
            <p:cNvSpPr/>
            <p:nvPr/>
          </p:nvSpPr>
          <p:spPr>
            <a:xfrm>
              <a:off x="8287440" y="5261256"/>
              <a:ext cx="527050" cy="665291"/>
            </a:xfrm>
            <a:custGeom>
              <a:avLst/>
              <a:gdLst>
                <a:gd name="connsiteX0" fmla="*/ 526360 w 527050"/>
                <a:gd name="connsiteY0" fmla="*/ 1123 h 665291"/>
                <a:gd name="connsiteX1" fmla="*/ 580 w 527050"/>
                <a:gd name="connsiteY1" fmla="*/ 661725 h 665291"/>
                <a:gd name="connsiteX2" fmla="*/ 1087 w 527050"/>
                <a:gd name="connsiteY2" fmla="*/ 666034 h 665291"/>
                <a:gd name="connsiteX3" fmla="*/ 5667 w 527050"/>
                <a:gd name="connsiteY3" fmla="*/ 666090 h 665291"/>
                <a:gd name="connsiteX4" fmla="*/ 5723 w 527050"/>
                <a:gd name="connsiteY4" fmla="*/ 666034 h 665291"/>
                <a:gd name="connsiteX5" fmla="*/ 531567 w 527050"/>
                <a:gd name="connsiteY5" fmla="*/ 5495 h 665291"/>
                <a:gd name="connsiteX6" fmla="*/ 531059 w 527050"/>
                <a:gd name="connsiteY6" fmla="*/ 806 h 665291"/>
                <a:gd name="connsiteX7" fmla="*/ 526360 w 527050"/>
                <a:gd name="connsiteY7" fmla="*/ 1123 h 66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050" h="665291">
                  <a:moveTo>
                    <a:pt x="526360" y="1123"/>
                  </a:moveTo>
                  <a:lnTo>
                    <a:pt x="580" y="661725"/>
                  </a:lnTo>
                  <a:cubicBezTo>
                    <a:pt x="-356" y="663086"/>
                    <a:pt x="-139" y="664927"/>
                    <a:pt x="1087" y="666034"/>
                  </a:cubicBezTo>
                  <a:cubicBezTo>
                    <a:pt x="2337" y="667311"/>
                    <a:pt x="4387" y="667336"/>
                    <a:pt x="5667" y="666090"/>
                  </a:cubicBezTo>
                  <a:cubicBezTo>
                    <a:pt x="5685" y="666071"/>
                    <a:pt x="5704" y="666053"/>
                    <a:pt x="5723" y="666034"/>
                  </a:cubicBezTo>
                  <a:lnTo>
                    <a:pt x="531567" y="5495"/>
                  </a:lnTo>
                  <a:cubicBezTo>
                    <a:pt x="532711" y="4056"/>
                    <a:pt x="532484" y="1968"/>
                    <a:pt x="531059" y="806"/>
                  </a:cubicBezTo>
                  <a:cubicBezTo>
                    <a:pt x="529667" y="-382"/>
                    <a:pt x="527579" y="-241"/>
                    <a:pt x="526360" y="1123"/>
                  </a:cubicBezTo>
                  <a:close/>
                </a:path>
              </a:pathLst>
            </a:custGeom>
            <a:grpFill/>
            <a:ln w="6350"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96CD39FD-C7BE-2E4A-AD54-AFC54C0ECB03}"/>
                </a:ext>
              </a:extLst>
            </p:cNvPr>
            <p:cNvSpPr/>
            <p:nvPr/>
          </p:nvSpPr>
          <p:spPr>
            <a:xfrm>
              <a:off x="5679354" y="5332315"/>
              <a:ext cx="704850" cy="1203860"/>
            </a:xfrm>
            <a:custGeom>
              <a:avLst/>
              <a:gdLst>
                <a:gd name="connsiteX0" fmla="*/ 6182 w 704850"/>
                <a:gd name="connsiteY0" fmla="*/ 1598 h 1203859"/>
                <a:gd name="connsiteX1" fmla="*/ 1673 w 704850"/>
                <a:gd name="connsiteY1" fmla="*/ 458 h 1203859"/>
                <a:gd name="connsiteX2" fmla="*/ 404 w 704850"/>
                <a:gd name="connsiteY2" fmla="*/ 4849 h 1203859"/>
                <a:gd name="connsiteX3" fmla="*/ 467 w 704850"/>
                <a:gd name="connsiteY3" fmla="*/ 4956 h 1203859"/>
                <a:gd name="connsiteX4" fmla="*/ 701824 w 704850"/>
                <a:gd name="connsiteY4" fmla="*/ 1206282 h 1203859"/>
                <a:gd name="connsiteX5" fmla="*/ 706333 w 704850"/>
                <a:gd name="connsiteY5" fmla="*/ 1207486 h 1203859"/>
                <a:gd name="connsiteX6" fmla="*/ 707539 w 704850"/>
                <a:gd name="connsiteY6" fmla="*/ 1202924 h 120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850" h="1203859">
                  <a:moveTo>
                    <a:pt x="6182" y="1598"/>
                  </a:moveTo>
                  <a:cubicBezTo>
                    <a:pt x="5248" y="47"/>
                    <a:pt x="3235" y="-462"/>
                    <a:pt x="1673" y="458"/>
                  </a:cubicBezTo>
                  <a:cubicBezTo>
                    <a:pt x="108" y="1321"/>
                    <a:pt x="-460" y="3287"/>
                    <a:pt x="404" y="4849"/>
                  </a:cubicBezTo>
                  <a:cubicBezTo>
                    <a:pt x="424" y="4885"/>
                    <a:pt x="445" y="4921"/>
                    <a:pt x="467" y="4956"/>
                  </a:cubicBezTo>
                  <a:lnTo>
                    <a:pt x="701824" y="1206282"/>
                  </a:lnTo>
                  <a:cubicBezTo>
                    <a:pt x="702737" y="1207856"/>
                    <a:pt x="704754" y="1208395"/>
                    <a:pt x="706333" y="1207486"/>
                  </a:cubicBezTo>
                  <a:cubicBezTo>
                    <a:pt x="707918" y="1206551"/>
                    <a:pt x="708456" y="1204518"/>
                    <a:pt x="707539" y="1202924"/>
                  </a:cubicBezTo>
                  <a:close/>
                </a:path>
              </a:pathLst>
            </a:custGeom>
            <a:grpFill/>
            <a:ln w="6350"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39CC75A0-CC42-4048-BE16-A321AD6734AD}"/>
                </a:ext>
              </a:extLst>
            </p:cNvPr>
            <p:cNvSpPr/>
            <p:nvPr/>
          </p:nvSpPr>
          <p:spPr>
            <a:xfrm>
              <a:off x="7404348" y="5222398"/>
              <a:ext cx="57150" cy="804685"/>
            </a:xfrm>
            <a:custGeom>
              <a:avLst/>
              <a:gdLst>
                <a:gd name="connsiteX0" fmla="*/ 3117 w 57150"/>
                <a:gd name="connsiteY0" fmla="*/ 0 h 804685"/>
                <a:gd name="connsiteX1" fmla="*/ 6 w 57150"/>
                <a:gd name="connsiteY1" fmla="*/ 3548 h 804685"/>
                <a:gd name="connsiteX2" fmla="*/ 54616 w 57150"/>
                <a:gd name="connsiteY2" fmla="*/ 806650 h 804685"/>
                <a:gd name="connsiteX3" fmla="*/ 59042 w 57150"/>
                <a:gd name="connsiteY3" fmla="*/ 808397 h 804685"/>
                <a:gd name="connsiteX4" fmla="*/ 60966 w 57150"/>
                <a:gd name="connsiteY4" fmla="*/ 806143 h 804685"/>
                <a:gd name="connsiteX5" fmla="*/ 6292 w 57150"/>
                <a:gd name="connsiteY5" fmla="*/ 3041 h 804685"/>
                <a:gd name="connsiteX6" fmla="*/ 3117 w 57150"/>
                <a:gd name="connsiteY6" fmla="*/ 0 h 80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804685">
                  <a:moveTo>
                    <a:pt x="3117" y="0"/>
                  </a:moveTo>
                  <a:cubicBezTo>
                    <a:pt x="1283" y="135"/>
                    <a:pt x="-103" y="1716"/>
                    <a:pt x="6" y="3548"/>
                  </a:cubicBezTo>
                  <a:lnTo>
                    <a:pt x="54616" y="806650"/>
                  </a:lnTo>
                  <a:cubicBezTo>
                    <a:pt x="55355" y="808352"/>
                    <a:pt x="57336" y="809134"/>
                    <a:pt x="59042" y="808397"/>
                  </a:cubicBezTo>
                  <a:cubicBezTo>
                    <a:pt x="59999" y="807983"/>
                    <a:pt x="60709" y="807151"/>
                    <a:pt x="60966" y="806143"/>
                  </a:cubicBezTo>
                  <a:lnTo>
                    <a:pt x="6292" y="3041"/>
                  </a:lnTo>
                  <a:cubicBezTo>
                    <a:pt x="6165" y="1369"/>
                    <a:pt x="4797" y="60"/>
                    <a:pt x="3117" y="0"/>
                  </a:cubicBezTo>
                  <a:close/>
                </a:path>
              </a:pathLst>
            </a:custGeom>
            <a:grpFill/>
            <a:ln w="6350"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6870E75B-7D8C-6645-840C-BA13E0A6C91A}"/>
                </a:ext>
              </a:extLst>
            </p:cNvPr>
            <p:cNvSpPr/>
            <p:nvPr/>
          </p:nvSpPr>
          <p:spPr>
            <a:xfrm>
              <a:off x="11855958" y="6714618"/>
              <a:ext cx="31750" cy="139394"/>
            </a:xfrm>
            <a:custGeom>
              <a:avLst/>
              <a:gdLst>
                <a:gd name="connsiteX0" fmla="*/ 30036 w 31750"/>
                <a:gd name="connsiteY0" fmla="*/ 60 h 139394"/>
                <a:gd name="connsiteX1" fmla="*/ 26171 w 31750"/>
                <a:gd name="connsiteY1" fmla="*/ 2675 h 139394"/>
                <a:gd name="connsiteX2" fmla="*/ 26163 w 31750"/>
                <a:gd name="connsiteY2" fmla="*/ 2721 h 139394"/>
                <a:gd name="connsiteX3" fmla="*/ 0 w 31750"/>
                <a:gd name="connsiteY3" fmla="*/ 142875 h 139394"/>
                <a:gd name="connsiteX4" fmla="*/ 6731 w 31750"/>
                <a:gd name="connsiteY4" fmla="*/ 142875 h 139394"/>
                <a:gd name="connsiteX5" fmla="*/ 32703 w 31750"/>
                <a:gd name="connsiteY5" fmla="*/ 3925 h 139394"/>
                <a:gd name="connsiteX6" fmla="*/ 30035 w 31750"/>
                <a:gd name="connsiteY6" fmla="*/ 60 h 1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139394">
                  <a:moveTo>
                    <a:pt x="30036" y="60"/>
                  </a:moveTo>
                  <a:cubicBezTo>
                    <a:pt x="28245" y="-283"/>
                    <a:pt x="26515" y="888"/>
                    <a:pt x="26171" y="2675"/>
                  </a:cubicBezTo>
                  <a:cubicBezTo>
                    <a:pt x="26168" y="2690"/>
                    <a:pt x="26166" y="2705"/>
                    <a:pt x="26163" y="2721"/>
                  </a:cubicBezTo>
                  <a:lnTo>
                    <a:pt x="0" y="142875"/>
                  </a:lnTo>
                  <a:lnTo>
                    <a:pt x="6731" y="142875"/>
                  </a:lnTo>
                  <a:lnTo>
                    <a:pt x="32703" y="3925"/>
                  </a:lnTo>
                  <a:cubicBezTo>
                    <a:pt x="33013" y="2127"/>
                    <a:pt x="31829" y="412"/>
                    <a:pt x="30035" y="60"/>
                  </a:cubicBezTo>
                  <a:close/>
                </a:path>
              </a:pathLst>
            </a:custGeom>
            <a:grpFill/>
            <a:ln w="6350"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098DBDD6-D53A-7E42-AD87-3879B1395B6F}"/>
                </a:ext>
              </a:extLst>
            </p:cNvPr>
            <p:cNvSpPr/>
            <p:nvPr/>
          </p:nvSpPr>
          <p:spPr>
            <a:xfrm>
              <a:off x="7405387" y="5222588"/>
              <a:ext cx="1409700" cy="44353"/>
            </a:xfrm>
            <a:custGeom>
              <a:avLst/>
              <a:gdLst>
                <a:gd name="connsiteX0" fmla="*/ 1410763 w 1409700"/>
                <a:gd name="connsiteY0" fmla="*/ 38714 h 44352"/>
                <a:gd name="connsiteX1" fmla="*/ 2396 w 1409700"/>
                <a:gd name="connsiteY1" fmla="*/ 0 h 44352"/>
                <a:gd name="connsiteX2" fmla="*/ 128 w 1409700"/>
                <a:gd name="connsiteY2" fmla="*/ 4073 h 44352"/>
                <a:gd name="connsiteX3" fmla="*/ 2396 w 1409700"/>
                <a:gd name="connsiteY3" fmla="*/ 6336 h 44352"/>
                <a:gd name="connsiteX4" fmla="*/ 1410826 w 1409700"/>
                <a:gd name="connsiteY4" fmla="*/ 45050 h 44352"/>
                <a:gd name="connsiteX5" fmla="*/ 1414065 w 1409700"/>
                <a:gd name="connsiteY5" fmla="*/ 42008 h 44352"/>
                <a:gd name="connsiteX6" fmla="*/ 1410763 w 1409700"/>
                <a:gd name="connsiteY6" fmla="*/ 38714 h 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44352">
                  <a:moveTo>
                    <a:pt x="1410763" y="38714"/>
                  </a:moveTo>
                  <a:lnTo>
                    <a:pt x="2396" y="0"/>
                  </a:lnTo>
                  <a:cubicBezTo>
                    <a:pt x="642" y="500"/>
                    <a:pt x="-373" y="2323"/>
                    <a:pt x="128" y="4073"/>
                  </a:cubicBezTo>
                  <a:cubicBezTo>
                    <a:pt x="441" y="5168"/>
                    <a:pt x="1299" y="6023"/>
                    <a:pt x="2396" y="6336"/>
                  </a:cubicBezTo>
                  <a:lnTo>
                    <a:pt x="1410826" y="45050"/>
                  </a:lnTo>
                  <a:cubicBezTo>
                    <a:pt x="1412543" y="45053"/>
                    <a:pt x="1413964" y="43718"/>
                    <a:pt x="1414065" y="42008"/>
                  </a:cubicBezTo>
                  <a:cubicBezTo>
                    <a:pt x="1414031" y="40203"/>
                    <a:pt x="1412572" y="38747"/>
                    <a:pt x="1410763" y="38714"/>
                  </a:cubicBezTo>
                  <a:close/>
                </a:path>
              </a:pathLst>
            </a:custGeom>
            <a:grpFill/>
            <a:ln w="6350"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03E73B55-94A8-F44A-AF86-001417C37FAE}"/>
                </a:ext>
              </a:extLst>
            </p:cNvPr>
            <p:cNvSpPr/>
            <p:nvPr/>
          </p:nvSpPr>
          <p:spPr>
            <a:xfrm>
              <a:off x="11022674" y="5608306"/>
              <a:ext cx="609600" cy="639947"/>
            </a:xfrm>
            <a:custGeom>
              <a:avLst/>
              <a:gdLst>
                <a:gd name="connsiteX0" fmla="*/ 609891 w 609600"/>
                <a:gd name="connsiteY0" fmla="*/ 721 h 639946"/>
                <a:gd name="connsiteX1" fmla="*/ 926 w 609600"/>
                <a:gd name="connsiteY1" fmla="*/ 638830 h 639946"/>
                <a:gd name="connsiteX2" fmla="*/ 926 w 609600"/>
                <a:gd name="connsiteY2" fmla="*/ 643455 h 639946"/>
                <a:gd name="connsiteX3" fmla="*/ 5595 w 609600"/>
                <a:gd name="connsiteY3" fmla="*/ 643485 h 639946"/>
                <a:gd name="connsiteX4" fmla="*/ 5624 w 609600"/>
                <a:gd name="connsiteY4" fmla="*/ 643455 h 639946"/>
                <a:gd name="connsiteX5" fmla="*/ 614780 w 609600"/>
                <a:gd name="connsiteY5" fmla="*/ 5409 h 639946"/>
                <a:gd name="connsiteX6" fmla="*/ 614171 w 609600"/>
                <a:gd name="connsiteY6" fmla="*/ 699 h 639946"/>
                <a:gd name="connsiteX7" fmla="*/ 609954 w 609600"/>
                <a:gd name="connsiteY7" fmla="*/ 784 h 63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39946">
                  <a:moveTo>
                    <a:pt x="609891" y="721"/>
                  </a:moveTo>
                  <a:lnTo>
                    <a:pt x="926" y="638830"/>
                  </a:lnTo>
                  <a:cubicBezTo>
                    <a:pt x="-309" y="640126"/>
                    <a:pt x="-309" y="642159"/>
                    <a:pt x="926" y="643455"/>
                  </a:cubicBezTo>
                  <a:cubicBezTo>
                    <a:pt x="2207" y="644750"/>
                    <a:pt x="4297" y="644763"/>
                    <a:pt x="5595" y="643485"/>
                  </a:cubicBezTo>
                  <a:cubicBezTo>
                    <a:pt x="5605" y="643475"/>
                    <a:pt x="5614" y="643465"/>
                    <a:pt x="5624" y="643455"/>
                  </a:cubicBezTo>
                  <a:lnTo>
                    <a:pt x="614780" y="5409"/>
                  </a:lnTo>
                  <a:cubicBezTo>
                    <a:pt x="615916" y="3941"/>
                    <a:pt x="615643" y="1832"/>
                    <a:pt x="614171" y="699"/>
                  </a:cubicBezTo>
                  <a:cubicBezTo>
                    <a:pt x="612920" y="-264"/>
                    <a:pt x="611166" y="-229"/>
                    <a:pt x="609954" y="784"/>
                  </a:cubicBezTo>
                  <a:close/>
                </a:path>
              </a:pathLst>
            </a:custGeom>
            <a:grpFill/>
            <a:ln w="6350"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04C81AC6-654C-B44D-934D-920183DB86DB}"/>
                </a:ext>
              </a:extLst>
            </p:cNvPr>
            <p:cNvSpPr/>
            <p:nvPr/>
          </p:nvSpPr>
          <p:spPr>
            <a:xfrm>
              <a:off x="7458958" y="6025499"/>
              <a:ext cx="63500" cy="830030"/>
            </a:xfrm>
            <a:custGeom>
              <a:avLst/>
              <a:gdLst>
                <a:gd name="connsiteX0" fmla="*/ 3117 w 63500"/>
                <a:gd name="connsiteY0" fmla="*/ 0 h 830029"/>
                <a:gd name="connsiteX1" fmla="*/ 6 w 63500"/>
                <a:gd name="connsiteY1" fmla="*/ 3548 h 830029"/>
                <a:gd name="connsiteX2" fmla="*/ 58807 w 63500"/>
                <a:gd name="connsiteY2" fmla="*/ 831994 h 830029"/>
                <a:gd name="connsiteX3" fmla="*/ 65157 w 63500"/>
                <a:gd name="connsiteY3" fmla="*/ 831994 h 830029"/>
                <a:gd name="connsiteX4" fmla="*/ 6356 w 63500"/>
                <a:gd name="connsiteY4" fmla="*/ 3041 h 830029"/>
                <a:gd name="connsiteX5" fmla="*/ 3117 w 63500"/>
                <a:gd name="connsiteY5" fmla="*/ 0 h 83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830029">
                  <a:moveTo>
                    <a:pt x="3117" y="0"/>
                  </a:moveTo>
                  <a:cubicBezTo>
                    <a:pt x="1283" y="135"/>
                    <a:pt x="-103" y="1716"/>
                    <a:pt x="6" y="3548"/>
                  </a:cubicBezTo>
                  <a:lnTo>
                    <a:pt x="58807" y="831994"/>
                  </a:lnTo>
                  <a:lnTo>
                    <a:pt x="65157" y="831994"/>
                  </a:lnTo>
                  <a:lnTo>
                    <a:pt x="6356" y="3041"/>
                  </a:lnTo>
                  <a:cubicBezTo>
                    <a:pt x="6197" y="1359"/>
                    <a:pt x="4810" y="56"/>
                    <a:pt x="3117" y="0"/>
                  </a:cubicBezTo>
                  <a:close/>
                </a:path>
              </a:pathLst>
            </a:custGeom>
            <a:grpFill/>
            <a:ln w="6350"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D64B1470-71B0-DD40-9017-890B030C2BB9}"/>
                </a:ext>
              </a:extLst>
            </p:cNvPr>
            <p:cNvSpPr/>
            <p:nvPr/>
          </p:nvSpPr>
          <p:spPr>
            <a:xfrm>
              <a:off x="11882124" y="6714648"/>
              <a:ext cx="304800" cy="107714"/>
            </a:xfrm>
            <a:custGeom>
              <a:avLst/>
              <a:gdLst>
                <a:gd name="connsiteX0" fmla="*/ 4378 w 304800"/>
                <a:gd name="connsiteY0" fmla="*/ 156 h 107713"/>
                <a:gd name="connsiteX1" fmla="*/ 156 w 304800"/>
                <a:gd name="connsiteY1" fmla="*/ 2349 h 107713"/>
                <a:gd name="connsiteX2" fmla="*/ 2155 w 304800"/>
                <a:gd name="connsiteY2" fmla="*/ 6492 h 107713"/>
                <a:gd name="connsiteX3" fmla="*/ 309876 w 304800"/>
                <a:gd name="connsiteY3" fmla="*/ 113699 h 107713"/>
                <a:gd name="connsiteX4" fmla="*/ 309876 w 304800"/>
                <a:gd name="connsiteY4" fmla="*/ 106666 h 10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07713">
                  <a:moveTo>
                    <a:pt x="4378" y="156"/>
                  </a:moveTo>
                  <a:cubicBezTo>
                    <a:pt x="2605" y="-401"/>
                    <a:pt x="715" y="581"/>
                    <a:pt x="156" y="2349"/>
                  </a:cubicBezTo>
                  <a:cubicBezTo>
                    <a:pt x="-378" y="4041"/>
                    <a:pt x="497" y="5854"/>
                    <a:pt x="2155" y="6492"/>
                  </a:cubicBezTo>
                  <a:lnTo>
                    <a:pt x="309876" y="113699"/>
                  </a:lnTo>
                  <a:lnTo>
                    <a:pt x="309876" y="106666"/>
                  </a:lnTo>
                  <a:close/>
                </a:path>
              </a:pathLst>
            </a:custGeom>
            <a:grpFill/>
            <a:ln w="6350"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E563857A-B645-1447-9C5B-0B5F7D4E271D}"/>
                </a:ext>
              </a:extLst>
            </p:cNvPr>
            <p:cNvSpPr/>
            <p:nvPr/>
          </p:nvSpPr>
          <p:spPr>
            <a:xfrm>
              <a:off x="7459114" y="6025640"/>
              <a:ext cx="717550" cy="830030"/>
            </a:xfrm>
            <a:custGeom>
              <a:avLst/>
              <a:gdLst>
                <a:gd name="connsiteX0" fmla="*/ 1311 w 717550"/>
                <a:gd name="connsiteY0" fmla="*/ 683 h 830029"/>
                <a:gd name="connsiteX1" fmla="*/ 668 w 717550"/>
                <a:gd name="connsiteY1" fmla="*/ 5298 h 830029"/>
                <a:gd name="connsiteX2" fmla="*/ 676 w 717550"/>
                <a:gd name="connsiteY2" fmla="*/ 5308 h 830029"/>
                <a:gd name="connsiteX3" fmla="*/ 713337 w 717550"/>
                <a:gd name="connsiteY3" fmla="*/ 831853 h 830029"/>
                <a:gd name="connsiteX4" fmla="*/ 722036 w 717550"/>
                <a:gd name="connsiteY4" fmla="*/ 831853 h 830029"/>
                <a:gd name="connsiteX5" fmla="*/ 5693 w 717550"/>
                <a:gd name="connsiteY5" fmla="*/ 1000 h 830029"/>
                <a:gd name="connsiteX6" fmla="*/ 1312 w 717550"/>
                <a:gd name="connsiteY6" fmla="*/ 683 h 83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550" h="830029">
                  <a:moveTo>
                    <a:pt x="1311" y="683"/>
                  </a:moveTo>
                  <a:cubicBezTo>
                    <a:pt x="-144" y="1780"/>
                    <a:pt x="-432" y="3846"/>
                    <a:pt x="668" y="5298"/>
                  </a:cubicBezTo>
                  <a:cubicBezTo>
                    <a:pt x="671" y="5301"/>
                    <a:pt x="674" y="5305"/>
                    <a:pt x="676" y="5308"/>
                  </a:cubicBezTo>
                  <a:lnTo>
                    <a:pt x="713337" y="831853"/>
                  </a:lnTo>
                  <a:lnTo>
                    <a:pt x="722036" y="831853"/>
                  </a:lnTo>
                  <a:lnTo>
                    <a:pt x="5693" y="1000"/>
                  </a:lnTo>
                  <a:cubicBezTo>
                    <a:pt x="4525" y="-201"/>
                    <a:pt x="2640" y="-337"/>
                    <a:pt x="1312" y="683"/>
                  </a:cubicBezTo>
                  <a:close/>
                </a:path>
              </a:pathLst>
            </a:custGeom>
            <a:grpFill/>
            <a:ln w="6350"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F7455190-B92E-184E-9DD9-9ADFD046C728}"/>
                </a:ext>
              </a:extLst>
            </p:cNvPr>
            <p:cNvSpPr/>
            <p:nvPr/>
          </p:nvSpPr>
          <p:spPr>
            <a:xfrm>
              <a:off x="11881418" y="6714375"/>
              <a:ext cx="304800" cy="88705"/>
            </a:xfrm>
            <a:custGeom>
              <a:avLst/>
              <a:gdLst>
                <a:gd name="connsiteX0" fmla="*/ 4893 w 304800"/>
                <a:gd name="connsiteY0" fmla="*/ 366 h 88705"/>
                <a:gd name="connsiteX1" fmla="*/ 367 w 304800"/>
                <a:gd name="connsiteY1" fmla="*/ 1835 h 88705"/>
                <a:gd name="connsiteX2" fmla="*/ 1840 w 304800"/>
                <a:gd name="connsiteY2" fmla="*/ 6351 h 88705"/>
                <a:gd name="connsiteX3" fmla="*/ 3052 w 304800"/>
                <a:gd name="connsiteY3" fmla="*/ 6702 h 88705"/>
                <a:gd name="connsiteX4" fmla="*/ 310582 w 304800"/>
                <a:gd name="connsiteY4" fmla="*/ 95027 h 88705"/>
                <a:gd name="connsiteX5" fmla="*/ 310582 w 304800"/>
                <a:gd name="connsiteY5" fmla="*/ 88184 h 8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88705">
                  <a:moveTo>
                    <a:pt x="4893" y="366"/>
                  </a:moveTo>
                  <a:cubicBezTo>
                    <a:pt x="3237" y="-475"/>
                    <a:pt x="1210" y="183"/>
                    <a:pt x="367" y="1835"/>
                  </a:cubicBezTo>
                  <a:cubicBezTo>
                    <a:pt x="-476" y="3488"/>
                    <a:pt x="183" y="5510"/>
                    <a:pt x="1840" y="6351"/>
                  </a:cubicBezTo>
                  <a:cubicBezTo>
                    <a:pt x="2218" y="6544"/>
                    <a:pt x="2630" y="6663"/>
                    <a:pt x="3052" y="6702"/>
                  </a:cubicBezTo>
                  <a:lnTo>
                    <a:pt x="310582" y="95027"/>
                  </a:lnTo>
                  <a:lnTo>
                    <a:pt x="310582" y="88184"/>
                  </a:lnTo>
                  <a:close/>
                </a:path>
              </a:pathLst>
            </a:custGeom>
            <a:grpFill/>
            <a:ln w="6350"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52CFAD0C-749E-4D48-AC2C-5C014DD4897B}"/>
                </a:ext>
              </a:extLst>
            </p:cNvPr>
            <p:cNvSpPr/>
            <p:nvPr/>
          </p:nvSpPr>
          <p:spPr>
            <a:xfrm>
              <a:off x="6380424" y="5757784"/>
              <a:ext cx="279400" cy="779341"/>
            </a:xfrm>
            <a:custGeom>
              <a:avLst/>
              <a:gdLst>
                <a:gd name="connsiteX0" fmla="*/ 280726 w 279400"/>
                <a:gd name="connsiteY0" fmla="*/ 205 h 779340"/>
                <a:gd name="connsiteX1" fmla="*/ 276560 w 279400"/>
                <a:gd name="connsiteY1" fmla="*/ 2102 h 779340"/>
                <a:gd name="connsiteX2" fmla="*/ 276536 w 279400"/>
                <a:gd name="connsiteY2" fmla="*/ 2169 h 779340"/>
                <a:gd name="connsiteX3" fmla="*/ 183 w 279400"/>
                <a:gd name="connsiteY3" fmla="*/ 778025 h 779340"/>
                <a:gd name="connsiteX4" fmla="*/ 2215 w 279400"/>
                <a:gd name="connsiteY4" fmla="*/ 782270 h 779340"/>
                <a:gd name="connsiteX5" fmla="*/ 6469 w 279400"/>
                <a:gd name="connsiteY5" fmla="*/ 780243 h 779340"/>
                <a:gd name="connsiteX6" fmla="*/ 282758 w 279400"/>
                <a:gd name="connsiteY6" fmla="*/ 4387 h 779340"/>
                <a:gd name="connsiteX7" fmla="*/ 280831 w 279400"/>
                <a:gd name="connsiteY7" fmla="*/ 241 h 779340"/>
                <a:gd name="connsiteX8" fmla="*/ 280726 w 279400"/>
                <a:gd name="connsiteY8" fmla="*/ 205 h 77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 h="779340">
                  <a:moveTo>
                    <a:pt x="280726" y="205"/>
                  </a:moveTo>
                  <a:cubicBezTo>
                    <a:pt x="279050" y="-419"/>
                    <a:pt x="277185" y="430"/>
                    <a:pt x="276560" y="2102"/>
                  </a:cubicBezTo>
                  <a:cubicBezTo>
                    <a:pt x="276551" y="2124"/>
                    <a:pt x="276543" y="2147"/>
                    <a:pt x="276536" y="2169"/>
                  </a:cubicBezTo>
                  <a:lnTo>
                    <a:pt x="183" y="778025"/>
                  </a:lnTo>
                  <a:cubicBezTo>
                    <a:pt x="-412" y="779756"/>
                    <a:pt x="492" y="781644"/>
                    <a:pt x="2215" y="782270"/>
                  </a:cubicBezTo>
                  <a:cubicBezTo>
                    <a:pt x="3948" y="782829"/>
                    <a:pt x="5816" y="781939"/>
                    <a:pt x="6469" y="780243"/>
                  </a:cubicBezTo>
                  <a:lnTo>
                    <a:pt x="282758" y="4387"/>
                  </a:lnTo>
                  <a:cubicBezTo>
                    <a:pt x="283372" y="2711"/>
                    <a:pt x="282510" y="855"/>
                    <a:pt x="280831" y="241"/>
                  </a:cubicBezTo>
                  <a:cubicBezTo>
                    <a:pt x="280796" y="228"/>
                    <a:pt x="280761" y="216"/>
                    <a:pt x="280726" y="205"/>
                  </a:cubicBezTo>
                  <a:close/>
                </a:path>
              </a:pathLst>
            </a:custGeom>
            <a:grpFill/>
            <a:ln w="6350"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EBFCC9F3-F6E5-6E48-9DA8-544803E7DE99}"/>
                </a:ext>
              </a:extLst>
            </p:cNvPr>
            <p:cNvSpPr/>
            <p:nvPr/>
          </p:nvSpPr>
          <p:spPr>
            <a:xfrm>
              <a:off x="11022596" y="5989262"/>
              <a:ext cx="838200" cy="259780"/>
            </a:xfrm>
            <a:custGeom>
              <a:avLst/>
              <a:gdLst>
                <a:gd name="connsiteX0" fmla="*/ 834696 w 838200"/>
                <a:gd name="connsiteY0" fmla="*/ 122 h 259780"/>
                <a:gd name="connsiteX1" fmla="*/ 2274 w 838200"/>
                <a:gd name="connsiteY1" fmla="*/ 257051 h 259780"/>
                <a:gd name="connsiteX2" fmla="*/ 115 w 838200"/>
                <a:gd name="connsiteY2" fmla="*/ 261042 h 259780"/>
                <a:gd name="connsiteX3" fmla="*/ 4176 w 838200"/>
                <a:gd name="connsiteY3" fmla="*/ 263342 h 259780"/>
                <a:gd name="connsiteX4" fmla="*/ 4243 w 838200"/>
                <a:gd name="connsiteY4" fmla="*/ 263323 h 259780"/>
                <a:gd name="connsiteX5" fmla="*/ 836664 w 838200"/>
                <a:gd name="connsiteY5" fmla="*/ 6394 h 259780"/>
                <a:gd name="connsiteX6" fmla="*/ 838760 w 838200"/>
                <a:gd name="connsiteY6" fmla="*/ 2402 h 259780"/>
                <a:gd name="connsiteX7" fmla="*/ 834695 w 838200"/>
                <a:gd name="connsiteY7" fmla="*/ 122 h 2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259780">
                  <a:moveTo>
                    <a:pt x="834696" y="122"/>
                  </a:moveTo>
                  <a:lnTo>
                    <a:pt x="2274" y="257051"/>
                  </a:lnTo>
                  <a:cubicBezTo>
                    <a:pt x="605" y="257596"/>
                    <a:pt x="-344" y="259351"/>
                    <a:pt x="115" y="261042"/>
                  </a:cubicBezTo>
                  <a:cubicBezTo>
                    <a:pt x="601" y="262797"/>
                    <a:pt x="2418" y="263826"/>
                    <a:pt x="4176" y="263342"/>
                  </a:cubicBezTo>
                  <a:cubicBezTo>
                    <a:pt x="4199" y="263336"/>
                    <a:pt x="4221" y="263330"/>
                    <a:pt x="4243" y="263323"/>
                  </a:cubicBezTo>
                  <a:lnTo>
                    <a:pt x="836664" y="6394"/>
                  </a:lnTo>
                  <a:cubicBezTo>
                    <a:pt x="838308" y="5823"/>
                    <a:pt x="839225" y="4076"/>
                    <a:pt x="838760" y="2402"/>
                  </a:cubicBezTo>
                  <a:cubicBezTo>
                    <a:pt x="838267" y="655"/>
                    <a:pt x="836449" y="-366"/>
                    <a:pt x="834695" y="122"/>
                  </a:cubicBezTo>
                  <a:close/>
                </a:path>
              </a:pathLst>
            </a:custGeom>
            <a:grpFill/>
            <a:ln w="6350"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8EE4BED3-B209-4B43-836A-50D63DCA9A23}"/>
                </a:ext>
              </a:extLst>
            </p:cNvPr>
            <p:cNvSpPr/>
            <p:nvPr/>
          </p:nvSpPr>
          <p:spPr>
            <a:xfrm>
              <a:off x="10561828" y="4566862"/>
              <a:ext cx="19050" cy="1622043"/>
            </a:xfrm>
            <a:custGeom>
              <a:avLst/>
              <a:gdLst>
                <a:gd name="connsiteX0" fmla="*/ 3746 w 19050"/>
                <a:gd name="connsiteY0" fmla="*/ 2 h 1622042"/>
                <a:gd name="connsiteX1" fmla="*/ 0 w 19050"/>
                <a:gd name="connsiteY1" fmla="*/ 3424 h 1622042"/>
                <a:gd name="connsiteX2" fmla="*/ 12700 w 19050"/>
                <a:gd name="connsiteY2" fmla="*/ 1621729 h 1622042"/>
                <a:gd name="connsiteX3" fmla="*/ 16319 w 19050"/>
                <a:gd name="connsiteY3" fmla="*/ 1625340 h 1622042"/>
                <a:gd name="connsiteX4" fmla="*/ 19938 w 19050"/>
                <a:gd name="connsiteY4" fmla="*/ 1621729 h 1622042"/>
                <a:gd name="connsiteX5" fmla="*/ 7239 w 19050"/>
                <a:gd name="connsiteY5" fmla="*/ 3424 h 1622042"/>
                <a:gd name="connsiteX6" fmla="*/ 3746 w 19050"/>
                <a:gd name="connsiteY6" fmla="*/ 2 h 162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622042">
                  <a:moveTo>
                    <a:pt x="3746" y="2"/>
                  </a:moveTo>
                  <a:cubicBezTo>
                    <a:pt x="1770" y="-69"/>
                    <a:pt x="102" y="1454"/>
                    <a:pt x="0" y="3424"/>
                  </a:cubicBezTo>
                  <a:lnTo>
                    <a:pt x="12700" y="1621729"/>
                  </a:lnTo>
                  <a:cubicBezTo>
                    <a:pt x="12700" y="1623723"/>
                    <a:pt x="14321" y="1625340"/>
                    <a:pt x="16319" y="1625340"/>
                  </a:cubicBezTo>
                  <a:cubicBezTo>
                    <a:pt x="18318" y="1625340"/>
                    <a:pt x="19938" y="1623723"/>
                    <a:pt x="19938" y="1621729"/>
                  </a:cubicBezTo>
                  <a:lnTo>
                    <a:pt x="7239" y="3424"/>
                  </a:lnTo>
                  <a:cubicBezTo>
                    <a:pt x="7113" y="1565"/>
                    <a:pt x="5612" y="95"/>
                    <a:pt x="3746" y="2"/>
                  </a:cubicBezTo>
                  <a:close/>
                </a:path>
              </a:pathLst>
            </a:custGeom>
            <a:grpFill/>
            <a:ln w="6350"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51BFA65E-D827-BA4E-A8F6-A912217E87BA}"/>
                </a:ext>
              </a:extLst>
            </p:cNvPr>
            <p:cNvSpPr/>
            <p:nvPr/>
          </p:nvSpPr>
          <p:spPr>
            <a:xfrm>
              <a:off x="11881958" y="6714618"/>
              <a:ext cx="203200" cy="139394"/>
            </a:xfrm>
            <a:custGeom>
              <a:avLst/>
              <a:gdLst>
                <a:gd name="connsiteX0" fmla="*/ 5242 w 203200"/>
                <a:gd name="connsiteY0" fmla="*/ 630 h 139394"/>
                <a:gd name="connsiteX1" fmla="*/ 630 w 203200"/>
                <a:gd name="connsiteY1" fmla="*/ 1358 h 139394"/>
                <a:gd name="connsiteX2" fmla="*/ 606 w 203200"/>
                <a:gd name="connsiteY2" fmla="*/ 1390 h 139394"/>
                <a:gd name="connsiteX3" fmla="*/ 1368 w 203200"/>
                <a:gd name="connsiteY3" fmla="*/ 6016 h 139394"/>
                <a:gd name="connsiteX4" fmla="*/ 193773 w 203200"/>
                <a:gd name="connsiteY4" fmla="*/ 142875 h 139394"/>
                <a:gd name="connsiteX5" fmla="*/ 205140 w 203200"/>
                <a:gd name="connsiteY5" fmla="*/ 142875 h 1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 h="139394">
                  <a:moveTo>
                    <a:pt x="5242" y="630"/>
                  </a:moveTo>
                  <a:cubicBezTo>
                    <a:pt x="3767" y="-440"/>
                    <a:pt x="1702" y="-114"/>
                    <a:pt x="630" y="1358"/>
                  </a:cubicBezTo>
                  <a:cubicBezTo>
                    <a:pt x="622" y="1369"/>
                    <a:pt x="614" y="1380"/>
                    <a:pt x="606" y="1390"/>
                  </a:cubicBezTo>
                  <a:cubicBezTo>
                    <a:pt x="-438" y="2883"/>
                    <a:pt x="-100" y="4935"/>
                    <a:pt x="1368" y="6016"/>
                  </a:cubicBezTo>
                  <a:lnTo>
                    <a:pt x="193773" y="142875"/>
                  </a:lnTo>
                  <a:lnTo>
                    <a:pt x="205140" y="142875"/>
                  </a:lnTo>
                  <a:close/>
                </a:path>
              </a:pathLst>
            </a:custGeom>
            <a:grpFill/>
            <a:ln w="6350"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6434CB99-0F45-F64F-9CF5-04AFB78F6794}"/>
                </a:ext>
              </a:extLst>
            </p:cNvPr>
            <p:cNvSpPr/>
            <p:nvPr/>
          </p:nvSpPr>
          <p:spPr>
            <a:xfrm>
              <a:off x="8365937" y="6231333"/>
              <a:ext cx="546100" cy="519561"/>
            </a:xfrm>
            <a:custGeom>
              <a:avLst/>
              <a:gdLst>
                <a:gd name="connsiteX0" fmla="*/ 5649 w 546100"/>
                <a:gd name="connsiteY0" fmla="*/ 977 h 519560"/>
                <a:gd name="connsiteX1" fmla="*/ 979 w 546100"/>
                <a:gd name="connsiteY1" fmla="*/ 953 h 519560"/>
                <a:gd name="connsiteX2" fmla="*/ 956 w 546100"/>
                <a:gd name="connsiteY2" fmla="*/ 5613 h 519560"/>
                <a:gd name="connsiteX3" fmla="*/ 1077 w 546100"/>
                <a:gd name="connsiteY3" fmla="*/ 5729 h 519560"/>
                <a:gd name="connsiteX4" fmla="*/ 544700 w 546100"/>
                <a:gd name="connsiteY4" fmla="*/ 522502 h 519560"/>
                <a:gd name="connsiteX5" fmla="*/ 549399 w 546100"/>
                <a:gd name="connsiteY5" fmla="*/ 522375 h 519560"/>
                <a:gd name="connsiteX6" fmla="*/ 549272 w 546100"/>
                <a:gd name="connsiteY6" fmla="*/ 517686 h 51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19560">
                  <a:moveTo>
                    <a:pt x="5649" y="977"/>
                  </a:moveTo>
                  <a:cubicBezTo>
                    <a:pt x="4366" y="-316"/>
                    <a:pt x="2275" y="-327"/>
                    <a:pt x="979" y="953"/>
                  </a:cubicBezTo>
                  <a:cubicBezTo>
                    <a:pt x="-317" y="2234"/>
                    <a:pt x="-328" y="4320"/>
                    <a:pt x="956" y="5613"/>
                  </a:cubicBezTo>
                  <a:cubicBezTo>
                    <a:pt x="995" y="5652"/>
                    <a:pt x="1036" y="5691"/>
                    <a:pt x="1077" y="5729"/>
                  </a:cubicBezTo>
                  <a:lnTo>
                    <a:pt x="544700" y="522502"/>
                  </a:lnTo>
                  <a:cubicBezTo>
                    <a:pt x="546033" y="523761"/>
                    <a:pt x="548136" y="523705"/>
                    <a:pt x="549399" y="522375"/>
                  </a:cubicBezTo>
                  <a:cubicBezTo>
                    <a:pt x="550662" y="521045"/>
                    <a:pt x="550604" y="518946"/>
                    <a:pt x="549272" y="517686"/>
                  </a:cubicBezTo>
                  <a:close/>
                </a:path>
              </a:pathLst>
            </a:custGeom>
            <a:grpFill/>
            <a:ln w="6350"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36BCCAF4-3DA4-764E-86B4-954BA2DA6897}"/>
                </a:ext>
              </a:extLst>
            </p:cNvPr>
            <p:cNvSpPr/>
            <p:nvPr/>
          </p:nvSpPr>
          <p:spPr>
            <a:xfrm>
              <a:off x="10574427" y="5607954"/>
              <a:ext cx="1060450" cy="582922"/>
            </a:xfrm>
            <a:custGeom>
              <a:avLst/>
              <a:gdLst>
                <a:gd name="connsiteX0" fmla="*/ 1058773 w 1060450"/>
                <a:gd name="connsiteY0" fmla="*/ 503 h 582921"/>
                <a:gd name="connsiteX1" fmla="*/ 1880 w 1060450"/>
                <a:gd name="connsiteY1" fmla="*/ 577975 h 582921"/>
                <a:gd name="connsiteX2" fmla="*/ 323 w 1060450"/>
                <a:gd name="connsiteY2" fmla="*/ 582368 h 582921"/>
                <a:gd name="connsiteX3" fmla="*/ 4726 w 1060450"/>
                <a:gd name="connsiteY3" fmla="*/ 583922 h 582921"/>
                <a:gd name="connsiteX4" fmla="*/ 5055 w 1060450"/>
                <a:gd name="connsiteY4" fmla="*/ 583741 h 582921"/>
                <a:gd name="connsiteX5" fmla="*/ 1061948 w 1060450"/>
                <a:gd name="connsiteY5" fmla="*/ 6269 h 582921"/>
                <a:gd name="connsiteX6" fmla="*/ 1063505 w 1060450"/>
                <a:gd name="connsiteY6" fmla="*/ 1876 h 582921"/>
                <a:gd name="connsiteX7" fmla="*/ 1059102 w 1060450"/>
                <a:gd name="connsiteY7" fmla="*/ 322 h 582921"/>
                <a:gd name="connsiteX8" fmla="*/ 1058773 w 1060450"/>
                <a:gd name="connsiteY8" fmla="*/ 503 h 58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450" h="582921">
                  <a:moveTo>
                    <a:pt x="1058773" y="503"/>
                  </a:moveTo>
                  <a:lnTo>
                    <a:pt x="1880" y="577975"/>
                  </a:lnTo>
                  <a:cubicBezTo>
                    <a:pt x="234" y="578760"/>
                    <a:pt x="-463" y="580726"/>
                    <a:pt x="323" y="582368"/>
                  </a:cubicBezTo>
                  <a:cubicBezTo>
                    <a:pt x="1109" y="584011"/>
                    <a:pt x="3080" y="584706"/>
                    <a:pt x="4726" y="583922"/>
                  </a:cubicBezTo>
                  <a:cubicBezTo>
                    <a:pt x="4839" y="583868"/>
                    <a:pt x="4949" y="583808"/>
                    <a:pt x="5055" y="583741"/>
                  </a:cubicBezTo>
                  <a:lnTo>
                    <a:pt x="1061948" y="6269"/>
                  </a:lnTo>
                  <a:cubicBezTo>
                    <a:pt x="1063594" y="5485"/>
                    <a:pt x="1064291" y="3518"/>
                    <a:pt x="1063505" y="1876"/>
                  </a:cubicBezTo>
                  <a:cubicBezTo>
                    <a:pt x="1062719" y="234"/>
                    <a:pt x="1060748" y="-462"/>
                    <a:pt x="1059102" y="322"/>
                  </a:cubicBezTo>
                  <a:cubicBezTo>
                    <a:pt x="1058989" y="376"/>
                    <a:pt x="1058879" y="436"/>
                    <a:pt x="1058773" y="503"/>
                  </a:cubicBezTo>
                  <a:close/>
                </a:path>
              </a:pathLst>
            </a:custGeom>
            <a:grpFill/>
            <a:ln w="6350"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07896ECF-F89B-364F-9AF3-B96B0B7C4F49}"/>
                </a:ext>
              </a:extLst>
            </p:cNvPr>
            <p:cNvSpPr/>
            <p:nvPr/>
          </p:nvSpPr>
          <p:spPr>
            <a:xfrm>
              <a:off x="7197269" y="4233383"/>
              <a:ext cx="209550" cy="994768"/>
            </a:xfrm>
            <a:custGeom>
              <a:avLst/>
              <a:gdLst>
                <a:gd name="connsiteX0" fmla="*/ 2678 w 209550"/>
                <a:gd name="connsiteY0" fmla="*/ 76 h 994768"/>
                <a:gd name="connsiteX1" fmla="*/ 60 w 209550"/>
                <a:gd name="connsiteY1" fmla="*/ 3935 h 994768"/>
                <a:gd name="connsiteX2" fmla="*/ 74 w 209550"/>
                <a:gd name="connsiteY2" fmla="*/ 4004 h 994768"/>
                <a:gd name="connsiteX3" fmla="*/ 207148 w 209550"/>
                <a:gd name="connsiteY3" fmla="*/ 993007 h 994768"/>
                <a:gd name="connsiteX4" fmla="*/ 210831 w 209550"/>
                <a:gd name="connsiteY4" fmla="*/ 995415 h 994768"/>
                <a:gd name="connsiteX5" fmla="*/ 213625 w 209550"/>
                <a:gd name="connsiteY5" fmla="*/ 991613 h 994768"/>
                <a:gd name="connsiteX6" fmla="*/ 6551 w 209550"/>
                <a:gd name="connsiteY6" fmla="*/ 2610 h 994768"/>
                <a:gd name="connsiteX7" fmla="*/ 2750 w 209550"/>
                <a:gd name="connsiteY7" fmla="*/ 61 h 994768"/>
                <a:gd name="connsiteX8" fmla="*/ 2677 w 209550"/>
                <a:gd name="connsiteY8" fmla="*/ 76 h 99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994768">
                  <a:moveTo>
                    <a:pt x="2678" y="76"/>
                  </a:moveTo>
                  <a:cubicBezTo>
                    <a:pt x="887" y="420"/>
                    <a:pt x="-285" y="2148"/>
                    <a:pt x="60" y="3935"/>
                  </a:cubicBezTo>
                  <a:cubicBezTo>
                    <a:pt x="65" y="3958"/>
                    <a:pt x="70" y="3981"/>
                    <a:pt x="74" y="4004"/>
                  </a:cubicBezTo>
                  <a:lnTo>
                    <a:pt x="207148" y="993007"/>
                  </a:lnTo>
                  <a:cubicBezTo>
                    <a:pt x="207629" y="994594"/>
                    <a:pt x="209182" y="995609"/>
                    <a:pt x="210831" y="995415"/>
                  </a:cubicBezTo>
                  <a:cubicBezTo>
                    <a:pt x="212647" y="995122"/>
                    <a:pt x="213891" y="993429"/>
                    <a:pt x="213625" y="991613"/>
                  </a:cubicBezTo>
                  <a:lnTo>
                    <a:pt x="6551" y="2610"/>
                  </a:lnTo>
                  <a:cubicBezTo>
                    <a:pt x="6207" y="859"/>
                    <a:pt x="4506" y="-282"/>
                    <a:pt x="2750" y="61"/>
                  </a:cubicBezTo>
                  <a:cubicBezTo>
                    <a:pt x="2726" y="66"/>
                    <a:pt x="2702" y="71"/>
                    <a:pt x="2677" y="76"/>
                  </a:cubicBezTo>
                  <a:close/>
                </a:path>
              </a:pathLst>
            </a:custGeom>
            <a:grpFill/>
            <a:ln w="6350"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2BE04D5B-34AF-2C40-B2BB-E6CEBF3F635D}"/>
                </a:ext>
              </a:extLst>
            </p:cNvPr>
            <p:cNvSpPr/>
            <p:nvPr/>
          </p:nvSpPr>
          <p:spPr>
            <a:xfrm>
              <a:off x="8205020" y="4422908"/>
              <a:ext cx="82550" cy="1501657"/>
            </a:xfrm>
            <a:custGeom>
              <a:avLst/>
              <a:gdLst>
                <a:gd name="connsiteX0" fmla="*/ 3117 w 82550"/>
                <a:gd name="connsiteY0" fmla="*/ 0 h 1501656"/>
                <a:gd name="connsiteX1" fmla="*/ 5 w 82550"/>
                <a:gd name="connsiteY1" fmla="*/ 3474 h 1501656"/>
                <a:gd name="connsiteX2" fmla="*/ 6 w 82550"/>
                <a:gd name="connsiteY2" fmla="*/ 3485 h 1501656"/>
                <a:gd name="connsiteX3" fmla="*/ 81730 w 82550"/>
                <a:gd name="connsiteY3" fmla="*/ 1502291 h 1501656"/>
                <a:gd name="connsiteX4" fmla="*/ 85033 w 82550"/>
                <a:gd name="connsiteY4" fmla="*/ 1505269 h 1501656"/>
                <a:gd name="connsiteX5" fmla="*/ 88335 w 82550"/>
                <a:gd name="connsiteY5" fmla="*/ 1501974 h 1501656"/>
                <a:gd name="connsiteX6" fmla="*/ 88335 w 82550"/>
                <a:gd name="connsiteY6" fmla="*/ 1501910 h 1501656"/>
                <a:gd name="connsiteX7" fmla="*/ 6420 w 82550"/>
                <a:gd name="connsiteY7" fmla="*/ 3168 h 1501656"/>
                <a:gd name="connsiteX8" fmla="*/ 3117 w 82550"/>
                <a:gd name="connsiteY8" fmla="*/ 0 h 15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50" h="1501656">
                  <a:moveTo>
                    <a:pt x="3117" y="0"/>
                  </a:moveTo>
                  <a:cubicBezTo>
                    <a:pt x="1297" y="102"/>
                    <a:pt x="-96" y="1657"/>
                    <a:pt x="5" y="3474"/>
                  </a:cubicBezTo>
                  <a:cubicBezTo>
                    <a:pt x="5" y="3478"/>
                    <a:pt x="6" y="3481"/>
                    <a:pt x="6" y="3485"/>
                  </a:cubicBezTo>
                  <a:lnTo>
                    <a:pt x="81730" y="1502291"/>
                  </a:lnTo>
                  <a:cubicBezTo>
                    <a:pt x="81922" y="1503971"/>
                    <a:pt x="83337" y="1505247"/>
                    <a:pt x="85033" y="1505269"/>
                  </a:cubicBezTo>
                  <a:cubicBezTo>
                    <a:pt x="86857" y="1505269"/>
                    <a:pt x="88335" y="1503794"/>
                    <a:pt x="88335" y="1501974"/>
                  </a:cubicBezTo>
                  <a:cubicBezTo>
                    <a:pt x="88335" y="1501953"/>
                    <a:pt x="88335" y="1501932"/>
                    <a:pt x="88335" y="1501910"/>
                  </a:cubicBezTo>
                  <a:lnTo>
                    <a:pt x="6420" y="3168"/>
                  </a:lnTo>
                  <a:cubicBezTo>
                    <a:pt x="6320" y="1412"/>
                    <a:pt x="4880" y="30"/>
                    <a:pt x="3117" y="0"/>
                  </a:cubicBezTo>
                  <a:close/>
                </a:path>
              </a:pathLst>
            </a:custGeom>
            <a:grpFill/>
            <a:ln w="6350"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E1349A78-5675-2243-A8E9-E0D1E62C8554}"/>
                </a:ext>
              </a:extLst>
            </p:cNvPr>
            <p:cNvSpPr/>
            <p:nvPr/>
          </p:nvSpPr>
          <p:spPr>
            <a:xfrm>
              <a:off x="11022742" y="6246255"/>
              <a:ext cx="863600" cy="468872"/>
            </a:xfrm>
            <a:custGeom>
              <a:avLst/>
              <a:gdLst>
                <a:gd name="connsiteX0" fmla="*/ 864458 w 863600"/>
                <a:gd name="connsiteY0" fmla="*/ 468802 h 468871"/>
                <a:gd name="connsiteX1" fmla="*/ 4668 w 863600"/>
                <a:gd name="connsiteY1" fmla="*/ 311 h 468871"/>
                <a:gd name="connsiteX2" fmla="*/ 540 w 863600"/>
                <a:gd name="connsiteY2" fmla="*/ 1514 h 468871"/>
                <a:gd name="connsiteX3" fmla="*/ 1492 w 863600"/>
                <a:gd name="connsiteY3" fmla="*/ 6076 h 468871"/>
                <a:gd name="connsiteX4" fmla="*/ 1493 w 863600"/>
                <a:gd name="connsiteY4" fmla="*/ 6076 h 468871"/>
                <a:gd name="connsiteX5" fmla="*/ 861093 w 863600"/>
                <a:gd name="connsiteY5" fmla="*/ 474568 h 468871"/>
                <a:gd name="connsiteX6" fmla="*/ 865220 w 863600"/>
                <a:gd name="connsiteY6" fmla="*/ 473364 h 468871"/>
                <a:gd name="connsiteX7" fmla="*/ 864522 w 863600"/>
                <a:gd name="connsiteY7" fmla="*/ 468848 h 468871"/>
                <a:gd name="connsiteX8" fmla="*/ 864458 w 863600"/>
                <a:gd name="connsiteY8" fmla="*/ 468802 h 46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468871">
                  <a:moveTo>
                    <a:pt x="864458" y="468802"/>
                  </a:moveTo>
                  <a:lnTo>
                    <a:pt x="4668" y="311"/>
                  </a:lnTo>
                  <a:cubicBezTo>
                    <a:pt x="3185" y="-389"/>
                    <a:pt x="1412" y="128"/>
                    <a:pt x="540" y="1514"/>
                  </a:cubicBezTo>
                  <a:cubicBezTo>
                    <a:pt x="-459" y="3036"/>
                    <a:pt x="-33" y="5079"/>
                    <a:pt x="1492" y="6076"/>
                  </a:cubicBezTo>
                  <a:cubicBezTo>
                    <a:pt x="1492" y="6076"/>
                    <a:pt x="1492" y="6076"/>
                    <a:pt x="1493" y="6076"/>
                  </a:cubicBezTo>
                  <a:lnTo>
                    <a:pt x="861093" y="474568"/>
                  </a:lnTo>
                  <a:cubicBezTo>
                    <a:pt x="862578" y="475238"/>
                    <a:pt x="864330" y="474727"/>
                    <a:pt x="865220" y="473364"/>
                  </a:cubicBezTo>
                  <a:cubicBezTo>
                    <a:pt x="866278" y="471925"/>
                    <a:pt x="865965" y="469903"/>
                    <a:pt x="864522" y="468848"/>
                  </a:cubicBezTo>
                  <a:cubicBezTo>
                    <a:pt x="864501" y="468832"/>
                    <a:pt x="864479" y="468817"/>
                    <a:pt x="864458" y="468802"/>
                  </a:cubicBezTo>
                  <a:close/>
                </a:path>
              </a:pathLst>
            </a:custGeom>
            <a:grpFill/>
            <a:ln w="6350"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2290B20A-B777-5942-A284-4C01EB4B05A1}"/>
                </a:ext>
              </a:extLst>
            </p:cNvPr>
            <p:cNvSpPr/>
            <p:nvPr/>
          </p:nvSpPr>
          <p:spPr>
            <a:xfrm>
              <a:off x="8286970" y="5921725"/>
              <a:ext cx="82550" cy="310469"/>
            </a:xfrm>
            <a:custGeom>
              <a:avLst/>
              <a:gdLst>
                <a:gd name="connsiteX0" fmla="*/ 6511 w 82550"/>
                <a:gd name="connsiteY0" fmla="*/ 2460 h 310469"/>
                <a:gd name="connsiteX1" fmla="*/ 2593 w 82550"/>
                <a:gd name="connsiteY1" fmla="*/ 94 h 310469"/>
                <a:gd name="connsiteX2" fmla="*/ 2511 w 82550"/>
                <a:gd name="connsiteY2" fmla="*/ 116 h 310469"/>
                <a:gd name="connsiteX3" fmla="*/ 97 w 82550"/>
                <a:gd name="connsiteY3" fmla="*/ 4105 h 310469"/>
                <a:gd name="connsiteX4" fmla="*/ 98 w 82550"/>
                <a:gd name="connsiteY4" fmla="*/ 4107 h 310469"/>
                <a:gd name="connsiteX5" fmla="*/ 79155 w 82550"/>
                <a:gd name="connsiteY5" fmla="*/ 313753 h 310469"/>
                <a:gd name="connsiteX6" fmla="*/ 83152 w 82550"/>
                <a:gd name="connsiteY6" fmla="*/ 316161 h 310469"/>
                <a:gd name="connsiteX7" fmla="*/ 83156 w 82550"/>
                <a:gd name="connsiteY7" fmla="*/ 316161 h 310469"/>
                <a:gd name="connsiteX8" fmla="*/ 85569 w 82550"/>
                <a:gd name="connsiteY8" fmla="*/ 312105 h 3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50" h="310469">
                  <a:moveTo>
                    <a:pt x="6511" y="2460"/>
                  </a:moveTo>
                  <a:cubicBezTo>
                    <a:pt x="6084" y="727"/>
                    <a:pt x="4329" y="-332"/>
                    <a:pt x="2593" y="94"/>
                  </a:cubicBezTo>
                  <a:cubicBezTo>
                    <a:pt x="2566" y="101"/>
                    <a:pt x="2538" y="108"/>
                    <a:pt x="2511" y="116"/>
                  </a:cubicBezTo>
                  <a:cubicBezTo>
                    <a:pt x="740" y="552"/>
                    <a:pt x="-340" y="2338"/>
                    <a:pt x="97" y="4105"/>
                  </a:cubicBezTo>
                  <a:cubicBezTo>
                    <a:pt x="97" y="4106"/>
                    <a:pt x="98" y="4106"/>
                    <a:pt x="98" y="4107"/>
                  </a:cubicBezTo>
                  <a:lnTo>
                    <a:pt x="79155" y="313753"/>
                  </a:lnTo>
                  <a:cubicBezTo>
                    <a:pt x="79592" y="315519"/>
                    <a:pt x="81382" y="316598"/>
                    <a:pt x="83152" y="316161"/>
                  </a:cubicBezTo>
                  <a:cubicBezTo>
                    <a:pt x="83153" y="316161"/>
                    <a:pt x="83155" y="316161"/>
                    <a:pt x="83156" y="316161"/>
                  </a:cubicBezTo>
                  <a:cubicBezTo>
                    <a:pt x="84936" y="315695"/>
                    <a:pt x="86010" y="313888"/>
                    <a:pt x="85569" y="312105"/>
                  </a:cubicBezTo>
                  <a:close/>
                </a:path>
              </a:pathLst>
            </a:custGeom>
            <a:grpFill/>
            <a:ln w="6350"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03A19194-9E0F-BF43-8511-8827F0679B55}"/>
                </a:ext>
              </a:extLst>
            </p:cNvPr>
            <p:cNvSpPr/>
            <p:nvPr/>
          </p:nvSpPr>
          <p:spPr>
            <a:xfrm>
              <a:off x="8812897" y="5261319"/>
              <a:ext cx="685800" cy="1102482"/>
            </a:xfrm>
            <a:custGeom>
              <a:avLst/>
              <a:gdLst>
                <a:gd name="connsiteX0" fmla="*/ 5983 w 685800"/>
                <a:gd name="connsiteY0" fmla="*/ 1377 h 1102482"/>
                <a:gd name="connsiteX1" fmla="*/ 1792 w 685800"/>
                <a:gd name="connsiteY1" fmla="*/ 363 h 1102482"/>
                <a:gd name="connsiteX2" fmla="*/ 342 w 685800"/>
                <a:gd name="connsiteY2" fmla="*/ 4698 h 1102482"/>
                <a:gd name="connsiteX3" fmla="*/ 395 w 685800"/>
                <a:gd name="connsiteY3" fmla="*/ 4798 h 1102482"/>
                <a:gd name="connsiteX4" fmla="*/ 680353 w 685800"/>
                <a:gd name="connsiteY4" fmla="*/ 1102465 h 1102482"/>
                <a:gd name="connsiteX5" fmla="*/ 684891 w 685800"/>
                <a:gd name="connsiteY5" fmla="*/ 1103563 h 1102482"/>
                <a:gd name="connsiteX6" fmla="*/ 684925 w 685800"/>
                <a:gd name="connsiteY6" fmla="*/ 1103542 h 1102482"/>
                <a:gd name="connsiteX7" fmla="*/ 686005 w 685800"/>
                <a:gd name="connsiteY7" fmla="*/ 1098980 h 11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102482">
                  <a:moveTo>
                    <a:pt x="5983" y="1377"/>
                  </a:moveTo>
                  <a:cubicBezTo>
                    <a:pt x="5030" y="50"/>
                    <a:pt x="3247" y="-382"/>
                    <a:pt x="1792" y="363"/>
                  </a:cubicBezTo>
                  <a:cubicBezTo>
                    <a:pt x="192" y="1161"/>
                    <a:pt x="-457" y="3102"/>
                    <a:pt x="342" y="4698"/>
                  </a:cubicBezTo>
                  <a:cubicBezTo>
                    <a:pt x="359" y="4732"/>
                    <a:pt x="376" y="4765"/>
                    <a:pt x="395" y="4798"/>
                  </a:cubicBezTo>
                  <a:lnTo>
                    <a:pt x="680353" y="1102465"/>
                  </a:lnTo>
                  <a:cubicBezTo>
                    <a:pt x="681302" y="1104019"/>
                    <a:pt x="683334" y="1104510"/>
                    <a:pt x="684891" y="1103563"/>
                  </a:cubicBezTo>
                  <a:cubicBezTo>
                    <a:pt x="684903" y="1103556"/>
                    <a:pt x="684914" y="1103549"/>
                    <a:pt x="684925" y="1103542"/>
                  </a:cubicBezTo>
                  <a:cubicBezTo>
                    <a:pt x="686465" y="1102565"/>
                    <a:pt x="686944" y="1100542"/>
                    <a:pt x="686005" y="1098980"/>
                  </a:cubicBezTo>
                  <a:close/>
                </a:path>
              </a:pathLst>
            </a:custGeom>
            <a:grpFill/>
            <a:ln w="6350"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E26D8B03-3332-484F-B447-E4D2F5A89C58}"/>
                </a:ext>
              </a:extLst>
            </p:cNvPr>
            <p:cNvSpPr/>
            <p:nvPr/>
          </p:nvSpPr>
          <p:spPr>
            <a:xfrm>
              <a:off x="7404333" y="4423089"/>
              <a:ext cx="806450" cy="804685"/>
            </a:xfrm>
            <a:custGeom>
              <a:avLst/>
              <a:gdLst>
                <a:gd name="connsiteX0" fmla="*/ 801645 w 806450"/>
                <a:gd name="connsiteY0" fmla="*/ 770 h 804685"/>
                <a:gd name="connsiteX1" fmla="*/ 973 w 806450"/>
                <a:gd name="connsiteY1" fmla="*/ 800196 h 804685"/>
                <a:gd name="connsiteX2" fmla="*/ 973 w 806450"/>
                <a:gd name="connsiteY2" fmla="*/ 804885 h 804685"/>
                <a:gd name="connsiteX3" fmla="*/ 5672 w 806450"/>
                <a:gd name="connsiteY3" fmla="*/ 804885 h 804685"/>
                <a:gd name="connsiteX4" fmla="*/ 806217 w 806450"/>
                <a:gd name="connsiteY4" fmla="*/ 5459 h 804685"/>
                <a:gd name="connsiteX5" fmla="*/ 806217 w 806450"/>
                <a:gd name="connsiteY5" fmla="*/ 1087 h 804685"/>
                <a:gd name="connsiteX6" fmla="*/ 801645 w 806450"/>
                <a:gd name="connsiteY6" fmla="*/ 770 h 80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450" h="804685">
                  <a:moveTo>
                    <a:pt x="801645" y="770"/>
                  </a:moveTo>
                  <a:lnTo>
                    <a:pt x="973" y="800196"/>
                  </a:lnTo>
                  <a:cubicBezTo>
                    <a:pt x="-324" y="801491"/>
                    <a:pt x="-324" y="803590"/>
                    <a:pt x="973" y="804885"/>
                  </a:cubicBezTo>
                  <a:cubicBezTo>
                    <a:pt x="2271" y="806180"/>
                    <a:pt x="4375" y="806180"/>
                    <a:pt x="5672" y="804885"/>
                  </a:cubicBezTo>
                  <a:lnTo>
                    <a:pt x="806217" y="5459"/>
                  </a:lnTo>
                  <a:cubicBezTo>
                    <a:pt x="807298" y="4201"/>
                    <a:pt x="807298" y="2344"/>
                    <a:pt x="806217" y="1087"/>
                  </a:cubicBezTo>
                  <a:cubicBezTo>
                    <a:pt x="805026" y="-229"/>
                    <a:pt x="803006" y="-369"/>
                    <a:pt x="801645" y="770"/>
                  </a:cubicBezTo>
                  <a:close/>
                </a:path>
              </a:pathLst>
            </a:custGeom>
            <a:grpFill/>
            <a:ln w="6350"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DF5B0F9E-B8B1-6A48-9A07-DC75FB9F1F2E}"/>
                </a:ext>
              </a:extLst>
            </p:cNvPr>
            <p:cNvSpPr/>
            <p:nvPr/>
          </p:nvSpPr>
          <p:spPr>
            <a:xfrm>
              <a:off x="7404488" y="5222455"/>
              <a:ext cx="965200" cy="1013777"/>
            </a:xfrm>
            <a:custGeom>
              <a:avLst/>
              <a:gdLst>
                <a:gd name="connsiteX0" fmla="*/ 5580 w 965200"/>
                <a:gd name="connsiteY0" fmla="*/ 830 h 1013776"/>
                <a:gd name="connsiteX1" fmla="*/ 1199 w 965200"/>
                <a:gd name="connsiteY1" fmla="*/ 830 h 1013776"/>
                <a:gd name="connsiteX2" fmla="*/ 755 w 965200"/>
                <a:gd name="connsiteY2" fmla="*/ 5518 h 1013776"/>
                <a:gd name="connsiteX3" fmla="*/ 962399 w 965200"/>
                <a:gd name="connsiteY3" fmla="*/ 1014606 h 1013776"/>
                <a:gd name="connsiteX4" fmla="*/ 966843 w 965200"/>
                <a:gd name="connsiteY4" fmla="*/ 1014606 h 1013776"/>
                <a:gd name="connsiteX5" fmla="*/ 967266 w 965200"/>
                <a:gd name="connsiteY5" fmla="*/ 1009966 h 1013776"/>
                <a:gd name="connsiteX6" fmla="*/ 967225 w 965200"/>
                <a:gd name="connsiteY6" fmla="*/ 1009918 h 101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1013776">
                  <a:moveTo>
                    <a:pt x="5580" y="830"/>
                  </a:moveTo>
                  <a:cubicBezTo>
                    <a:pt x="4330" y="-277"/>
                    <a:pt x="2449" y="-277"/>
                    <a:pt x="1199" y="830"/>
                  </a:cubicBezTo>
                  <a:cubicBezTo>
                    <a:pt x="-207" y="2009"/>
                    <a:pt x="-405" y="4096"/>
                    <a:pt x="755" y="5518"/>
                  </a:cubicBezTo>
                  <a:lnTo>
                    <a:pt x="962399" y="1014606"/>
                  </a:lnTo>
                  <a:cubicBezTo>
                    <a:pt x="963670" y="1015722"/>
                    <a:pt x="965573" y="1015722"/>
                    <a:pt x="966843" y="1014606"/>
                  </a:cubicBezTo>
                  <a:cubicBezTo>
                    <a:pt x="968244" y="1013441"/>
                    <a:pt x="968433" y="1011364"/>
                    <a:pt x="967266" y="1009966"/>
                  </a:cubicBezTo>
                  <a:cubicBezTo>
                    <a:pt x="967253" y="1009950"/>
                    <a:pt x="967239" y="1009934"/>
                    <a:pt x="967225" y="1009918"/>
                  </a:cubicBezTo>
                  <a:close/>
                </a:path>
              </a:pathLst>
            </a:custGeom>
            <a:grpFill/>
            <a:ln w="6350"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B564D22B-60CD-5F4C-8473-E95106AA05C9}"/>
                </a:ext>
              </a:extLst>
            </p:cNvPr>
            <p:cNvSpPr/>
            <p:nvPr/>
          </p:nvSpPr>
          <p:spPr>
            <a:xfrm>
              <a:off x="7702550" y="6231473"/>
              <a:ext cx="666750" cy="620938"/>
            </a:xfrm>
            <a:custGeom>
              <a:avLst/>
              <a:gdLst>
                <a:gd name="connsiteX0" fmla="*/ 669163 w 666750"/>
                <a:gd name="connsiteY0" fmla="*/ 1154 h 620938"/>
                <a:gd name="connsiteX1" fmla="*/ 664528 w 666750"/>
                <a:gd name="connsiteY1" fmla="*/ 774 h 620938"/>
                <a:gd name="connsiteX2" fmla="*/ 0 w 666750"/>
                <a:gd name="connsiteY2" fmla="*/ 626021 h 620938"/>
                <a:gd name="connsiteX3" fmla="*/ 9589 w 666750"/>
                <a:gd name="connsiteY3" fmla="*/ 626021 h 620938"/>
                <a:gd name="connsiteX4" fmla="*/ 669036 w 666750"/>
                <a:gd name="connsiteY4" fmla="*/ 5589 h 620938"/>
                <a:gd name="connsiteX5" fmla="*/ 669163 w 666750"/>
                <a:gd name="connsiteY5" fmla="*/ 1154 h 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20938">
                  <a:moveTo>
                    <a:pt x="669163" y="1154"/>
                  </a:moveTo>
                  <a:cubicBezTo>
                    <a:pt x="667985" y="-222"/>
                    <a:pt x="665915" y="-391"/>
                    <a:pt x="664528" y="774"/>
                  </a:cubicBezTo>
                  <a:lnTo>
                    <a:pt x="0" y="626021"/>
                  </a:lnTo>
                  <a:lnTo>
                    <a:pt x="9589" y="626021"/>
                  </a:lnTo>
                  <a:lnTo>
                    <a:pt x="669036" y="5589"/>
                  </a:lnTo>
                  <a:cubicBezTo>
                    <a:pt x="670190" y="4353"/>
                    <a:pt x="670245" y="2454"/>
                    <a:pt x="669163" y="1154"/>
                  </a:cubicBezTo>
                  <a:close/>
                </a:path>
              </a:pathLst>
            </a:custGeom>
            <a:grpFill/>
            <a:ln w="6350"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C2A14986-346E-BC43-867A-7B42FA3599AA}"/>
                </a:ext>
              </a:extLst>
            </p:cNvPr>
            <p:cNvSpPr/>
            <p:nvPr/>
          </p:nvSpPr>
          <p:spPr>
            <a:xfrm>
              <a:off x="11022618" y="6246087"/>
              <a:ext cx="590550" cy="608266"/>
            </a:xfrm>
            <a:custGeom>
              <a:avLst/>
              <a:gdLst>
                <a:gd name="connsiteX0" fmla="*/ 982 w 590550"/>
                <a:gd name="connsiteY0" fmla="*/ 986 h 608266"/>
                <a:gd name="connsiteX1" fmla="*/ 952 w 590550"/>
                <a:gd name="connsiteY1" fmla="*/ 5645 h 608266"/>
                <a:gd name="connsiteX2" fmla="*/ 982 w 590550"/>
                <a:gd name="connsiteY2" fmla="*/ 5675 h 608266"/>
                <a:gd name="connsiteX3" fmla="*/ 585182 w 590550"/>
                <a:gd name="connsiteY3" fmla="*/ 611406 h 608266"/>
                <a:gd name="connsiteX4" fmla="*/ 594389 w 590550"/>
                <a:gd name="connsiteY4" fmla="*/ 611406 h 608266"/>
                <a:gd name="connsiteX5" fmla="*/ 5808 w 590550"/>
                <a:gd name="connsiteY5" fmla="*/ 1049 h 608266"/>
                <a:gd name="connsiteX6" fmla="*/ 1050 w 590550"/>
                <a:gd name="connsiteY6" fmla="*/ 920 h 608266"/>
                <a:gd name="connsiteX7" fmla="*/ 982 w 590550"/>
                <a:gd name="connsiteY7" fmla="*/ 986 h 60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550" h="608266">
                  <a:moveTo>
                    <a:pt x="982" y="986"/>
                  </a:moveTo>
                  <a:cubicBezTo>
                    <a:pt x="-316" y="2264"/>
                    <a:pt x="-329" y="4351"/>
                    <a:pt x="952" y="5645"/>
                  </a:cubicBezTo>
                  <a:cubicBezTo>
                    <a:pt x="963" y="5655"/>
                    <a:pt x="972" y="5665"/>
                    <a:pt x="982" y="5675"/>
                  </a:cubicBezTo>
                  <a:lnTo>
                    <a:pt x="585182" y="611406"/>
                  </a:lnTo>
                  <a:lnTo>
                    <a:pt x="594389" y="611406"/>
                  </a:lnTo>
                  <a:lnTo>
                    <a:pt x="5808" y="1049"/>
                  </a:lnTo>
                  <a:cubicBezTo>
                    <a:pt x="4530" y="-297"/>
                    <a:pt x="2400" y="-355"/>
                    <a:pt x="1050" y="920"/>
                  </a:cubicBezTo>
                  <a:cubicBezTo>
                    <a:pt x="1027" y="941"/>
                    <a:pt x="1004" y="963"/>
                    <a:pt x="982" y="986"/>
                  </a:cubicBezTo>
                  <a:close/>
                </a:path>
              </a:pathLst>
            </a:custGeom>
            <a:grpFill/>
            <a:ln w="6350"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FE233CD6-6007-D846-8599-2F1FEF02E80E}"/>
                </a:ext>
              </a:extLst>
            </p:cNvPr>
            <p:cNvSpPr/>
            <p:nvPr/>
          </p:nvSpPr>
          <p:spPr>
            <a:xfrm>
              <a:off x="8366246" y="6231359"/>
              <a:ext cx="50800" cy="620938"/>
            </a:xfrm>
            <a:custGeom>
              <a:avLst/>
              <a:gdLst>
                <a:gd name="connsiteX0" fmla="*/ 3054 w 50800"/>
                <a:gd name="connsiteY0" fmla="*/ 0 h 620938"/>
                <a:gd name="connsiteX1" fmla="*/ 6 w 50800"/>
                <a:gd name="connsiteY1" fmla="*/ 3548 h 620938"/>
                <a:gd name="connsiteX2" fmla="*/ 49155 w 50800"/>
                <a:gd name="connsiteY2" fmla="*/ 626134 h 620938"/>
                <a:gd name="connsiteX3" fmla="*/ 55505 w 50800"/>
                <a:gd name="connsiteY3" fmla="*/ 626134 h 620938"/>
                <a:gd name="connsiteX4" fmla="*/ 6356 w 50800"/>
                <a:gd name="connsiteY4" fmla="*/ 3041 h 620938"/>
                <a:gd name="connsiteX5" fmla="*/ 3054 w 50800"/>
                <a:gd name="connsiteY5" fmla="*/ 0 h 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00" h="620938">
                  <a:moveTo>
                    <a:pt x="3054" y="0"/>
                  </a:moveTo>
                  <a:cubicBezTo>
                    <a:pt x="1245" y="168"/>
                    <a:pt x="-104" y="1739"/>
                    <a:pt x="6" y="3548"/>
                  </a:cubicBezTo>
                  <a:lnTo>
                    <a:pt x="49155" y="626134"/>
                  </a:lnTo>
                  <a:lnTo>
                    <a:pt x="55505" y="626134"/>
                  </a:lnTo>
                  <a:lnTo>
                    <a:pt x="6356" y="3041"/>
                  </a:lnTo>
                  <a:cubicBezTo>
                    <a:pt x="6223" y="1321"/>
                    <a:pt x="4784" y="-5"/>
                    <a:pt x="3054" y="0"/>
                  </a:cubicBezTo>
                  <a:close/>
                </a:path>
              </a:pathLst>
            </a:custGeom>
            <a:grpFill/>
            <a:ln w="6350"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C6A4C1D1-5EB9-B14F-A056-9FC7E55A45CF}"/>
                </a:ext>
              </a:extLst>
            </p:cNvPr>
            <p:cNvSpPr/>
            <p:nvPr/>
          </p:nvSpPr>
          <p:spPr>
            <a:xfrm>
              <a:off x="7459520" y="6025556"/>
              <a:ext cx="908050" cy="209091"/>
            </a:xfrm>
            <a:custGeom>
              <a:avLst/>
              <a:gdLst>
                <a:gd name="connsiteX0" fmla="*/ 910542 w 908050"/>
                <a:gd name="connsiteY0" fmla="*/ 205867 h 209091"/>
                <a:gd name="connsiteX1" fmla="*/ 3508 w 908050"/>
                <a:gd name="connsiteY1" fmla="*/ 7 h 209091"/>
                <a:gd name="connsiteX2" fmla="*/ 6 w 908050"/>
                <a:gd name="connsiteY2" fmla="*/ 3089 h 209091"/>
                <a:gd name="connsiteX3" fmla="*/ 2047 w 908050"/>
                <a:gd name="connsiteY3" fmla="*/ 6343 h 209091"/>
                <a:gd name="connsiteX4" fmla="*/ 909018 w 908050"/>
                <a:gd name="connsiteY4" fmla="*/ 212203 h 209091"/>
                <a:gd name="connsiteX5" fmla="*/ 913007 w 908050"/>
                <a:gd name="connsiteY5" fmla="*/ 209780 h 209091"/>
                <a:gd name="connsiteX6" fmla="*/ 913018 w 908050"/>
                <a:gd name="connsiteY6" fmla="*/ 209731 h 209091"/>
                <a:gd name="connsiteX7" fmla="*/ 910542 w 908050"/>
                <a:gd name="connsiteY7" fmla="*/ 205867 h 2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050" h="209091">
                  <a:moveTo>
                    <a:pt x="910542" y="205867"/>
                  </a:moveTo>
                  <a:lnTo>
                    <a:pt x="3508" y="7"/>
                  </a:lnTo>
                  <a:cubicBezTo>
                    <a:pt x="1688" y="-107"/>
                    <a:pt x="120" y="1273"/>
                    <a:pt x="6" y="3089"/>
                  </a:cubicBezTo>
                  <a:cubicBezTo>
                    <a:pt x="-82" y="4498"/>
                    <a:pt x="739" y="5806"/>
                    <a:pt x="2047" y="6343"/>
                  </a:cubicBezTo>
                  <a:lnTo>
                    <a:pt x="909018" y="212203"/>
                  </a:lnTo>
                  <a:cubicBezTo>
                    <a:pt x="910790" y="212633"/>
                    <a:pt x="912576" y="211548"/>
                    <a:pt x="913007" y="209780"/>
                  </a:cubicBezTo>
                  <a:cubicBezTo>
                    <a:pt x="913010" y="209764"/>
                    <a:pt x="913014" y="209748"/>
                    <a:pt x="913018" y="209731"/>
                  </a:cubicBezTo>
                  <a:cubicBezTo>
                    <a:pt x="913375" y="207987"/>
                    <a:pt x="912278" y="206276"/>
                    <a:pt x="910542" y="205867"/>
                  </a:cubicBezTo>
                  <a:close/>
                </a:path>
              </a:pathLst>
            </a:custGeom>
            <a:grpFill/>
            <a:ln w="6350"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B54DFF33-EF9F-C74A-8139-E893CCFBC897}"/>
                </a:ext>
              </a:extLst>
            </p:cNvPr>
            <p:cNvSpPr/>
            <p:nvPr/>
          </p:nvSpPr>
          <p:spPr>
            <a:xfrm>
              <a:off x="8205029" y="4422889"/>
              <a:ext cx="609600" cy="842702"/>
            </a:xfrm>
            <a:custGeom>
              <a:avLst/>
              <a:gdLst>
                <a:gd name="connsiteX0" fmla="*/ 5965 w 609600"/>
                <a:gd name="connsiteY0" fmla="*/ 1413 h 842701"/>
                <a:gd name="connsiteX1" fmla="*/ 1563 w 609600"/>
                <a:gd name="connsiteY1" fmla="*/ 531 h 842701"/>
                <a:gd name="connsiteX2" fmla="*/ 1393 w 609600"/>
                <a:gd name="connsiteY2" fmla="*/ 652 h 842701"/>
                <a:gd name="connsiteX3" fmla="*/ 608 w 609600"/>
                <a:gd name="connsiteY3" fmla="*/ 5245 h 842701"/>
                <a:gd name="connsiteX4" fmla="*/ 631 w 609600"/>
                <a:gd name="connsiteY4" fmla="*/ 5278 h 842701"/>
                <a:gd name="connsiteX5" fmla="*/ 608390 w 609600"/>
                <a:gd name="connsiteY5" fmla="*/ 843418 h 842701"/>
                <a:gd name="connsiteX6" fmla="*/ 612993 w 609600"/>
                <a:gd name="connsiteY6" fmla="*/ 844201 h 842701"/>
                <a:gd name="connsiteX7" fmla="*/ 613026 w 609600"/>
                <a:gd name="connsiteY7" fmla="*/ 844178 h 842701"/>
                <a:gd name="connsiteX8" fmla="*/ 613788 w 609600"/>
                <a:gd name="connsiteY8" fmla="*/ 839616 h 84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842701">
                  <a:moveTo>
                    <a:pt x="5965" y="1413"/>
                  </a:moveTo>
                  <a:cubicBezTo>
                    <a:pt x="4993" y="-44"/>
                    <a:pt x="3022" y="-438"/>
                    <a:pt x="1563" y="531"/>
                  </a:cubicBezTo>
                  <a:cubicBezTo>
                    <a:pt x="1505" y="570"/>
                    <a:pt x="1448" y="610"/>
                    <a:pt x="1393" y="652"/>
                  </a:cubicBezTo>
                  <a:cubicBezTo>
                    <a:pt x="-95" y="1704"/>
                    <a:pt x="-446" y="3761"/>
                    <a:pt x="608" y="5245"/>
                  </a:cubicBezTo>
                  <a:cubicBezTo>
                    <a:pt x="616" y="5256"/>
                    <a:pt x="624" y="5267"/>
                    <a:pt x="631" y="5278"/>
                  </a:cubicBezTo>
                  <a:lnTo>
                    <a:pt x="608390" y="843418"/>
                  </a:lnTo>
                  <a:cubicBezTo>
                    <a:pt x="609444" y="844902"/>
                    <a:pt x="611505" y="845253"/>
                    <a:pt x="612993" y="844201"/>
                  </a:cubicBezTo>
                  <a:cubicBezTo>
                    <a:pt x="613004" y="844193"/>
                    <a:pt x="613015" y="844186"/>
                    <a:pt x="613026" y="844178"/>
                  </a:cubicBezTo>
                  <a:cubicBezTo>
                    <a:pt x="614486" y="843120"/>
                    <a:pt x="614826" y="841089"/>
                    <a:pt x="613788" y="839616"/>
                  </a:cubicBezTo>
                  <a:close/>
                </a:path>
              </a:pathLst>
            </a:custGeom>
            <a:grpFill/>
            <a:ln w="6350"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B6A8FB7F-7914-764D-92ED-85D8C6F00A1E}"/>
                </a:ext>
              </a:extLst>
            </p:cNvPr>
            <p:cNvSpPr/>
            <p:nvPr/>
          </p:nvSpPr>
          <p:spPr>
            <a:xfrm>
              <a:off x="6657034" y="5222680"/>
              <a:ext cx="749300" cy="538569"/>
            </a:xfrm>
            <a:custGeom>
              <a:avLst/>
              <a:gdLst>
                <a:gd name="connsiteX0" fmla="*/ 748717 w 749300"/>
                <a:gd name="connsiteY0" fmla="*/ 605 h 538568"/>
                <a:gd name="connsiteX1" fmla="*/ 1385 w 749300"/>
                <a:gd name="connsiteY1" fmla="*/ 536006 h 538568"/>
                <a:gd name="connsiteX2" fmla="*/ 623 w 749300"/>
                <a:gd name="connsiteY2" fmla="*/ 540631 h 538568"/>
                <a:gd name="connsiteX3" fmla="*/ 5259 w 749300"/>
                <a:gd name="connsiteY3" fmla="*/ 541392 h 538568"/>
                <a:gd name="connsiteX4" fmla="*/ 752591 w 749300"/>
                <a:gd name="connsiteY4" fmla="*/ 5991 h 538568"/>
                <a:gd name="connsiteX5" fmla="*/ 753353 w 749300"/>
                <a:gd name="connsiteY5" fmla="*/ 1365 h 538568"/>
                <a:gd name="connsiteX6" fmla="*/ 748717 w 749300"/>
                <a:gd name="connsiteY6" fmla="*/ 605 h 53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0" h="538568">
                  <a:moveTo>
                    <a:pt x="748717" y="605"/>
                  </a:moveTo>
                  <a:lnTo>
                    <a:pt x="1385" y="536006"/>
                  </a:lnTo>
                  <a:cubicBezTo>
                    <a:pt x="-105" y="537073"/>
                    <a:pt x="-446" y="539144"/>
                    <a:pt x="623" y="540631"/>
                  </a:cubicBezTo>
                  <a:cubicBezTo>
                    <a:pt x="1693" y="542118"/>
                    <a:pt x="3768" y="542459"/>
                    <a:pt x="5259" y="541392"/>
                  </a:cubicBezTo>
                  <a:lnTo>
                    <a:pt x="752591" y="5991"/>
                  </a:lnTo>
                  <a:cubicBezTo>
                    <a:pt x="754060" y="4910"/>
                    <a:pt x="754398" y="2858"/>
                    <a:pt x="753353" y="1365"/>
                  </a:cubicBezTo>
                  <a:cubicBezTo>
                    <a:pt x="752270" y="-100"/>
                    <a:pt x="750213" y="-437"/>
                    <a:pt x="748717" y="605"/>
                  </a:cubicBezTo>
                  <a:close/>
                </a:path>
              </a:pathLst>
            </a:custGeom>
            <a:grpFill/>
            <a:ln w="6350"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DC00D901-947E-F14E-A127-7A99D9EF05BD}"/>
                </a:ext>
              </a:extLst>
            </p:cNvPr>
            <p:cNvSpPr/>
            <p:nvPr/>
          </p:nvSpPr>
          <p:spPr>
            <a:xfrm>
              <a:off x="6380786" y="6533845"/>
              <a:ext cx="120650" cy="323141"/>
            </a:xfrm>
            <a:custGeom>
              <a:avLst/>
              <a:gdLst>
                <a:gd name="connsiteX0" fmla="*/ 2425 w 120650"/>
                <a:gd name="connsiteY0" fmla="*/ 126 h 323141"/>
                <a:gd name="connsiteX1" fmla="*/ 120 w 120650"/>
                <a:gd name="connsiteY1" fmla="*/ 4179 h 323141"/>
                <a:gd name="connsiteX2" fmla="*/ 139 w 120650"/>
                <a:gd name="connsiteY2" fmla="*/ 4245 h 323141"/>
                <a:gd name="connsiteX3" fmla="*/ 117995 w 120650"/>
                <a:gd name="connsiteY3" fmla="*/ 323648 h 323141"/>
                <a:gd name="connsiteX4" fmla="*/ 125044 w 120650"/>
                <a:gd name="connsiteY4" fmla="*/ 323648 h 323141"/>
                <a:gd name="connsiteX5" fmla="*/ 6299 w 120650"/>
                <a:gd name="connsiteY5" fmla="*/ 1964 h 323141"/>
                <a:gd name="connsiteX6" fmla="*/ 2425 w 120650"/>
                <a:gd name="connsiteY6" fmla="*/ 126 h 32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50" h="323141">
                  <a:moveTo>
                    <a:pt x="2425" y="126"/>
                  </a:moveTo>
                  <a:cubicBezTo>
                    <a:pt x="667" y="610"/>
                    <a:pt x="-365" y="2424"/>
                    <a:pt x="120" y="4179"/>
                  </a:cubicBezTo>
                  <a:cubicBezTo>
                    <a:pt x="126" y="4201"/>
                    <a:pt x="132" y="4223"/>
                    <a:pt x="139" y="4245"/>
                  </a:cubicBezTo>
                  <a:lnTo>
                    <a:pt x="117995" y="323648"/>
                  </a:lnTo>
                  <a:lnTo>
                    <a:pt x="125044" y="323648"/>
                  </a:lnTo>
                  <a:lnTo>
                    <a:pt x="6299" y="1964"/>
                  </a:lnTo>
                  <a:cubicBezTo>
                    <a:pt x="5657" y="464"/>
                    <a:pt x="3996" y="-324"/>
                    <a:pt x="2425" y="126"/>
                  </a:cubicBezTo>
                  <a:close/>
                </a:path>
              </a:pathLst>
            </a:custGeom>
            <a:grpFill/>
            <a:ln w="6350"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8069E3D3-9B1C-024E-BE43-BBA31C16B3A3}"/>
                </a:ext>
              </a:extLst>
            </p:cNvPr>
            <p:cNvSpPr/>
            <p:nvPr/>
          </p:nvSpPr>
          <p:spPr>
            <a:xfrm>
              <a:off x="8366021" y="5260971"/>
              <a:ext cx="450850" cy="975760"/>
            </a:xfrm>
            <a:custGeom>
              <a:avLst/>
              <a:gdLst>
                <a:gd name="connsiteX0" fmla="*/ 451462 w 450850"/>
                <a:gd name="connsiteY0" fmla="*/ 330 h 975760"/>
                <a:gd name="connsiteX1" fmla="*/ 447128 w 450850"/>
                <a:gd name="connsiteY1" fmla="*/ 1811 h 975760"/>
                <a:gd name="connsiteX2" fmla="*/ 447080 w 450850"/>
                <a:gd name="connsiteY2" fmla="*/ 1914 h 975760"/>
                <a:gd name="connsiteX3" fmla="*/ 294 w 450850"/>
                <a:gd name="connsiteY3" fmla="*/ 972289 h 975760"/>
                <a:gd name="connsiteX4" fmla="*/ 2073 w 450850"/>
                <a:gd name="connsiteY4" fmla="*/ 976851 h 975760"/>
                <a:gd name="connsiteX5" fmla="*/ 6644 w 450850"/>
                <a:gd name="connsiteY5" fmla="*/ 975077 h 975760"/>
                <a:gd name="connsiteX6" fmla="*/ 453430 w 450850"/>
                <a:gd name="connsiteY6" fmla="*/ 4829 h 975760"/>
                <a:gd name="connsiteX7" fmla="*/ 451800 w 450850"/>
                <a:gd name="connsiteY7" fmla="*/ 463 h 975760"/>
                <a:gd name="connsiteX8" fmla="*/ 451462 w 450850"/>
                <a:gd name="connsiteY8" fmla="*/ 330 h 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 h="975760">
                  <a:moveTo>
                    <a:pt x="451462" y="330"/>
                  </a:moveTo>
                  <a:cubicBezTo>
                    <a:pt x="449855" y="-455"/>
                    <a:pt x="447915" y="208"/>
                    <a:pt x="447128" y="1811"/>
                  </a:cubicBezTo>
                  <a:cubicBezTo>
                    <a:pt x="447111" y="1845"/>
                    <a:pt x="447095" y="1879"/>
                    <a:pt x="447080" y="1914"/>
                  </a:cubicBezTo>
                  <a:lnTo>
                    <a:pt x="294" y="972289"/>
                  </a:lnTo>
                  <a:cubicBezTo>
                    <a:pt x="-477" y="974038"/>
                    <a:pt x="319" y="976081"/>
                    <a:pt x="2073" y="976851"/>
                  </a:cubicBezTo>
                  <a:cubicBezTo>
                    <a:pt x="3826" y="977620"/>
                    <a:pt x="5873" y="976826"/>
                    <a:pt x="6644" y="975077"/>
                  </a:cubicBezTo>
                  <a:lnTo>
                    <a:pt x="453430" y="4829"/>
                  </a:lnTo>
                  <a:cubicBezTo>
                    <a:pt x="454188" y="3174"/>
                    <a:pt x="453458" y="1219"/>
                    <a:pt x="451800" y="463"/>
                  </a:cubicBezTo>
                  <a:cubicBezTo>
                    <a:pt x="451690" y="412"/>
                    <a:pt x="451577" y="368"/>
                    <a:pt x="451462" y="330"/>
                  </a:cubicBezTo>
                  <a:close/>
                </a:path>
              </a:pathLst>
            </a:custGeom>
            <a:grpFill/>
            <a:ln w="6350"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C6EC79ED-5C9B-5848-824F-5E4ADAD4FA55}"/>
                </a:ext>
              </a:extLst>
            </p:cNvPr>
            <p:cNvSpPr/>
            <p:nvPr/>
          </p:nvSpPr>
          <p:spPr>
            <a:xfrm>
              <a:off x="8365180" y="6231134"/>
              <a:ext cx="1130300" cy="133058"/>
            </a:xfrm>
            <a:custGeom>
              <a:avLst/>
              <a:gdLst>
                <a:gd name="connsiteX0" fmla="*/ 1131308 w 1130300"/>
                <a:gd name="connsiteY0" fmla="*/ 127581 h 133058"/>
                <a:gd name="connsiteX1" fmla="*/ 4501 w 1130300"/>
                <a:gd name="connsiteY1" fmla="*/ 225 h 133058"/>
                <a:gd name="connsiteX2" fmla="*/ 226 w 1130300"/>
                <a:gd name="connsiteY2" fmla="*/ 2100 h 133058"/>
                <a:gd name="connsiteX3" fmla="*/ 2105 w 1130300"/>
                <a:gd name="connsiteY3" fmla="*/ 6366 h 133058"/>
                <a:gd name="connsiteX4" fmla="*/ 3739 w 1130300"/>
                <a:gd name="connsiteY4" fmla="*/ 6562 h 133058"/>
                <a:gd name="connsiteX5" fmla="*/ 1130546 w 1130300"/>
                <a:gd name="connsiteY5" fmla="*/ 133917 h 133058"/>
                <a:gd name="connsiteX6" fmla="*/ 1134229 w 1130300"/>
                <a:gd name="connsiteY6" fmla="*/ 131003 h 133058"/>
                <a:gd name="connsiteX7" fmla="*/ 1131308 w 1130300"/>
                <a:gd name="connsiteY7" fmla="*/ 127581 h 1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300" h="133058">
                  <a:moveTo>
                    <a:pt x="1131308" y="127581"/>
                  </a:moveTo>
                  <a:lnTo>
                    <a:pt x="4501" y="225"/>
                  </a:lnTo>
                  <a:cubicBezTo>
                    <a:pt x="2802" y="-435"/>
                    <a:pt x="887" y="405"/>
                    <a:pt x="226" y="2100"/>
                  </a:cubicBezTo>
                  <a:cubicBezTo>
                    <a:pt x="-436" y="3796"/>
                    <a:pt x="405" y="5706"/>
                    <a:pt x="2105" y="6366"/>
                  </a:cubicBezTo>
                  <a:cubicBezTo>
                    <a:pt x="2624" y="6568"/>
                    <a:pt x="3187" y="6635"/>
                    <a:pt x="3739" y="6562"/>
                  </a:cubicBezTo>
                  <a:lnTo>
                    <a:pt x="1130546" y="133917"/>
                  </a:lnTo>
                  <a:cubicBezTo>
                    <a:pt x="1132363" y="134104"/>
                    <a:pt x="1133998" y="132811"/>
                    <a:pt x="1134229" y="131003"/>
                  </a:cubicBezTo>
                  <a:cubicBezTo>
                    <a:pt x="1134307" y="129274"/>
                    <a:pt x="1133031" y="127779"/>
                    <a:pt x="1131308" y="127581"/>
                  </a:cubicBezTo>
                  <a:close/>
                </a:path>
              </a:pathLst>
            </a:custGeom>
            <a:grpFill/>
            <a:ln w="6350"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A42493A-377A-7344-9422-21C40784FB19}"/>
                </a:ext>
              </a:extLst>
            </p:cNvPr>
            <p:cNvSpPr/>
            <p:nvPr/>
          </p:nvSpPr>
          <p:spPr>
            <a:xfrm>
              <a:off x="8909724" y="5622463"/>
              <a:ext cx="704850" cy="1127827"/>
            </a:xfrm>
            <a:custGeom>
              <a:avLst/>
              <a:gdLst>
                <a:gd name="connsiteX0" fmla="*/ 705509 w 704850"/>
                <a:gd name="connsiteY0" fmla="*/ 503 h 1127826"/>
                <a:gd name="connsiteX1" fmla="*/ 700958 w 704850"/>
                <a:gd name="connsiteY1" fmla="*/ 1546 h 1127826"/>
                <a:gd name="connsiteX2" fmla="*/ 700937 w 704850"/>
                <a:gd name="connsiteY2" fmla="*/ 1580 h 1127826"/>
                <a:gd name="connsiteX3" fmla="*/ 406 w 704850"/>
                <a:gd name="connsiteY3" fmla="*/ 1127253 h 1127826"/>
                <a:gd name="connsiteX4" fmla="*/ 1358 w 704850"/>
                <a:gd name="connsiteY4" fmla="*/ 1131498 h 1127826"/>
                <a:gd name="connsiteX5" fmla="*/ 5994 w 704850"/>
                <a:gd name="connsiteY5" fmla="*/ 1130738 h 1127826"/>
                <a:gd name="connsiteX6" fmla="*/ 706589 w 704850"/>
                <a:gd name="connsiteY6" fmla="*/ 5065 h 1127826"/>
                <a:gd name="connsiteX7" fmla="*/ 705509 w 704850"/>
                <a:gd name="connsiteY7" fmla="*/ 503 h 11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1127826">
                  <a:moveTo>
                    <a:pt x="705509" y="503"/>
                  </a:moveTo>
                  <a:cubicBezTo>
                    <a:pt x="703964" y="-463"/>
                    <a:pt x="701926" y="4"/>
                    <a:pt x="700958" y="1546"/>
                  </a:cubicBezTo>
                  <a:cubicBezTo>
                    <a:pt x="700951" y="1557"/>
                    <a:pt x="700944" y="1569"/>
                    <a:pt x="700937" y="1580"/>
                  </a:cubicBezTo>
                  <a:lnTo>
                    <a:pt x="406" y="1127253"/>
                  </a:lnTo>
                  <a:cubicBezTo>
                    <a:pt x="-391" y="1128705"/>
                    <a:pt x="17" y="1130523"/>
                    <a:pt x="1358" y="1131498"/>
                  </a:cubicBezTo>
                  <a:cubicBezTo>
                    <a:pt x="2854" y="1132540"/>
                    <a:pt x="4911" y="1132203"/>
                    <a:pt x="5994" y="1130738"/>
                  </a:cubicBezTo>
                  <a:lnTo>
                    <a:pt x="706589" y="5065"/>
                  </a:lnTo>
                  <a:cubicBezTo>
                    <a:pt x="707528" y="3504"/>
                    <a:pt x="707049" y="1480"/>
                    <a:pt x="705509" y="503"/>
                  </a:cubicBezTo>
                  <a:close/>
                </a:path>
              </a:pathLst>
            </a:custGeom>
            <a:grpFill/>
            <a:ln w="6350"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A28059EB-5F08-8C42-8B36-C8790BAC71F6}"/>
                </a:ext>
              </a:extLst>
            </p:cNvPr>
            <p:cNvSpPr/>
            <p:nvPr/>
          </p:nvSpPr>
          <p:spPr>
            <a:xfrm>
              <a:off x="9493547" y="6185509"/>
              <a:ext cx="1085850" cy="177411"/>
            </a:xfrm>
            <a:custGeom>
              <a:avLst/>
              <a:gdLst>
                <a:gd name="connsiteX0" fmla="*/ 1084030 w 1085850"/>
                <a:gd name="connsiteY0" fmla="*/ 40 h 177410"/>
                <a:gd name="connsiteX1" fmla="*/ 2053 w 1085850"/>
                <a:gd name="connsiteY1" fmla="*/ 173206 h 177410"/>
                <a:gd name="connsiteX2" fmla="*/ 247 w 1085850"/>
                <a:gd name="connsiteY2" fmla="*/ 177503 h 177410"/>
                <a:gd name="connsiteX3" fmla="*/ 3069 w 1085850"/>
                <a:gd name="connsiteY3" fmla="*/ 179542 h 177410"/>
                <a:gd name="connsiteX4" fmla="*/ 1085046 w 1085850"/>
                <a:gd name="connsiteY4" fmla="*/ 6376 h 177410"/>
                <a:gd name="connsiteX5" fmla="*/ 1087788 w 1085850"/>
                <a:gd name="connsiteY5" fmla="*/ 2716 h 177410"/>
                <a:gd name="connsiteX6" fmla="*/ 1087776 w 1085850"/>
                <a:gd name="connsiteY6" fmla="*/ 2638 h 177410"/>
                <a:gd name="connsiteX7" fmla="*/ 1084030 w 1085850"/>
                <a:gd name="connsiteY7" fmla="*/ 40 h 1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850" h="177410">
                  <a:moveTo>
                    <a:pt x="1084030" y="40"/>
                  </a:moveTo>
                  <a:lnTo>
                    <a:pt x="2053" y="173206"/>
                  </a:lnTo>
                  <a:cubicBezTo>
                    <a:pt x="365" y="173895"/>
                    <a:pt x="-444" y="175818"/>
                    <a:pt x="247" y="177503"/>
                  </a:cubicBezTo>
                  <a:cubicBezTo>
                    <a:pt x="722" y="178663"/>
                    <a:pt x="1816" y="179453"/>
                    <a:pt x="3069" y="179542"/>
                  </a:cubicBezTo>
                  <a:lnTo>
                    <a:pt x="1085046" y="6376"/>
                  </a:lnTo>
                  <a:cubicBezTo>
                    <a:pt x="1086816" y="6121"/>
                    <a:pt x="1088044" y="4483"/>
                    <a:pt x="1087788" y="2716"/>
                  </a:cubicBezTo>
                  <a:cubicBezTo>
                    <a:pt x="1087784" y="2690"/>
                    <a:pt x="1087780" y="2664"/>
                    <a:pt x="1087776" y="2638"/>
                  </a:cubicBezTo>
                  <a:cubicBezTo>
                    <a:pt x="1087424" y="912"/>
                    <a:pt x="1085774" y="-232"/>
                    <a:pt x="1084030" y="40"/>
                  </a:cubicBezTo>
                  <a:close/>
                </a:path>
              </a:pathLst>
            </a:custGeom>
            <a:grpFill/>
            <a:ln w="6350"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F1501AD4-727B-9D45-91BA-5B471F9807DD}"/>
                </a:ext>
              </a:extLst>
            </p:cNvPr>
            <p:cNvSpPr/>
            <p:nvPr/>
          </p:nvSpPr>
          <p:spPr>
            <a:xfrm>
              <a:off x="8286937" y="5622386"/>
              <a:ext cx="1327150" cy="304133"/>
            </a:xfrm>
            <a:custGeom>
              <a:avLst/>
              <a:gdLst>
                <a:gd name="connsiteX0" fmla="*/ 1325820 w 1327150"/>
                <a:gd name="connsiteY0" fmla="*/ 73 h 304133"/>
                <a:gd name="connsiteX1" fmla="*/ 2607 w 1327150"/>
                <a:gd name="connsiteY1" fmla="*/ 299328 h 304133"/>
                <a:gd name="connsiteX2" fmla="*/ 67 w 1327150"/>
                <a:gd name="connsiteY2" fmla="*/ 303319 h 304133"/>
                <a:gd name="connsiteX3" fmla="*/ 4019 w 1327150"/>
                <a:gd name="connsiteY3" fmla="*/ 305802 h 304133"/>
                <a:gd name="connsiteX4" fmla="*/ 4067 w 1327150"/>
                <a:gd name="connsiteY4" fmla="*/ 305791 h 304133"/>
                <a:gd name="connsiteX5" fmla="*/ 1327281 w 1327150"/>
                <a:gd name="connsiteY5" fmla="*/ 6409 h 304133"/>
                <a:gd name="connsiteX6" fmla="*/ 1329826 w 1327150"/>
                <a:gd name="connsiteY6" fmla="*/ 2503 h 304133"/>
                <a:gd name="connsiteX7" fmla="*/ 1329821 w 1327150"/>
                <a:gd name="connsiteY7" fmla="*/ 2481 h 304133"/>
                <a:gd name="connsiteX8" fmla="*/ 1325821 w 1327150"/>
                <a:gd name="connsiteY8" fmla="*/ 73 h 30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150" h="304133">
                  <a:moveTo>
                    <a:pt x="1325820" y="73"/>
                  </a:moveTo>
                  <a:lnTo>
                    <a:pt x="2607" y="299328"/>
                  </a:lnTo>
                  <a:cubicBezTo>
                    <a:pt x="827" y="299767"/>
                    <a:pt x="-292" y="301525"/>
                    <a:pt x="67" y="303319"/>
                  </a:cubicBezTo>
                  <a:cubicBezTo>
                    <a:pt x="471" y="305094"/>
                    <a:pt x="2240" y="306205"/>
                    <a:pt x="4019" y="305802"/>
                  </a:cubicBezTo>
                  <a:cubicBezTo>
                    <a:pt x="4035" y="305798"/>
                    <a:pt x="4051" y="305794"/>
                    <a:pt x="4067" y="305791"/>
                  </a:cubicBezTo>
                  <a:lnTo>
                    <a:pt x="1327281" y="6409"/>
                  </a:lnTo>
                  <a:cubicBezTo>
                    <a:pt x="1329065" y="6032"/>
                    <a:pt x="1330204" y="4282"/>
                    <a:pt x="1329826" y="2503"/>
                  </a:cubicBezTo>
                  <a:cubicBezTo>
                    <a:pt x="1329825" y="2495"/>
                    <a:pt x="1329823" y="2488"/>
                    <a:pt x="1329821" y="2481"/>
                  </a:cubicBezTo>
                  <a:cubicBezTo>
                    <a:pt x="1329327" y="756"/>
                    <a:pt x="1327580" y="-295"/>
                    <a:pt x="1325821" y="73"/>
                  </a:cubicBezTo>
                  <a:close/>
                </a:path>
              </a:pathLst>
            </a:custGeom>
            <a:grpFill/>
            <a:ln w="6350"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9D3A7EA9-87EC-E840-9E7A-4C74A7FB7CCD}"/>
                </a:ext>
              </a:extLst>
            </p:cNvPr>
            <p:cNvSpPr/>
            <p:nvPr/>
          </p:nvSpPr>
          <p:spPr>
            <a:xfrm>
              <a:off x="6656767" y="5757752"/>
              <a:ext cx="806450" cy="272453"/>
            </a:xfrm>
            <a:custGeom>
              <a:avLst/>
              <a:gdLst>
                <a:gd name="connsiteX0" fmla="*/ 806578 w 806450"/>
                <a:gd name="connsiteY0" fmla="*/ 267937 h 272452"/>
                <a:gd name="connsiteX1" fmla="*/ 4383 w 806450"/>
                <a:gd name="connsiteY1" fmla="*/ 174 h 272452"/>
                <a:gd name="connsiteX2" fmla="*/ 199 w 806450"/>
                <a:gd name="connsiteY2" fmla="*/ 2243 h 272452"/>
                <a:gd name="connsiteX3" fmla="*/ 192 w 806450"/>
                <a:gd name="connsiteY3" fmla="*/ 2265 h 272452"/>
                <a:gd name="connsiteX4" fmla="*/ 2144 w 806450"/>
                <a:gd name="connsiteY4" fmla="*/ 6399 h 272452"/>
                <a:gd name="connsiteX5" fmla="*/ 2287 w 806450"/>
                <a:gd name="connsiteY5" fmla="*/ 6446 h 272452"/>
                <a:gd name="connsiteX6" fmla="*/ 804483 w 806450"/>
                <a:gd name="connsiteY6" fmla="*/ 274147 h 272452"/>
                <a:gd name="connsiteX7" fmla="*/ 808293 w 806450"/>
                <a:gd name="connsiteY7" fmla="*/ 272246 h 272452"/>
                <a:gd name="connsiteX8" fmla="*/ 806578 w 806450"/>
                <a:gd name="connsiteY8" fmla="*/ 267937 h 27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50" h="272452">
                  <a:moveTo>
                    <a:pt x="806578" y="267937"/>
                  </a:moveTo>
                  <a:lnTo>
                    <a:pt x="4383" y="174"/>
                  </a:lnTo>
                  <a:cubicBezTo>
                    <a:pt x="2655" y="-408"/>
                    <a:pt x="782" y="519"/>
                    <a:pt x="199" y="2243"/>
                  </a:cubicBezTo>
                  <a:cubicBezTo>
                    <a:pt x="197" y="2250"/>
                    <a:pt x="194" y="2257"/>
                    <a:pt x="192" y="2265"/>
                  </a:cubicBezTo>
                  <a:cubicBezTo>
                    <a:pt x="-413" y="3944"/>
                    <a:pt x="461" y="5795"/>
                    <a:pt x="2144" y="6399"/>
                  </a:cubicBezTo>
                  <a:cubicBezTo>
                    <a:pt x="2191" y="6416"/>
                    <a:pt x="2239" y="6432"/>
                    <a:pt x="2287" y="6446"/>
                  </a:cubicBezTo>
                  <a:lnTo>
                    <a:pt x="804483" y="274147"/>
                  </a:lnTo>
                  <a:cubicBezTo>
                    <a:pt x="806051" y="274553"/>
                    <a:pt x="807678" y="273741"/>
                    <a:pt x="808293" y="272246"/>
                  </a:cubicBezTo>
                  <a:cubicBezTo>
                    <a:pt x="809002" y="270584"/>
                    <a:pt x="808237" y="268662"/>
                    <a:pt x="806578" y="267937"/>
                  </a:cubicBezTo>
                  <a:close/>
                </a:path>
              </a:pathLst>
            </a:custGeom>
            <a:grpFill/>
            <a:ln w="6350"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55B6B762-E49E-D54C-A3E2-FC9A390C5AD3}"/>
                </a:ext>
              </a:extLst>
            </p:cNvPr>
            <p:cNvSpPr/>
            <p:nvPr/>
          </p:nvSpPr>
          <p:spPr>
            <a:xfrm>
              <a:off x="7197544" y="4233431"/>
              <a:ext cx="1009650" cy="190083"/>
            </a:xfrm>
            <a:custGeom>
              <a:avLst/>
              <a:gdLst>
                <a:gd name="connsiteX0" fmla="*/ 1011419 w 1009650"/>
                <a:gd name="connsiteY0" fmla="*/ 189540 h 190083"/>
                <a:gd name="connsiteX1" fmla="*/ 3674 w 1009650"/>
                <a:gd name="connsiteY1" fmla="*/ 27 h 190083"/>
                <a:gd name="connsiteX2" fmla="*/ 118 w 1009650"/>
                <a:gd name="connsiteY2" fmla="*/ 2435 h 190083"/>
                <a:gd name="connsiteX3" fmla="*/ 2434 w 1009650"/>
                <a:gd name="connsiteY3" fmla="*/ 6481 h 190083"/>
                <a:gd name="connsiteX4" fmla="*/ 2467 w 1009650"/>
                <a:gd name="connsiteY4" fmla="*/ 6490 h 190083"/>
                <a:gd name="connsiteX5" fmla="*/ 1010212 w 1009650"/>
                <a:gd name="connsiteY5" fmla="*/ 196003 h 190083"/>
                <a:gd name="connsiteX6" fmla="*/ 1013452 w 1009650"/>
                <a:gd name="connsiteY6" fmla="*/ 192647 h 190083"/>
                <a:gd name="connsiteX7" fmla="*/ 1011419 w 1009650"/>
                <a:gd name="connsiteY7" fmla="*/ 189667 h 1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9650" h="190083">
                  <a:moveTo>
                    <a:pt x="1011419" y="189540"/>
                  </a:moveTo>
                  <a:lnTo>
                    <a:pt x="3674" y="27"/>
                  </a:lnTo>
                  <a:cubicBezTo>
                    <a:pt x="2048" y="-184"/>
                    <a:pt x="522" y="850"/>
                    <a:pt x="118" y="2435"/>
                  </a:cubicBezTo>
                  <a:cubicBezTo>
                    <a:pt x="-363" y="4190"/>
                    <a:pt x="674" y="6002"/>
                    <a:pt x="2434" y="6481"/>
                  </a:cubicBezTo>
                  <a:cubicBezTo>
                    <a:pt x="2444" y="6484"/>
                    <a:pt x="2456" y="6487"/>
                    <a:pt x="2467" y="6490"/>
                  </a:cubicBezTo>
                  <a:lnTo>
                    <a:pt x="1010212" y="196003"/>
                  </a:lnTo>
                  <a:cubicBezTo>
                    <a:pt x="1012036" y="195969"/>
                    <a:pt x="1013486" y="194466"/>
                    <a:pt x="1013452" y="192647"/>
                  </a:cubicBezTo>
                  <a:cubicBezTo>
                    <a:pt x="1013427" y="191339"/>
                    <a:pt x="1012629" y="190169"/>
                    <a:pt x="1011419" y="189667"/>
                  </a:cubicBezTo>
                  <a:close/>
                </a:path>
              </a:pathLst>
            </a:custGeom>
            <a:grpFill/>
            <a:ln w="6350"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71991946-6B8B-2A48-B4C3-8240B8EF2056}"/>
                </a:ext>
              </a:extLst>
            </p:cNvPr>
            <p:cNvSpPr/>
            <p:nvPr/>
          </p:nvSpPr>
          <p:spPr>
            <a:xfrm>
              <a:off x="5079095" y="5962313"/>
              <a:ext cx="1308100" cy="576586"/>
            </a:xfrm>
            <a:custGeom>
              <a:avLst/>
              <a:gdLst>
                <a:gd name="connsiteX0" fmla="*/ 1306211 w 1308100"/>
                <a:gd name="connsiteY0" fmla="*/ 571596 h 576585"/>
                <a:gd name="connsiteX1" fmla="*/ 4778 w 1308100"/>
                <a:gd name="connsiteY1" fmla="*/ 269 h 576585"/>
                <a:gd name="connsiteX2" fmla="*/ 270 w 1308100"/>
                <a:gd name="connsiteY2" fmla="*/ 2106 h 576585"/>
                <a:gd name="connsiteX3" fmla="*/ 2111 w 1308100"/>
                <a:gd name="connsiteY3" fmla="*/ 6605 h 576585"/>
                <a:gd name="connsiteX4" fmla="*/ 1303861 w 1308100"/>
                <a:gd name="connsiteY4" fmla="*/ 577868 h 576585"/>
                <a:gd name="connsiteX5" fmla="*/ 1308006 w 1308100"/>
                <a:gd name="connsiteY5" fmla="*/ 575721 h 576585"/>
                <a:gd name="connsiteX6" fmla="*/ 1306465 w 1308100"/>
                <a:gd name="connsiteY6" fmla="*/ 571849 h 5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00" h="576585">
                  <a:moveTo>
                    <a:pt x="1306211" y="571596"/>
                  </a:moveTo>
                  <a:lnTo>
                    <a:pt x="4778" y="269"/>
                  </a:lnTo>
                  <a:cubicBezTo>
                    <a:pt x="3025" y="-466"/>
                    <a:pt x="1006" y="357"/>
                    <a:pt x="270" y="2106"/>
                  </a:cubicBezTo>
                  <a:cubicBezTo>
                    <a:pt x="-467" y="3856"/>
                    <a:pt x="358" y="5870"/>
                    <a:pt x="2111" y="6605"/>
                  </a:cubicBezTo>
                  <a:lnTo>
                    <a:pt x="1303861" y="577868"/>
                  </a:lnTo>
                  <a:cubicBezTo>
                    <a:pt x="1305600" y="578417"/>
                    <a:pt x="1307455" y="577456"/>
                    <a:pt x="1308006" y="575721"/>
                  </a:cubicBezTo>
                  <a:cubicBezTo>
                    <a:pt x="1308479" y="574229"/>
                    <a:pt x="1307835" y="572611"/>
                    <a:pt x="1306465" y="571849"/>
                  </a:cubicBezTo>
                  <a:close/>
                </a:path>
              </a:pathLst>
            </a:custGeom>
            <a:grpFill/>
            <a:ln w="6350"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E67996D1-E683-0544-80B1-14D909026942}"/>
                </a:ext>
              </a:extLst>
            </p:cNvPr>
            <p:cNvSpPr/>
            <p:nvPr/>
          </p:nvSpPr>
          <p:spPr>
            <a:xfrm>
              <a:off x="10574810" y="6185523"/>
              <a:ext cx="450850" cy="63361"/>
            </a:xfrm>
            <a:custGeom>
              <a:avLst/>
              <a:gdLst>
                <a:gd name="connsiteX0" fmla="*/ 451457 w 450850"/>
                <a:gd name="connsiteY0" fmla="*/ 60663 h 63361"/>
                <a:gd name="connsiteX1" fmla="*/ 3719 w 450850"/>
                <a:gd name="connsiteY1" fmla="*/ 27 h 63361"/>
                <a:gd name="connsiteX2" fmla="*/ 36 w 450850"/>
                <a:gd name="connsiteY2" fmla="*/ 2815 h 63361"/>
                <a:gd name="connsiteX3" fmla="*/ 2830 w 450850"/>
                <a:gd name="connsiteY3" fmla="*/ 6616 h 63361"/>
                <a:gd name="connsiteX4" fmla="*/ 450568 w 450850"/>
                <a:gd name="connsiteY4" fmla="*/ 67189 h 63361"/>
                <a:gd name="connsiteX5" fmla="*/ 454251 w 450850"/>
                <a:gd name="connsiteY5" fmla="*/ 64401 h 63361"/>
                <a:gd name="connsiteX6" fmla="*/ 451463 w 450850"/>
                <a:gd name="connsiteY6" fmla="*/ 60664 h 63361"/>
                <a:gd name="connsiteX7" fmla="*/ 451457 w 450850"/>
                <a:gd name="connsiteY7" fmla="*/ 60663 h 6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850" h="63361">
                  <a:moveTo>
                    <a:pt x="451457" y="60663"/>
                  </a:moveTo>
                  <a:lnTo>
                    <a:pt x="3719" y="27"/>
                  </a:lnTo>
                  <a:cubicBezTo>
                    <a:pt x="1935" y="-200"/>
                    <a:pt x="298" y="1040"/>
                    <a:pt x="36" y="2815"/>
                  </a:cubicBezTo>
                  <a:cubicBezTo>
                    <a:pt x="-231" y="4631"/>
                    <a:pt x="1014" y="6324"/>
                    <a:pt x="2830" y="6616"/>
                  </a:cubicBezTo>
                  <a:lnTo>
                    <a:pt x="450568" y="67189"/>
                  </a:lnTo>
                  <a:cubicBezTo>
                    <a:pt x="452342" y="67381"/>
                    <a:pt x="453959" y="66158"/>
                    <a:pt x="454251" y="64401"/>
                  </a:cubicBezTo>
                  <a:cubicBezTo>
                    <a:pt x="454515" y="62601"/>
                    <a:pt x="453266" y="60928"/>
                    <a:pt x="451463" y="60664"/>
                  </a:cubicBezTo>
                  <a:cubicBezTo>
                    <a:pt x="451461" y="60664"/>
                    <a:pt x="451459" y="60663"/>
                    <a:pt x="451457" y="60663"/>
                  </a:cubicBezTo>
                  <a:close/>
                </a:path>
              </a:pathLst>
            </a:custGeom>
            <a:grpFill/>
            <a:ln w="6350"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86B523A-8893-C74B-BABE-A2C150AFA055}"/>
                </a:ext>
              </a:extLst>
            </p:cNvPr>
            <p:cNvSpPr/>
            <p:nvPr/>
          </p:nvSpPr>
          <p:spPr>
            <a:xfrm>
              <a:off x="6657023" y="4233433"/>
              <a:ext cx="546100" cy="1527001"/>
            </a:xfrm>
            <a:custGeom>
              <a:avLst/>
              <a:gdLst>
                <a:gd name="connsiteX0" fmla="*/ 544702 w 546100"/>
                <a:gd name="connsiteY0" fmla="*/ 215 h 1527001"/>
                <a:gd name="connsiteX1" fmla="*/ 540448 w 546100"/>
                <a:gd name="connsiteY1" fmla="*/ 2116 h 1527001"/>
                <a:gd name="connsiteX2" fmla="*/ 190 w 546100"/>
                <a:gd name="connsiteY2" fmla="*/ 1526520 h 1527001"/>
                <a:gd name="connsiteX3" fmla="*/ 2253 w 546100"/>
                <a:gd name="connsiteY3" fmla="*/ 1530796 h 1527001"/>
                <a:gd name="connsiteX4" fmla="*/ 6540 w 546100"/>
                <a:gd name="connsiteY4" fmla="*/ 1528737 h 1527001"/>
                <a:gd name="connsiteX5" fmla="*/ 546861 w 546100"/>
                <a:gd name="connsiteY5" fmla="*/ 4397 h 1527001"/>
                <a:gd name="connsiteX6" fmla="*/ 544702 w 546100"/>
                <a:gd name="connsiteY6" fmla="*/ 215 h 152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1527001">
                  <a:moveTo>
                    <a:pt x="544702" y="215"/>
                  </a:moveTo>
                  <a:cubicBezTo>
                    <a:pt x="543002" y="-429"/>
                    <a:pt x="541100" y="421"/>
                    <a:pt x="540448" y="2116"/>
                  </a:cubicBezTo>
                  <a:lnTo>
                    <a:pt x="190" y="1526520"/>
                  </a:lnTo>
                  <a:cubicBezTo>
                    <a:pt x="-424" y="1528269"/>
                    <a:pt x="500" y="1530184"/>
                    <a:pt x="2253" y="1530796"/>
                  </a:cubicBezTo>
                  <a:cubicBezTo>
                    <a:pt x="4007" y="1531409"/>
                    <a:pt x="5926" y="1530487"/>
                    <a:pt x="6540" y="1528737"/>
                  </a:cubicBezTo>
                  <a:lnTo>
                    <a:pt x="546861" y="4397"/>
                  </a:lnTo>
                  <a:cubicBezTo>
                    <a:pt x="547404" y="2649"/>
                    <a:pt x="546443" y="789"/>
                    <a:pt x="544702" y="215"/>
                  </a:cubicBezTo>
                  <a:close/>
                </a:path>
              </a:pathLst>
            </a:custGeom>
            <a:grpFill/>
            <a:ln w="6350"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ED62F39D-E06A-3340-8092-9BFD0B7329DE}"/>
                </a:ext>
              </a:extLst>
            </p:cNvPr>
            <p:cNvSpPr/>
            <p:nvPr/>
          </p:nvSpPr>
          <p:spPr>
            <a:xfrm>
              <a:off x="8812806" y="5261007"/>
              <a:ext cx="800100" cy="367494"/>
            </a:xfrm>
            <a:custGeom>
              <a:avLst/>
              <a:gdLst>
                <a:gd name="connsiteX0" fmla="*/ 802047 w 800100"/>
                <a:gd name="connsiteY0" fmla="*/ 361453 h 367494"/>
                <a:gd name="connsiteX1" fmla="*/ 4677 w 800100"/>
                <a:gd name="connsiteY1" fmla="*/ 295 h 367494"/>
                <a:gd name="connsiteX2" fmla="*/ 295 w 800100"/>
                <a:gd name="connsiteY2" fmla="*/ 1942 h 367494"/>
                <a:gd name="connsiteX3" fmla="*/ 1947 w 800100"/>
                <a:gd name="connsiteY3" fmla="*/ 6314 h 367494"/>
                <a:gd name="connsiteX4" fmla="*/ 799316 w 800100"/>
                <a:gd name="connsiteY4" fmla="*/ 367472 h 367494"/>
                <a:gd name="connsiteX5" fmla="*/ 803856 w 800100"/>
                <a:gd name="connsiteY5" fmla="*/ 365666 h 367494"/>
                <a:gd name="connsiteX6" fmla="*/ 802046 w 800100"/>
                <a:gd name="connsiteY6" fmla="*/ 361136 h 3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367494">
                  <a:moveTo>
                    <a:pt x="802047" y="361453"/>
                  </a:moveTo>
                  <a:lnTo>
                    <a:pt x="4677" y="295"/>
                  </a:lnTo>
                  <a:cubicBezTo>
                    <a:pt x="3011" y="-458"/>
                    <a:pt x="1049" y="280"/>
                    <a:pt x="295" y="1942"/>
                  </a:cubicBezTo>
                  <a:cubicBezTo>
                    <a:pt x="-459" y="3604"/>
                    <a:pt x="281" y="5562"/>
                    <a:pt x="1947" y="6314"/>
                  </a:cubicBezTo>
                  <a:lnTo>
                    <a:pt x="799316" y="367472"/>
                  </a:lnTo>
                  <a:cubicBezTo>
                    <a:pt x="801069" y="368225"/>
                    <a:pt x="803102" y="367416"/>
                    <a:pt x="803856" y="365666"/>
                  </a:cubicBezTo>
                  <a:cubicBezTo>
                    <a:pt x="804610" y="363917"/>
                    <a:pt x="803799" y="361888"/>
                    <a:pt x="802046" y="361136"/>
                  </a:cubicBezTo>
                  <a:close/>
                </a:path>
              </a:pathLst>
            </a:custGeom>
            <a:grpFill/>
            <a:ln w="6350"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DBAD987C-9828-6D47-814E-B19BABDAAC88}"/>
                </a:ext>
              </a:extLst>
            </p:cNvPr>
            <p:cNvSpPr/>
            <p:nvPr/>
          </p:nvSpPr>
          <p:spPr>
            <a:xfrm>
              <a:off x="8909608" y="6520003"/>
              <a:ext cx="762000" cy="234436"/>
            </a:xfrm>
            <a:custGeom>
              <a:avLst/>
              <a:gdLst>
                <a:gd name="connsiteX0" fmla="*/ 762459 w 762000"/>
                <a:gd name="connsiteY0" fmla="*/ 346 h 234435"/>
                <a:gd name="connsiteX1" fmla="*/ 2363 w 762000"/>
                <a:gd name="connsiteY1" fmla="*/ 228446 h 234435"/>
                <a:gd name="connsiteX2" fmla="*/ 141 w 762000"/>
                <a:gd name="connsiteY2" fmla="*/ 232564 h 234435"/>
                <a:gd name="connsiteX3" fmla="*/ 4268 w 762000"/>
                <a:gd name="connsiteY3" fmla="*/ 234782 h 234435"/>
                <a:gd name="connsiteX4" fmla="*/ 764427 w 762000"/>
                <a:gd name="connsiteY4" fmla="*/ 6682 h 234435"/>
                <a:gd name="connsiteX5" fmla="*/ 767276 w 762000"/>
                <a:gd name="connsiteY5" fmla="*/ 2878 h 234435"/>
                <a:gd name="connsiteX6" fmla="*/ 763464 w 762000"/>
                <a:gd name="connsiteY6" fmla="*/ 35 h 234435"/>
                <a:gd name="connsiteX7" fmla="*/ 762458 w 762000"/>
                <a:gd name="connsiteY7" fmla="*/ 346 h 2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 h="234435">
                  <a:moveTo>
                    <a:pt x="762459" y="346"/>
                  </a:moveTo>
                  <a:lnTo>
                    <a:pt x="2363" y="228446"/>
                  </a:lnTo>
                  <a:cubicBezTo>
                    <a:pt x="610" y="228971"/>
                    <a:pt x="-386" y="230815"/>
                    <a:pt x="141" y="232564"/>
                  </a:cubicBezTo>
                  <a:cubicBezTo>
                    <a:pt x="667" y="234314"/>
                    <a:pt x="2515" y="235307"/>
                    <a:pt x="4268" y="234782"/>
                  </a:cubicBezTo>
                  <a:lnTo>
                    <a:pt x="764427" y="6682"/>
                  </a:lnTo>
                  <a:cubicBezTo>
                    <a:pt x="766266" y="6417"/>
                    <a:pt x="767542" y="4714"/>
                    <a:pt x="767276" y="2878"/>
                  </a:cubicBezTo>
                  <a:cubicBezTo>
                    <a:pt x="767010" y="1043"/>
                    <a:pt x="765303" y="-230"/>
                    <a:pt x="763464" y="35"/>
                  </a:cubicBezTo>
                  <a:cubicBezTo>
                    <a:pt x="763114" y="85"/>
                    <a:pt x="762775" y="190"/>
                    <a:pt x="762458" y="346"/>
                  </a:cubicBezTo>
                  <a:close/>
                </a:path>
              </a:pathLst>
            </a:custGeom>
            <a:grpFill/>
            <a:ln w="6350"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010E3046-7B6C-BA47-A868-1424B0CB2C07}"/>
                </a:ext>
              </a:extLst>
            </p:cNvPr>
            <p:cNvSpPr/>
            <p:nvPr/>
          </p:nvSpPr>
          <p:spPr>
            <a:xfrm>
              <a:off x="9492632" y="5622402"/>
              <a:ext cx="120650" cy="741324"/>
            </a:xfrm>
            <a:custGeom>
              <a:avLst/>
              <a:gdLst>
                <a:gd name="connsiteX0" fmla="*/ 121268 w 120650"/>
                <a:gd name="connsiteY0" fmla="*/ 58 h 741324"/>
                <a:gd name="connsiteX1" fmla="*/ 117412 w 120650"/>
                <a:gd name="connsiteY1" fmla="*/ 2685 h 741324"/>
                <a:gd name="connsiteX2" fmla="*/ 117395 w 120650"/>
                <a:gd name="connsiteY2" fmla="*/ 2782 h 741324"/>
                <a:gd name="connsiteX3" fmla="*/ 47 w 120650"/>
                <a:gd name="connsiteY3" fmla="*/ 738974 h 741324"/>
                <a:gd name="connsiteX4" fmla="*/ 2753 w 120650"/>
                <a:gd name="connsiteY4" fmla="*/ 742772 h 741324"/>
                <a:gd name="connsiteX5" fmla="*/ 2778 w 120650"/>
                <a:gd name="connsiteY5" fmla="*/ 742776 h 741324"/>
                <a:gd name="connsiteX6" fmla="*/ 6587 w 120650"/>
                <a:gd name="connsiteY6" fmla="*/ 739988 h 741324"/>
                <a:gd name="connsiteX7" fmla="*/ 123999 w 120650"/>
                <a:gd name="connsiteY7" fmla="*/ 3796 h 741324"/>
                <a:gd name="connsiteX8" fmla="*/ 121268 w 120650"/>
                <a:gd name="connsiteY8" fmla="*/ 58 h 7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50" h="741324">
                  <a:moveTo>
                    <a:pt x="121268" y="58"/>
                  </a:moveTo>
                  <a:cubicBezTo>
                    <a:pt x="119476" y="-280"/>
                    <a:pt x="117750" y="897"/>
                    <a:pt x="117412" y="2685"/>
                  </a:cubicBezTo>
                  <a:cubicBezTo>
                    <a:pt x="117405" y="2717"/>
                    <a:pt x="117400" y="2750"/>
                    <a:pt x="117395" y="2782"/>
                  </a:cubicBezTo>
                  <a:lnTo>
                    <a:pt x="47" y="738974"/>
                  </a:lnTo>
                  <a:cubicBezTo>
                    <a:pt x="-257" y="740768"/>
                    <a:pt x="954" y="742469"/>
                    <a:pt x="2753" y="742772"/>
                  </a:cubicBezTo>
                  <a:cubicBezTo>
                    <a:pt x="2761" y="742773"/>
                    <a:pt x="2769" y="742775"/>
                    <a:pt x="2778" y="742776"/>
                  </a:cubicBezTo>
                  <a:cubicBezTo>
                    <a:pt x="4598" y="743042"/>
                    <a:pt x="6294" y="741800"/>
                    <a:pt x="6587" y="739988"/>
                  </a:cubicBezTo>
                  <a:lnTo>
                    <a:pt x="123999" y="3796"/>
                  </a:lnTo>
                  <a:cubicBezTo>
                    <a:pt x="124199" y="2032"/>
                    <a:pt x="123013" y="408"/>
                    <a:pt x="121268" y="58"/>
                  </a:cubicBezTo>
                  <a:close/>
                </a:path>
              </a:pathLst>
            </a:custGeom>
            <a:grpFill/>
            <a:ln w="6350"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CD66C4A2-B0B8-E84E-A958-2B18F82EAC53}"/>
                </a:ext>
              </a:extLst>
            </p:cNvPr>
            <p:cNvSpPr/>
            <p:nvPr/>
          </p:nvSpPr>
          <p:spPr>
            <a:xfrm>
              <a:off x="5679205" y="5332322"/>
              <a:ext cx="984250" cy="430855"/>
            </a:xfrm>
            <a:custGeom>
              <a:avLst/>
              <a:gdLst>
                <a:gd name="connsiteX0" fmla="*/ 982452 w 984250"/>
                <a:gd name="connsiteY0" fmla="*/ 425730 h 430855"/>
                <a:gd name="connsiteX1" fmla="*/ 4553 w 984250"/>
                <a:gd name="connsiteY1" fmla="*/ 261 h 430855"/>
                <a:gd name="connsiteX2" fmla="*/ 302 w 984250"/>
                <a:gd name="connsiteY2" fmla="*/ 1962 h 430855"/>
                <a:gd name="connsiteX3" fmla="*/ 298 w 984250"/>
                <a:gd name="connsiteY3" fmla="*/ 1972 h 430855"/>
                <a:gd name="connsiteX4" fmla="*/ 1933 w 984250"/>
                <a:gd name="connsiteY4" fmla="*/ 6336 h 430855"/>
                <a:gd name="connsiteX5" fmla="*/ 1949 w 984250"/>
                <a:gd name="connsiteY5" fmla="*/ 6343 h 430855"/>
                <a:gd name="connsiteX6" fmla="*/ 979849 w 984250"/>
                <a:gd name="connsiteY6" fmla="*/ 431750 h 430855"/>
                <a:gd name="connsiteX7" fmla="*/ 983913 w 984250"/>
                <a:gd name="connsiteY7" fmla="*/ 430229 h 430855"/>
                <a:gd name="connsiteX8" fmla="*/ 982453 w 984250"/>
                <a:gd name="connsiteY8" fmla="*/ 425730 h 4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250" h="430855">
                  <a:moveTo>
                    <a:pt x="982452" y="425730"/>
                  </a:moveTo>
                  <a:lnTo>
                    <a:pt x="4553" y="261"/>
                  </a:lnTo>
                  <a:cubicBezTo>
                    <a:pt x="2908" y="-441"/>
                    <a:pt x="1005" y="321"/>
                    <a:pt x="302" y="1962"/>
                  </a:cubicBezTo>
                  <a:cubicBezTo>
                    <a:pt x="301" y="1965"/>
                    <a:pt x="299" y="1968"/>
                    <a:pt x="298" y="1972"/>
                  </a:cubicBezTo>
                  <a:cubicBezTo>
                    <a:pt x="-458" y="3627"/>
                    <a:pt x="274" y="5581"/>
                    <a:pt x="1933" y="6336"/>
                  </a:cubicBezTo>
                  <a:cubicBezTo>
                    <a:pt x="1939" y="6339"/>
                    <a:pt x="1944" y="6341"/>
                    <a:pt x="1949" y="6343"/>
                  </a:cubicBezTo>
                  <a:lnTo>
                    <a:pt x="979849" y="431750"/>
                  </a:lnTo>
                  <a:cubicBezTo>
                    <a:pt x="981394" y="432327"/>
                    <a:pt x="983130" y="431678"/>
                    <a:pt x="983913" y="430229"/>
                  </a:cubicBezTo>
                  <a:cubicBezTo>
                    <a:pt x="984710" y="428581"/>
                    <a:pt x="984067" y="426599"/>
                    <a:pt x="982453" y="425730"/>
                  </a:cubicBezTo>
                  <a:close/>
                </a:path>
              </a:pathLst>
            </a:custGeom>
            <a:grpFill/>
            <a:ln w="6350"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865C3A07-DED1-4149-ADC9-332114CFFFB2}"/>
                </a:ext>
              </a:extLst>
            </p:cNvPr>
            <p:cNvSpPr/>
            <p:nvPr/>
          </p:nvSpPr>
          <p:spPr>
            <a:xfrm>
              <a:off x="8909577" y="6748390"/>
              <a:ext cx="234950" cy="107714"/>
            </a:xfrm>
            <a:custGeom>
              <a:avLst/>
              <a:gdLst>
                <a:gd name="connsiteX0" fmla="*/ 298 w 234950"/>
                <a:gd name="connsiteY0" fmla="*/ 1896 h 107713"/>
                <a:gd name="connsiteX1" fmla="*/ 1933 w 234950"/>
                <a:gd name="connsiteY1" fmla="*/ 6261 h 107713"/>
                <a:gd name="connsiteX2" fmla="*/ 1949 w 234950"/>
                <a:gd name="connsiteY2" fmla="*/ 6268 h 107713"/>
                <a:gd name="connsiteX3" fmla="*/ 220072 w 234950"/>
                <a:gd name="connsiteY3" fmla="*/ 109357 h 107713"/>
                <a:gd name="connsiteX4" fmla="*/ 235566 w 234950"/>
                <a:gd name="connsiteY4" fmla="*/ 109357 h 107713"/>
                <a:gd name="connsiteX5" fmla="*/ 4743 w 234950"/>
                <a:gd name="connsiteY5" fmla="*/ 312 h 107713"/>
                <a:gd name="connsiteX6" fmla="*/ 298 w 234950"/>
                <a:gd name="connsiteY6" fmla="*/ 1896 h 1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50" h="107713">
                  <a:moveTo>
                    <a:pt x="298" y="1896"/>
                  </a:moveTo>
                  <a:cubicBezTo>
                    <a:pt x="-458" y="3552"/>
                    <a:pt x="274" y="5506"/>
                    <a:pt x="1933" y="6261"/>
                  </a:cubicBezTo>
                  <a:cubicBezTo>
                    <a:pt x="1939" y="6263"/>
                    <a:pt x="1944" y="6266"/>
                    <a:pt x="1949" y="6268"/>
                  </a:cubicBezTo>
                  <a:lnTo>
                    <a:pt x="220072" y="109357"/>
                  </a:lnTo>
                  <a:lnTo>
                    <a:pt x="235566" y="109357"/>
                  </a:lnTo>
                  <a:lnTo>
                    <a:pt x="4743" y="312"/>
                  </a:lnTo>
                  <a:cubicBezTo>
                    <a:pt x="3076" y="-459"/>
                    <a:pt x="1098" y="246"/>
                    <a:pt x="298" y="1896"/>
                  </a:cubicBezTo>
                  <a:close/>
                </a:path>
              </a:pathLst>
            </a:custGeom>
            <a:grpFill/>
            <a:ln w="6350"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DFE4BCFA-29F8-BF48-9AAF-49F8C4664CCA}"/>
                </a:ext>
              </a:extLst>
            </p:cNvPr>
            <p:cNvSpPr/>
            <p:nvPr/>
          </p:nvSpPr>
          <p:spPr>
            <a:xfrm>
              <a:off x="8366370" y="5622489"/>
              <a:ext cx="1244600" cy="614602"/>
            </a:xfrm>
            <a:custGeom>
              <a:avLst/>
              <a:gdLst>
                <a:gd name="connsiteX0" fmla="*/ 1245625 w 1244600"/>
                <a:gd name="connsiteY0" fmla="*/ 287 h 614602"/>
                <a:gd name="connsiteX1" fmla="*/ 1533 w 1244600"/>
                <a:gd name="connsiteY1" fmla="*/ 609250 h 614602"/>
                <a:gd name="connsiteX2" fmla="*/ 515 w 1244600"/>
                <a:gd name="connsiteY2" fmla="*/ 613798 h 614602"/>
                <a:gd name="connsiteX3" fmla="*/ 4391 w 1244600"/>
                <a:gd name="connsiteY3" fmla="*/ 615143 h 614602"/>
                <a:gd name="connsiteX4" fmla="*/ 1248546 w 1244600"/>
                <a:gd name="connsiteY4" fmla="*/ 6306 h 614602"/>
                <a:gd name="connsiteX5" fmla="*/ 1250007 w 1244600"/>
                <a:gd name="connsiteY5" fmla="*/ 1998 h 614602"/>
                <a:gd name="connsiteX6" fmla="*/ 1245671 w 1244600"/>
                <a:gd name="connsiteY6" fmla="*/ 267 h 614602"/>
                <a:gd name="connsiteX7" fmla="*/ 1245625 w 1244600"/>
                <a:gd name="connsiteY7" fmla="*/ 287 h 61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4600" h="614602">
                  <a:moveTo>
                    <a:pt x="1245625" y="287"/>
                  </a:moveTo>
                  <a:lnTo>
                    <a:pt x="1533" y="609250"/>
                  </a:lnTo>
                  <a:cubicBezTo>
                    <a:pt x="-6" y="610225"/>
                    <a:pt x="-463" y="612261"/>
                    <a:pt x="515" y="613798"/>
                  </a:cubicBezTo>
                  <a:cubicBezTo>
                    <a:pt x="1336" y="615090"/>
                    <a:pt x="2942" y="615647"/>
                    <a:pt x="4391" y="615143"/>
                  </a:cubicBezTo>
                  <a:lnTo>
                    <a:pt x="1248546" y="6306"/>
                  </a:lnTo>
                  <a:cubicBezTo>
                    <a:pt x="1250135" y="5513"/>
                    <a:pt x="1250786" y="3591"/>
                    <a:pt x="1250007" y="1998"/>
                  </a:cubicBezTo>
                  <a:cubicBezTo>
                    <a:pt x="1249288" y="325"/>
                    <a:pt x="1247347" y="-449"/>
                    <a:pt x="1245671" y="267"/>
                  </a:cubicBezTo>
                  <a:cubicBezTo>
                    <a:pt x="1245656" y="274"/>
                    <a:pt x="1245640" y="280"/>
                    <a:pt x="1245625" y="287"/>
                  </a:cubicBezTo>
                  <a:close/>
                </a:path>
              </a:pathLst>
            </a:custGeom>
            <a:grpFill/>
            <a:ln w="6350"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E246FAA6-B65D-E342-B533-BAD7CFDB93FA}"/>
                </a:ext>
              </a:extLst>
            </p:cNvPr>
            <p:cNvSpPr/>
            <p:nvPr/>
          </p:nvSpPr>
          <p:spPr>
            <a:xfrm>
              <a:off x="4666844" y="4935028"/>
              <a:ext cx="1016000" cy="399175"/>
            </a:xfrm>
            <a:custGeom>
              <a:avLst/>
              <a:gdLst>
                <a:gd name="connsiteX0" fmla="*/ 1017041 w 1016000"/>
                <a:gd name="connsiteY0" fmla="*/ 397492 h 399174"/>
                <a:gd name="connsiteX1" fmla="*/ 4534 w 1016000"/>
                <a:gd name="connsiteY1" fmla="*/ 218 h 399174"/>
                <a:gd name="connsiteX2" fmla="*/ 216 w 1016000"/>
                <a:gd name="connsiteY2" fmla="*/ 2119 h 399174"/>
                <a:gd name="connsiteX3" fmla="*/ 2121 w 1016000"/>
                <a:gd name="connsiteY3" fmla="*/ 6364 h 399174"/>
                <a:gd name="connsiteX4" fmla="*/ 1014628 w 1016000"/>
                <a:gd name="connsiteY4" fmla="*/ 403638 h 399174"/>
                <a:gd name="connsiteX5" fmla="*/ 1018628 w 1016000"/>
                <a:gd name="connsiteY5" fmla="*/ 401864 h 399174"/>
                <a:gd name="connsiteX6" fmla="*/ 1017041 w 1016000"/>
                <a:gd name="connsiteY6" fmla="*/ 397492 h 39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0" h="399174">
                  <a:moveTo>
                    <a:pt x="1017041" y="397492"/>
                  </a:moveTo>
                  <a:lnTo>
                    <a:pt x="4534" y="218"/>
                  </a:lnTo>
                  <a:cubicBezTo>
                    <a:pt x="2815" y="-430"/>
                    <a:pt x="894" y="416"/>
                    <a:pt x="216" y="2119"/>
                  </a:cubicBezTo>
                  <a:cubicBezTo>
                    <a:pt x="-430" y="3816"/>
                    <a:pt x="422" y="5714"/>
                    <a:pt x="2121" y="6364"/>
                  </a:cubicBezTo>
                  <a:lnTo>
                    <a:pt x="1014628" y="403638"/>
                  </a:lnTo>
                  <a:cubicBezTo>
                    <a:pt x="1016222" y="404205"/>
                    <a:pt x="1017982" y="403425"/>
                    <a:pt x="1018628" y="401864"/>
                  </a:cubicBezTo>
                  <a:cubicBezTo>
                    <a:pt x="1019396" y="400219"/>
                    <a:pt x="1018686" y="398264"/>
                    <a:pt x="1017041" y="397492"/>
                  </a:cubicBezTo>
                  <a:close/>
                </a:path>
              </a:pathLst>
            </a:custGeom>
            <a:grpFill/>
            <a:ln w="6350"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6FD4C2F3-BB0F-4D4B-9CF9-7F6760A0A7A9}"/>
                </a:ext>
              </a:extLst>
            </p:cNvPr>
            <p:cNvSpPr/>
            <p:nvPr/>
          </p:nvSpPr>
          <p:spPr>
            <a:xfrm>
              <a:off x="9610171" y="5622445"/>
              <a:ext cx="965200" cy="563913"/>
            </a:xfrm>
            <a:custGeom>
              <a:avLst/>
              <a:gdLst>
                <a:gd name="connsiteX0" fmla="*/ 969564 w 965200"/>
                <a:gd name="connsiteY0" fmla="*/ 563548 h 563913"/>
                <a:gd name="connsiteX1" fmla="*/ 4999 w 965200"/>
                <a:gd name="connsiteY1" fmla="*/ 458 h 563913"/>
                <a:gd name="connsiteX2" fmla="*/ 459 w 965200"/>
                <a:gd name="connsiteY2" fmla="*/ 1630 h 563913"/>
                <a:gd name="connsiteX3" fmla="*/ 1634 w 965200"/>
                <a:gd name="connsiteY3" fmla="*/ 6161 h 563913"/>
                <a:gd name="connsiteX4" fmla="*/ 966199 w 965200"/>
                <a:gd name="connsiteY4" fmla="*/ 569250 h 563913"/>
                <a:gd name="connsiteX5" fmla="*/ 970643 w 965200"/>
                <a:gd name="connsiteY5" fmla="*/ 568110 h 563913"/>
                <a:gd name="connsiteX6" fmla="*/ 969598 w 965200"/>
                <a:gd name="connsiteY6" fmla="*/ 563569 h 563913"/>
                <a:gd name="connsiteX7" fmla="*/ 969564 w 965200"/>
                <a:gd name="connsiteY7" fmla="*/ 563548 h 56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200" h="563913">
                  <a:moveTo>
                    <a:pt x="969564" y="563548"/>
                  </a:moveTo>
                  <a:lnTo>
                    <a:pt x="4999" y="458"/>
                  </a:lnTo>
                  <a:cubicBezTo>
                    <a:pt x="3421" y="-469"/>
                    <a:pt x="1389" y="56"/>
                    <a:pt x="459" y="1630"/>
                  </a:cubicBezTo>
                  <a:cubicBezTo>
                    <a:pt x="-470" y="3205"/>
                    <a:pt x="56" y="5233"/>
                    <a:pt x="1634" y="6161"/>
                  </a:cubicBezTo>
                  <a:lnTo>
                    <a:pt x="966199" y="569250"/>
                  </a:lnTo>
                  <a:cubicBezTo>
                    <a:pt x="967754" y="570061"/>
                    <a:pt x="969673" y="569569"/>
                    <a:pt x="970643" y="568110"/>
                  </a:cubicBezTo>
                  <a:cubicBezTo>
                    <a:pt x="971612" y="566568"/>
                    <a:pt x="971143" y="564535"/>
                    <a:pt x="969598" y="563569"/>
                  </a:cubicBezTo>
                  <a:cubicBezTo>
                    <a:pt x="969587" y="563562"/>
                    <a:pt x="969575" y="563555"/>
                    <a:pt x="969564" y="563548"/>
                  </a:cubicBezTo>
                  <a:close/>
                </a:path>
              </a:pathLst>
            </a:custGeom>
            <a:grpFill/>
            <a:ln w="6350"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CC0022DB-51A5-5745-8993-2F9F2EB7562A}"/>
                </a:ext>
              </a:extLst>
            </p:cNvPr>
            <p:cNvSpPr/>
            <p:nvPr/>
          </p:nvSpPr>
          <p:spPr>
            <a:xfrm>
              <a:off x="9492713" y="6358585"/>
              <a:ext cx="177800" cy="164739"/>
            </a:xfrm>
            <a:custGeom>
              <a:avLst/>
              <a:gdLst>
                <a:gd name="connsiteX0" fmla="*/ 5681 w 177800"/>
                <a:gd name="connsiteY0" fmla="*/ 954 h 164738"/>
                <a:gd name="connsiteX1" fmla="*/ 982 w 177800"/>
                <a:gd name="connsiteY1" fmla="*/ 954 h 164738"/>
                <a:gd name="connsiteX2" fmla="*/ 952 w 177800"/>
                <a:gd name="connsiteY2" fmla="*/ 5613 h 164738"/>
                <a:gd name="connsiteX3" fmla="*/ 982 w 177800"/>
                <a:gd name="connsiteY3" fmla="*/ 5643 h 164738"/>
                <a:gd name="connsiteX4" fmla="*/ 178337 w 177800"/>
                <a:gd name="connsiteY4" fmla="*/ 167403 h 164738"/>
                <a:gd name="connsiteX5" fmla="*/ 182909 w 177800"/>
                <a:gd name="connsiteY5" fmla="*/ 167403 h 164738"/>
                <a:gd name="connsiteX6" fmla="*/ 182912 w 177800"/>
                <a:gd name="connsiteY6" fmla="*/ 162654 h 164738"/>
                <a:gd name="connsiteX7" fmla="*/ 182909 w 177800"/>
                <a:gd name="connsiteY7" fmla="*/ 162651 h 1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 h="164738">
                  <a:moveTo>
                    <a:pt x="5681" y="954"/>
                  </a:moveTo>
                  <a:cubicBezTo>
                    <a:pt x="4374" y="-318"/>
                    <a:pt x="2289" y="-318"/>
                    <a:pt x="982" y="954"/>
                  </a:cubicBezTo>
                  <a:cubicBezTo>
                    <a:pt x="-316" y="2232"/>
                    <a:pt x="-329" y="4319"/>
                    <a:pt x="952" y="5613"/>
                  </a:cubicBezTo>
                  <a:cubicBezTo>
                    <a:pt x="963" y="5623"/>
                    <a:pt x="972" y="5633"/>
                    <a:pt x="982" y="5643"/>
                  </a:cubicBezTo>
                  <a:lnTo>
                    <a:pt x="178337" y="167403"/>
                  </a:lnTo>
                  <a:cubicBezTo>
                    <a:pt x="179627" y="168595"/>
                    <a:pt x="181619" y="168595"/>
                    <a:pt x="182909" y="167403"/>
                  </a:cubicBezTo>
                  <a:cubicBezTo>
                    <a:pt x="184224" y="166093"/>
                    <a:pt x="184225" y="163967"/>
                    <a:pt x="182912" y="162654"/>
                  </a:cubicBezTo>
                  <a:cubicBezTo>
                    <a:pt x="182911" y="162653"/>
                    <a:pt x="182910" y="162652"/>
                    <a:pt x="182909" y="162651"/>
                  </a:cubicBezTo>
                  <a:close/>
                </a:path>
              </a:pathLst>
            </a:custGeom>
            <a:grpFill/>
            <a:ln w="6350"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E10DB05B-E2DB-B549-9F91-95CBA5B7A640}"/>
                </a:ext>
              </a:extLst>
            </p:cNvPr>
            <p:cNvSpPr/>
            <p:nvPr/>
          </p:nvSpPr>
          <p:spPr>
            <a:xfrm>
              <a:off x="3331532" y="4935109"/>
              <a:ext cx="1339850" cy="842702"/>
            </a:xfrm>
            <a:custGeom>
              <a:avLst/>
              <a:gdLst>
                <a:gd name="connsiteX0" fmla="*/ 1336861 w 1339850"/>
                <a:gd name="connsiteY0" fmla="*/ 454 h 842701"/>
                <a:gd name="connsiteX1" fmla="*/ 1584 w 1339850"/>
                <a:gd name="connsiteY1" fmla="*/ 839417 h 842701"/>
                <a:gd name="connsiteX2" fmla="*/ 483 w 1339850"/>
                <a:gd name="connsiteY2" fmla="*/ 843946 h 842701"/>
                <a:gd name="connsiteX3" fmla="*/ 504 w 1339850"/>
                <a:gd name="connsiteY3" fmla="*/ 843979 h 842701"/>
                <a:gd name="connsiteX4" fmla="*/ 5140 w 1339850"/>
                <a:gd name="connsiteY4" fmla="*/ 844993 h 842701"/>
                <a:gd name="connsiteX5" fmla="*/ 1340417 w 1339850"/>
                <a:gd name="connsiteY5" fmla="*/ 6093 h 842701"/>
                <a:gd name="connsiteX6" fmla="*/ 1341433 w 1339850"/>
                <a:gd name="connsiteY6" fmla="*/ 1531 h 842701"/>
                <a:gd name="connsiteX7" fmla="*/ 1336861 w 1339850"/>
                <a:gd name="connsiteY7" fmla="*/ 517 h 84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850" h="842701">
                  <a:moveTo>
                    <a:pt x="1336861" y="454"/>
                  </a:moveTo>
                  <a:lnTo>
                    <a:pt x="1584" y="839417"/>
                  </a:lnTo>
                  <a:cubicBezTo>
                    <a:pt x="27" y="840365"/>
                    <a:pt x="-466" y="842392"/>
                    <a:pt x="483" y="843946"/>
                  </a:cubicBezTo>
                  <a:cubicBezTo>
                    <a:pt x="490" y="843957"/>
                    <a:pt x="497" y="843968"/>
                    <a:pt x="504" y="843979"/>
                  </a:cubicBezTo>
                  <a:cubicBezTo>
                    <a:pt x="1507" y="845532"/>
                    <a:pt x="3578" y="845985"/>
                    <a:pt x="5140" y="844993"/>
                  </a:cubicBezTo>
                  <a:lnTo>
                    <a:pt x="1340417" y="6093"/>
                  </a:lnTo>
                  <a:cubicBezTo>
                    <a:pt x="1341960" y="5113"/>
                    <a:pt x="1342415" y="3071"/>
                    <a:pt x="1341433" y="1531"/>
                  </a:cubicBezTo>
                  <a:cubicBezTo>
                    <a:pt x="1340451" y="-9"/>
                    <a:pt x="1338404" y="-463"/>
                    <a:pt x="1336861" y="517"/>
                  </a:cubicBezTo>
                  <a:close/>
                </a:path>
              </a:pathLst>
            </a:custGeom>
            <a:grpFill/>
            <a:ln w="6350"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16B72C60-33FA-DA43-BC00-0200A205D4A4}"/>
                </a:ext>
              </a:extLst>
            </p:cNvPr>
            <p:cNvSpPr/>
            <p:nvPr/>
          </p:nvSpPr>
          <p:spPr>
            <a:xfrm>
              <a:off x="6162702" y="4437629"/>
              <a:ext cx="1244600" cy="785677"/>
            </a:xfrm>
            <a:custGeom>
              <a:avLst/>
              <a:gdLst>
                <a:gd name="connsiteX0" fmla="*/ 1246732 w 1244600"/>
                <a:gd name="connsiteY0" fmla="*/ 785275 h 785677"/>
                <a:gd name="connsiteX1" fmla="*/ 4799 w 1244600"/>
                <a:gd name="connsiteY1" fmla="*/ 359 h 785677"/>
                <a:gd name="connsiteX2" fmla="*/ 359 w 1244600"/>
                <a:gd name="connsiteY2" fmla="*/ 1802 h 785677"/>
                <a:gd name="connsiteX3" fmla="*/ 1243 w 1244600"/>
                <a:gd name="connsiteY3" fmla="*/ 5871 h 785677"/>
                <a:gd name="connsiteX4" fmla="*/ 1243176 w 1244600"/>
                <a:gd name="connsiteY4" fmla="*/ 790851 h 785677"/>
                <a:gd name="connsiteX5" fmla="*/ 1247738 w 1244600"/>
                <a:gd name="connsiteY5" fmla="*/ 789854 h 785677"/>
                <a:gd name="connsiteX6" fmla="*/ 1247749 w 1244600"/>
                <a:gd name="connsiteY6" fmla="*/ 789837 h 785677"/>
                <a:gd name="connsiteX7" fmla="*/ 1246858 w 1244600"/>
                <a:gd name="connsiteY7" fmla="*/ 785355 h 785677"/>
                <a:gd name="connsiteX8" fmla="*/ 1246733 w 1244600"/>
                <a:gd name="connsiteY8" fmla="*/ 785275 h 78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600" h="785677">
                  <a:moveTo>
                    <a:pt x="1246732" y="785275"/>
                  </a:moveTo>
                  <a:lnTo>
                    <a:pt x="4799" y="359"/>
                  </a:lnTo>
                  <a:cubicBezTo>
                    <a:pt x="3174" y="-466"/>
                    <a:pt x="1186" y="180"/>
                    <a:pt x="359" y="1802"/>
                  </a:cubicBezTo>
                  <a:cubicBezTo>
                    <a:pt x="-351" y="3196"/>
                    <a:pt x="18" y="4896"/>
                    <a:pt x="1243" y="5871"/>
                  </a:cubicBezTo>
                  <a:lnTo>
                    <a:pt x="1243176" y="790851"/>
                  </a:lnTo>
                  <a:cubicBezTo>
                    <a:pt x="1244712" y="791833"/>
                    <a:pt x="1246754" y="791386"/>
                    <a:pt x="1247738" y="789854"/>
                  </a:cubicBezTo>
                  <a:cubicBezTo>
                    <a:pt x="1247742" y="789848"/>
                    <a:pt x="1247745" y="789843"/>
                    <a:pt x="1247749" y="789837"/>
                  </a:cubicBezTo>
                  <a:cubicBezTo>
                    <a:pt x="1248743" y="788354"/>
                    <a:pt x="1248344" y="786347"/>
                    <a:pt x="1246858" y="785355"/>
                  </a:cubicBezTo>
                  <a:cubicBezTo>
                    <a:pt x="1246817" y="785327"/>
                    <a:pt x="1246775" y="785301"/>
                    <a:pt x="1246733" y="785275"/>
                  </a:cubicBezTo>
                  <a:close/>
                </a:path>
              </a:pathLst>
            </a:custGeom>
            <a:grpFill/>
            <a:ln w="6350"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7BF5C5A6-F284-CC4D-8DB5-6CA18F6519CE}"/>
                </a:ext>
              </a:extLst>
            </p:cNvPr>
            <p:cNvSpPr/>
            <p:nvPr/>
          </p:nvSpPr>
          <p:spPr>
            <a:xfrm>
              <a:off x="9670603" y="6246119"/>
              <a:ext cx="1352550" cy="278789"/>
            </a:xfrm>
            <a:custGeom>
              <a:avLst/>
              <a:gdLst>
                <a:gd name="connsiteX0" fmla="*/ 1354584 w 1352550"/>
                <a:gd name="connsiteY0" fmla="*/ 67 h 278788"/>
                <a:gd name="connsiteX1" fmla="*/ 2034 w 1352550"/>
                <a:gd name="connsiteY1" fmla="*/ 274167 h 278788"/>
                <a:gd name="connsiteX2" fmla="*/ 254 w 1352550"/>
                <a:gd name="connsiteY2" fmla="*/ 278475 h 278788"/>
                <a:gd name="connsiteX3" fmla="*/ 3368 w 1352550"/>
                <a:gd name="connsiteY3" fmla="*/ 280503 h 278788"/>
                <a:gd name="connsiteX4" fmla="*/ 1355918 w 1352550"/>
                <a:gd name="connsiteY4" fmla="*/ 6403 h 278788"/>
                <a:gd name="connsiteX5" fmla="*/ 1358473 w 1352550"/>
                <a:gd name="connsiteY5" fmla="*/ 2610 h 278788"/>
                <a:gd name="connsiteX6" fmla="*/ 1358458 w 1352550"/>
                <a:gd name="connsiteY6" fmla="*/ 2538 h 278788"/>
                <a:gd name="connsiteX7" fmla="*/ 1354584 w 1352550"/>
                <a:gd name="connsiteY7" fmla="*/ 67 h 27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550" h="278788">
                  <a:moveTo>
                    <a:pt x="1354584" y="67"/>
                  </a:moveTo>
                  <a:lnTo>
                    <a:pt x="2034" y="274167"/>
                  </a:lnTo>
                  <a:cubicBezTo>
                    <a:pt x="351" y="274866"/>
                    <a:pt x="-446" y="276795"/>
                    <a:pt x="254" y="278475"/>
                  </a:cubicBezTo>
                  <a:cubicBezTo>
                    <a:pt x="776" y="279725"/>
                    <a:pt x="2010" y="280530"/>
                    <a:pt x="3368" y="280503"/>
                  </a:cubicBezTo>
                  <a:lnTo>
                    <a:pt x="1355918" y="6403"/>
                  </a:lnTo>
                  <a:cubicBezTo>
                    <a:pt x="1357673" y="6060"/>
                    <a:pt x="1358817" y="4362"/>
                    <a:pt x="1358473" y="2610"/>
                  </a:cubicBezTo>
                  <a:cubicBezTo>
                    <a:pt x="1358468" y="2586"/>
                    <a:pt x="1358463" y="2562"/>
                    <a:pt x="1358458" y="2538"/>
                  </a:cubicBezTo>
                  <a:cubicBezTo>
                    <a:pt x="1358048" y="806"/>
                    <a:pt x="1356332" y="-289"/>
                    <a:pt x="1354584" y="67"/>
                  </a:cubicBezTo>
                  <a:close/>
                </a:path>
              </a:pathLst>
            </a:custGeom>
            <a:grpFill/>
            <a:ln w="6350"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36C0D869-9952-334C-891C-20D5C81BB53A}"/>
                </a:ext>
              </a:extLst>
            </p:cNvPr>
            <p:cNvSpPr/>
            <p:nvPr/>
          </p:nvSpPr>
          <p:spPr>
            <a:xfrm>
              <a:off x="9492791" y="6358681"/>
              <a:ext cx="222250" cy="494216"/>
            </a:xfrm>
            <a:custGeom>
              <a:avLst/>
              <a:gdLst>
                <a:gd name="connsiteX0" fmla="*/ 1982 w 222250"/>
                <a:gd name="connsiteY0" fmla="*/ 287 h 494216"/>
                <a:gd name="connsiteX1" fmla="*/ 268 w 222250"/>
                <a:gd name="connsiteY1" fmla="*/ 4659 h 494216"/>
                <a:gd name="connsiteX2" fmla="*/ 220359 w 222250"/>
                <a:gd name="connsiteY2" fmla="*/ 498875 h 494216"/>
                <a:gd name="connsiteX3" fmla="*/ 227598 w 222250"/>
                <a:gd name="connsiteY3" fmla="*/ 498875 h 494216"/>
                <a:gd name="connsiteX4" fmla="*/ 6364 w 222250"/>
                <a:gd name="connsiteY4" fmla="*/ 1998 h 494216"/>
                <a:gd name="connsiteX5" fmla="*/ 2029 w 222250"/>
                <a:gd name="connsiteY5" fmla="*/ 267 h 494216"/>
                <a:gd name="connsiteX6" fmla="*/ 1983 w 222250"/>
                <a:gd name="connsiteY6" fmla="*/ 287 h 49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50" h="494216">
                  <a:moveTo>
                    <a:pt x="1982" y="287"/>
                  </a:moveTo>
                  <a:cubicBezTo>
                    <a:pt x="315" y="1037"/>
                    <a:pt x="-446" y="2979"/>
                    <a:pt x="268" y="4659"/>
                  </a:cubicBezTo>
                  <a:lnTo>
                    <a:pt x="220359" y="498875"/>
                  </a:lnTo>
                  <a:lnTo>
                    <a:pt x="227598" y="498875"/>
                  </a:lnTo>
                  <a:lnTo>
                    <a:pt x="6364" y="1998"/>
                  </a:lnTo>
                  <a:cubicBezTo>
                    <a:pt x="5646" y="325"/>
                    <a:pt x="3705" y="-449"/>
                    <a:pt x="2029" y="267"/>
                  </a:cubicBezTo>
                  <a:cubicBezTo>
                    <a:pt x="2013" y="274"/>
                    <a:pt x="1998" y="280"/>
                    <a:pt x="1983" y="287"/>
                  </a:cubicBezTo>
                  <a:close/>
                </a:path>
              </a:pathLst>
            </a:custGeom>
            <a:grpFill/>
            <a:ln w="6350"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5D3CA411-24FE-1C40-A516-D5E97DE377F9}"/>
                </a:ext>
              </a:extLst>
            </p:cNvPr>
            <p:cNvSpPr/>
            <p:nvPr/>
          </p:nvSpPr>
          <p:spPr>
            <a:xfrm>
              <a:off x="8366563" y="6231483"/>
              <a:ext cx="1308100" cy="291461"/>
            </a:xfrm>
            <a:custGeom>
              <a:avLst/>
              <a:gdLst>
                <a:gd name="connsiteX0" fmla="*/ 1307218 w 1308100"/>
                <a:gd name="connsiteY0" fmla="*/ 288803 h 291460"/>
                <a:gd name="connsiteX1" fmla="*/ 3436 w 1308100"/>
                <a:gd name="connsiteY1" fmla="*/ 3 h 291460"/>
                <a:gd name="connsiteX2" fmla="*/ 3 w 1308100"/>
                <a:gd name="connsiteY2" fmla="*/ 3162 h 291460"/>
                <a:gd name="connsiteX3" fmla="*/ 2038 w 1308100"/>
                <a:gd name="connsiteY3" fmla="*/ 6339 h 291460"/>
                <a:gd name="connsiteX4" fmla="*/ 1305821 w 1308100"/>
                <a:gd name="connsiteY4" fmla="*/ 295202 h 291460"/>
                <a:gd name="connsiteX5" fmla="*/ 1309254 w 1308100"/>
                <a:gd name="connsiteY5" fmla="*/ 292043 h 291460"/>
                <a:gd name="connsiteX6" fmla="*/ 1307218 w 1308100"/>
                <a:gd name="connsiteY6" fmla="*/ 288866 h 29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00" h="291460">
                  <a:moveTo>
                    <a:pt x="1307218" y="288803"/>
                  </a:moveTo>
                  <a:lnTo>
                    <a:pt x="3436" y="3"/>
                  </a:lnTo>
                  <a:cubicBezTo>
                    <a:pt x="1613" y="-71"/>
                    <a:pt x="77" y="1344"/>
                    <a:pt x="3" y="3162"/>
                  </a:cubicBezTo>
                  <a:cubicBezTo>
                    <a:pt x="-53" y="4542"/>
                    <a:pt x="759" y="5810"/>
                    <a:pt x="2038" y="6339"/>
                  </a:cubicBezTo>
                  <a:lnTo>
                    <a:pt x="1305821" y="295202"/>
                  </a:lnTo>
                  <a:cubicBezTo>
                    <a:pt x="1307643" y="295275"/>
                    <a:pt x="1309179" y="293861"/>
                    <a:pt x="1309254" y="292043"/>
                  </a:cubicBezTo>
                  <a:cubicBezTo>
                    <a:pt x="1309310" y="290663"/>
                    <a:pt x="1308497" y="289394"/>
                    <a:pt x="1307218" y="288866"/>
                  </a:cubicBezTo>
                  <a:close/>
                </a:path>
              </a:pathLst>
            </a:custGeom>
            <a:grpFill/>
            <a:ln w="6350"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60BCCBF9-1FA9-A147-9013-2BBB24F741C8}"/>
                </a:ext>
              </a:extLst>
            </p:cNvPr>
            <p:cNvSpPr/>
            <p:nvPr/>
          </p:nvSpPr>
          <p:spPr>
            <a:xfrm>
              <a:off x="3331645" y="5774237"/>
              <a:ext cx="254000" cy="133058"/>
            </a:xfrm>
            <a:custGeom>
              <a:avLst/>
              <a:gdLst>
                <a:gd name="connsiteX0" fmla="*/ 257883 w 254000"/>
                <a:gd name="connsiteY0" fmla="*/ 127012 h 133058"/>
                <a:gd name="connsiteX1" fmla="*/ 4708 w 254000"/>
                <a:gd name="connsiteY1" fmla="*/ 289 h 133058"/>
                <a:gd name="connsiteX2" fmla="*/ 390 w 254000"/>
                <a:gd name="connsiteY2" fmla="*/ 1747 h 133058"/>
                <a:gd name="connsiteX3" fmla="*/ 1724 w 254000"/>
                <a:gd name="connsiteY3" fmla="*/ 6245 h 133058"/>
                <a:gd name="connsiteX4" fmla="*/ 254898 w 254000"/>
                <a:gd name="connsiteY4" fmla="*/ 132968 h 133058"/>
                <a:gd name="connsiteX5" fmla="*/ 259350 w 254000"/>
                <a:gd name="connsiteY5" fmla="*/ 131561 h 133058"/>
                <a:gd name="connsiteX6" fmla="*/ 259407 w 254000"/>
                <a:gd name="connsiteY6" fmla="*/ 131447 h 133058"/>
                <a:gd name="connsiteX7" fmla="*/ 257883 w 254000"/>
                <a:gd name="connsiteY7" fmla="*/ 127012 h 1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000" h="133058">
                  <a:moveTo>
                    <a:pt x="257883" y="127012"/>
                  </a:moveTo>
                  <a:lnTo>
                    <a:pt x="4708" y="289"/>
                  </a:lnTo>
                  <a:cubicBezTo>
                    <a:pt x="3108" y="-419"/>
                    <a:pt x="1230" y="214"/>
                    <a:pt x="390" y="1747"/>
                  </a:cubicBezTo>
                  <a:cubicBezTo>
                    <a:pt x="-463" y="3359"/>
                    <a:pt x="129" y="5356"/>
                    <a:pt x="1724" y="6245"/>
                  </a:cubicBezTo>
                  <a:lnTo>
                    <a:pt x="254898" y="132968"/>
                  </a:lnTo>
                  <a:cubicBezTo>
                    <a:pt x="256517" y="133806"/>
                    <a:pt x="258510" y="133176"/>
                    <a:pt x="259350" y="131561"/>
                  </a:cubicBezTo>
                  <a:cubicBezTo>
                    <a:pt x="259370" y="131523"/>
                    <a:pt x="259388" y="131485"/>
                    <a:pt x="259407" y="131447"/>
                  </a:cubicBezTo>
                  <a:cubicBezTo>
                    <a:pt x="260153" y="129799"/>
                    <a:pt x="259486" y="127856"/>
                    <a:pt x="257883" y="127012"/>
                  </a:cubicBezTo>
                  <a:close/>
                </a:path>
              </a:pathLst>
            </a:custGeom>
            <a:grpFill/>
            <a:ln w="6350"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0FD1E95B-0E2F-A14F-82FA-7DE781762145}"/>
                </a:ext>
              </a:extLst>
            </p:cNvPr>
            <p:cNvSpPr/>
            <p:nvPr/>
          </p:nvSpPr>
          <p:spPr>
            <a:xfrm>
              <a:off x="9669699" y="6185602"/>
              <a:ext cx="908050" cy="335814"/>
            </a:xfrm>
            <a:custGeom>
              <a:avLst/>
              <a:gdLst>
                <a:gd name="connsiteX0" fmla="*/ 907179 w 908050"/>
                <a:gd name="connsiteY0" fmla="*/ 137 h 335813"/>
                <a:gd name="connsiteX1" fmla="*/ 2176 w 908050"/>
                <a:gd name="connsiteY1" fmla="*/ 334810 h 335813"/>
                <a:gd name="connsiteX2" fmla="*/ 199 w 908050"/>
                <a:gd name="connsiteY2" fmla="*/ 339031 h 335813"/>
                <a:gd name="connsiteX3" fmla="*/ 208 w 908050"/>
                <a:gd name="connsiteY3" fmla="*/ 339055 h 335813"/>
                <a:gd name="connsiteX4" fmla="*/ 4509 w 908050"/>
                <a:gd name="connsiteY4" fmla="*/ 341089 h 335813"/>
                <a:gd name="connsiteX5" fmla="*/ 4526 w 908050"/>
                <a:gd name="connsiteY5" fmla="*/ 341083 h 335813"/>
                <a:gd name="connsiteX6" fmla="*/ 909401 w 908050"/>
                <a:gd name="connsiteY6" fmla="*/ 6283 h 335813"/>
                <a:gd name="connsiteX7" fmla="*/ 911243 w 908050"/>
                <a:gd name="connsiteY7" fmla="*/ 2228 h 335813"/>
                <a:gd name="connsiteX8" fmla="*/ 907179 w 908050"/>
                <a:gd name="connsiteY8" fmla="*/ 137 h 3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050" h="335813">
                  <a:moveTo>
                    <a:pt x="907179" y="137"/>
                  </a:moveTo>
                  <a:lnTo>
                    <a:pt x="2176" y="334810"/>
                  </a:lnTo>
                  <a:cubicBezTo>
                    <a:pt x="463" y="335431"/>
                    <a:pt x="-423" y="337321"/>
                    <a:pt x="199" y="339031"/>
                  </a:cubicBezTo>
                  <a:cubicBezTo>
                    <a:pt x="202" y="339039"/>
                    <a:pt x="205" y="339047"/>
                    <a:pt x="208" y="339055"/>
                  </a:cubicBezTo>
                  <a:cubicBezTo>
                    <a:pt x="832" y="340802"/>
                    <a:pt x="2758" y="341713"/>
                    <a:pt x="4509" y="341089"/>
                  </a:cubicBezTo>
                  <a:cubicBezTo>
                    <a:pt x="4514" y="341087"/>
                    <a:pt x="4521" y="341085"/>
                    <a:pt x="4526" y="341083"/>
                  </a:cubicBezTo>
                  <a:lnTo>
                    <a:pt x="909401" y="6283"/>
                  </a:lnTo>
                  <a:cubicBezTo>
                    <a:pt x="910999" y="5636"/>
                    <a:pt x="911809" y="3853"/>
                    <a:pt x="911243" y="2228"/>
                  </a:cubicBezTo>
                  <a:cubicBezTo>
                    <a:pt x="910669" y="557"/>
                    <a:pt x="908876" y="-366"/>
                    <a:pt x="907179" y="137"/>
                  </a:cubicBezTo>
                  <a:close/>
                </a:path>
              </a:pathLst>
            </a:custGeom>
            <a:grpFill/>
            <a:ln w="6350"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E1E35146-D3A1-8848-BE51-8D8ED97E2CBB}"/>
                </a:ext>
              </a:extLst>
            </p:cNvPr>
            <p:cNvSpPr/>
            <p:nvPr/>
          </p:nvSpPr>
          <p:spPr>
            <a:xfrm>
              <a:off x="5078825" y="5332390"/>
              <a:ext cx="603250" cy="633611"/>
            </a:xfrm>
            <a:custGeom>
              <a:avLst/>
              <a:gdLst>
                <a:gd name="connsiteX0" fmla="*/ 601441 w 603250"/>
                <a:gd name="connsiteY0" fmla="*/ 953 h 633610"/>
                <a:gd name="connsiteX1" fmla="*/ 1175 w 603250"/>
                <a:gd name="connsiteY1" fmla="*/ 630889 h 633610"/>
                <a:gd name="connsiteX2" fmla="*/ 845 w 603250"/>
                <a:gd name="connsiteY2" fmla="*/ 635716 h 633610"/>
                <a:gd name="connsiteX3" fmla="*/ 5683 w 603250"/>
                <a:gd name="connsiteY3" fmla="*/ 636047 h 633610"/>
                <a:gd name="connsiteX4" fmla="*/ 6129 w 603250"/>
                <a:gd name="connsiteY4" fmla="*/ 635578 h 633610"/>
                <a:gd name="connsiteX5" fmla="*/ 606140 w 603250"/>
                <a:gd name="connsiteY5" fmla="*/ 5515 h 633610"/>
                <a:gd name="connsiteX6" fmla="*/ 605926 w 603250"/>
                <a:gd name="connsiteY6" fmla="*/ 861 h 633610"/>
                <a:gd name="connsiteX7" fmla="*/ 601378 w 603250"/>
                <a:gd name="connsiteY7" fmla="*/ 953 h 63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250" h="633610">
                  <a:moveTo>
                    <a:pt x="601441" y="953"/>
                  </a:moveTo>
                  <a:lnTo>
                    <a:pt x="1175" y="630889"/>
                  </a:lnTo>
                  <a:cubicBezTo>
                    <a:pt x="-252" y="632131"/>
                    <a:pt x="-400" y="634292"/>
                    <a:pt x="845" y="635716"/>
                  </a:cubicBezTo>
                  <a:cubicBezTo>
                    <a:pt x="2089" y="637141"/>
                    <a:pt x="4255" y="637289"/>
                    <a:pt x="5683" y="636047"/>
                  </a:cubicBezTo>
                  <a:cubicBezTo>
                    <a:pt x="5846" y="635905"/>
                    <a:pt x="5995" y="635748"/>
                    <a:pt x="6129" y="635578"/>
                  </a:cubicBezTo>
                  <a:lnTo>
                    <a:pt x="606140" y="5515"/>
                  </a:lnTo>
                  <a:cubicBezTo>
                    <a:pt x="607369" y="4171"/>
                    <a:pt x="607273" y="2087"/>
                    <a:pt x="605926" y="861"/>
                  </a:cubicBezTo>
                  <a:cubicBezTo>
                    <a:pt x="604627" y="-322"/>
                    <a:pt x="602627" y="-281"/>
                    <a:pt x="601378" y="953"/>
                  </a:cubicBezTo>
                  <a:close/>
                </a:path>
              </a:pathLst>
            </a:custGeom>
            <a:grpFill/>
            <a:ln w="6350"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D46D91E1-2306-D84A-B78A-6746ECE4FDC8}"/>
                </a:ext>
              </a:extLst>
            </p:cNvPr>
            <p:cNvSpPr/>
            <p:nvPr/>
          </p:nvSpPr>
          <p:spPr>
            <a:xfrm>
              <a:off x="3332391" y="5773956"/>
              <a:ext cx="1752600" cy="190083"/>
            </a:xfrm>
            <a:custGeom>
              <a:avLst/>
              <a:gdLst>
                <a:gd name="connsiteX0" fmla="*/ 1750531 w 1752600"/>
                <a:gd name="connsiteY0" fmla="*/ 188372 h 190083"/>
                <a:gd name="connsiteX1" fmla="*/ 2820 w 1752600"/>
                <a:gd name="connsiteY1" fmla="*/ 0 h 190083"/>
                <a:gd name="connsiteX2" fmla="*/ 36 w 1752600"/>
                <a:gd name="connsiteY2" fmla="*/ 3741 h 190083"/>
                <a:gd name="connsiteX3" fmla="*/ 2121 w 1752600"/>
                <a:gd name="connsiteY3" fmla="*/ 6336 h 190083"/>
                <a:gd name="connsiteX4" fmla="*/ 1749769 w 1752600"/>
                <a:gd name="connsiteY4" fmla="*/ 194709 h 190083"/>
                <a:gd name="connsiteX5" fmla="*/ 1752606 w 1752600"/>
                <a:gd name="connsiteY5" fmla="*/ 191007 h 190083"/>
                <a:gd name="connsiteX6" fmla="*/ 1750531 w 1752600"/>
                <a:gd name="connsiteY6" fmla="*/ 188372 h 1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600" h="190083">
                  <a:moveTo>
                    <a:pt x="1750531" y="188372"/>
                  </a:moveTo>
                  <a:lnTo>
                    <a:pt x="2820" y="0"/>
                  </a:lnTo>
                  <a:cubicBezTo>
                    <a:pt x="1016" y="266"/>
                    <a:pt x="-230" y="1941"/>
                    <a:pt x="36" y="3741"/>
                  </a:cubicBezTo>
                  <a:cubicBezTo>
                    <a:pt x="210" y="4918"/>
                    <a:pt x="1007" y="5910"/>
                    <a:pt x="2121" y="6336"/>
                  </a:cubicBezTo>
                  <a:lnTo>
                    <a:pt x="1749769" y="194709"/>
                  </a:lnTo>
                  <a:cubicBezTo>
                    <a:pt x="1751576" y="194468"/>
                    <a:pt x="1752846" y="192811"/>
                    <a:pt x="1752606" y="191007"/>
                  </a:cubicBezTo>
                  <a:cubicBezTo>
                    <a:pt x="1752447" y="189817"/>
                    <a:pt x="1751652" y="188808"/>
                    <a:pt x="1750531" y="188372"/>
                  </a:cubicBezTo>
                  <a:close/>
                </a:path>
              </a:pathLst>
            </a:custGeom>
            <a:grpFill/>
            <a:ln w="6350"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B480B4DF-B532-644E-9AC3-B11E8DBF3A37}"/>
                </a:ext>
              </a:extLst>
            </p:cNvPr>
            <p:cNvSpPr/>
            <p:nvPr/>
          </p:nvSpPr>
          <p:spPr>
            <a:xfrm>
              <a:off x="6163055" y="4233425"/>
              <a:ext cx="1035050" cy="209091"/>
            </a:xfrm>
            <a:custGeom>
              <a:avLst/>
              <a:gdLst>
                <a:gd name="connsiteX0" fmla="*/ 1036892 w 1035050"/>
                <a:gd name="connsiteY0" fmla="*/ 33 h 209091"/>
                <a:gd name="connsiteX1" fmla="*/ 2033 w 1035050"/>
                <a:gd name="connsiteY1" fmla="*/ 204183 h 209091"/>
                <a:gd name="connsiteX2" fmla="*/ 255 w 1035050"/>
                <a:gd name="connsiteY2" fmla="*/ 208491 h 209091"/>
                <a:gd name="connsiteX3" fmla="*/ 3303 w 1035050"/>
                <a:gd name="connsiteY3" fmla="*/ 210519 h 209091"/>
                <a:gd name="connsiteX4" fmla="*/ 1038353 w 1035050"/>
                <a:gd name="connsiteY4" fmla="*/ 6433 h 209091"/>
                <a:gd name="connsiteX5" fmla="*/ 1040702 w 1035050"/>
                <a:gd name="connsiteY5" fmla="*/ 2948 h 209091"/>
                <a:gd name="connsiteX6" fmla="*/ 1036950 w 1035050"/>
                <a:gd name="connsiteY6" fmla="*/ 26 h 209091"/>
                <a:gd name="connsiteX7" fmla="*/ 1036892 w 1035050"/>
                <a:gd name="connsiteY7" fmla="*/ 33 h 2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5050" h="209091">
                  <a:moveTo>
                    <a:pt x="1036892" y="33"/>
                  </a:moveTo>
                  <a:lnTo>
                    <a:pt x="2033" y="204183"/>
                  </a:lnTo>
                  <a:cubicBezTo>
                    <a:pt x="350" y="204882"/>
                    <a:pt x="-446" y="206811"/>
                    <a:pt x="255" y="208491"/>
                  </a:cubicBezTo>
                  <a:cubicBezTo>
                    <a:pt x="767" y="209719"/>
                    <a:pt x="1970" y="210519"/>
                    <a:pt x="3303" y="210519"/>
                  </a:cubicBezTo>
                  <a:lnTo>
                    <a:pt x="1038353" y="6433"/>
                  </a:lnTo>
                  <a:cubicBezTo>
                    <a:pt x="1039873" y="5984"/>
                    <a:pt x="1040859" y="4522"/>
                    <a:pt x="1040702" y="2948"/>
                  </a:cubicBezTo>
                  <a:cubicBezTo>
                    <a:pt x="1040475" y="1107"/>
                    <a:pt x="1038795" y="-201"/>
                    <a:pt x="1036950" y="26"/>
                  </a:cubicBezTo>
                  <a:cubicBezTo>
                    <a:pt x="1036931" y="28"/>
                    <a:pt x="1036912" y="31"/>
                    <a:pt x="1036892" y="33"/>
                  </a:cubicBezTo>
                  <a:close/>
                </a:path>
              </a:pathLst>
            </a:custGeom>
            <a:grpFill/>
            <a:ln w="6350"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F2C14476-27BD-4A4B-9BBB-8BF7834BDA39}"/>
                </a:ext>
              </a:extLst>
            </p:cNvPr>
            <p:cNvSpPr/>
            <p:nvPr/>
          </p:nvSpPr>
          <p:spPr>
            <a:xfrm>
              <a:off x="5080171" y="5757735"/>
              <a:ext cx="1581150" cy="209091"/>
            </a:xfrm>
            <a:custGeom>
              <a:avLst/>
              <a:gdLst>
                <a:gd name="connsiteX0" fmla="*/ 1579773 w 1581150"/>
                <a:gd name="connsiteY0" fmla="*/ 63 h 209091"/>
                <a:gd name="connsiteX1" fmla="*/ 1925 w 1581150"/>
                <a:gd name="connsiteY1" fmla="*/ 204593 h 209091"/>
                <a:gd name="connsiteX2" fmla="*/ 325 w 1581150"/>
                <a:gd name="connsiteY2" fmla="*/ 209066 h 209091"/>
                <a:gd name="connsiteX3" fmla="*/ 2751 w 1581150"/>
                <a:gd name="connsiteY3" fmla="*/ 210929 h 209091"/>
                <a:gd name="connsiteX4" fmla="*/ 1580598 w 1581150"/>
                <a:gd name="connsiteY4" fmla="*/ 6336 h 209091"/>
                <a:gd name="connsiteX5" fmla="*/ 1582455 w 1581150"/>
                <a:gd name="connsiteY5" fmla="*/ 2061 h 209091"/>
                <a:gd name="connsiteX6" fmla="*/ 1579773 w 1581150"/>
                <a:gd name="connsiteY6" fmla="*/ 0 h 2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150" h="209091">
                  <a:moveTo>
                    <a:pt x="1579773" y="63"/>
                  </a:moveTo>
                  <a:lnTo>
                    <a:pt x="1925" y="204593"/>
                  </a:lnTo>
                  <a:cubicBezTo>
                    <a:pt x="245" y="205387"/>
                    <a:pt x="-471" y="207390"/>
                    <a:pt x="325" y="209066"/>
                  </a:cubicBezTo>
                  <a:cubicBezTo>
                    <a:pt x="787" y="210039"/>
                    <a:pt x="1689" y="210732"/>
                    <a:pt x="2751" y="210929"/>
                  </a:cubicBezTo>
                  <a:lnTo>
                    <a:pt x="1580598" y="6336"/>
                  </a:lnTo>
                  <a:cubicBezTo>
                    <a:pt x="1582294" y="5667"/>
                    <a:pt x="1583126" y="3753"/>
                    <a:pt x="1582455" y="2061"/>
                  </a:cubicBezTo>
                  <a:cubicBezTo>
                    <a:pt x="1582009" y="934"/>
                    <a:pt x="1580979" y="143"/>
                    <a:pt x="1579773" y="0"/>
                  </a:cubicBezTo>
                  <a:close/>
                </a:path>
              </a:pathLst>
            </a:custGeom>
            <a:grpFill/>
            <a:ln w="6350"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2A679C57-26D9-1841-82AD-30963EFDB5C8}"/>
                </a:ext>
              </a:extLst>
            </p:cNvPr>
            <p:cNvSpPr/>
            <p:nvPr/>
          </p:nvSpPr>
          <p:spPr>
            <a:xfrm>
              <a:off x="10108374" y="6185769"/>
              <a:ext cx="469900" cy="671627"/>
            </a:xfrm>
            <a:custGeom>
              <a:avLst/>
              <a:gdLst>
                <a:gd name="connsiteX0" fmla="*/ 471551 w 469900"/>
                <a:gd name="connsiteY0" fmla="*/ 604 h 671627"/>
                <a:gd name="connsiteX1" fmla="*/ 467033 w 469900"/>
                <a:gd name="connsiteY1" fmla="*/ 1351 h 671627"/>
                <a:gd name="connsiteX2" fmla="*/ 466979 w 469900"/>
                <a:gd name="connsiteY2" fmla="*/ 1428 h 671627"/>
                <a:gd name="connsiteX3" fmla="*/ 0 w 469900"/>
                <a:gd name="connsiteY3" fmla="*/ 671978 h 671627"/>
                <a:gd name="connsiteX4" fmla="*/ 8128 w 469900"/>
                <a:gd name="connsiteY4" fmla="*/ 671978 h 671627"/>
                <a:gd name="connsiteX5" fmla="*/ 472440 w 469900"/>
                <a:gd name="connsiteY5" fmla="*/ 5166 h 671627"/>
                <a:gd name="connsiteX6" fmla="*/ 471551 w 469900"/>
                <a:gd name="connsiteY6" fmla="*/ 604 h 67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900" h="671627">
                  <a:moveTo>
                    <a:pt x="471551" y="604"/>
                  </a:moveTo>
                  <a:cubicBezTo>
                    <a:pt x="470097" y="-435"/>
                    <a:pt x="468074" y="-101"/>
                    <a:pt x="467033" y="1351"/>
                  </a:cubicBezTo>
                  <a:cubicBezTo>
                    <a:pt x="467014" y="1376"/>
                    <a:pt x="466996" y="1402"/>
                    <a:pt x="466979" y="1428"/>
                  </a:cubicBezTo>
                  <a:lnTo>
                    <a:pt x="0" y="671978"/>
                  </a:lnTo>
                  <a:lnTo>
                    <a:pt x="8128" y="671978"/>
                  </a:lnTo>
                  <a:lnTo>
                    <a:pt x="472440" y="5166"/>
                  </a:lnTo>
                  <a:cubicBezTo>
                    <a:pt x="473453" y="3660"/>
                    <a:pt x="473055" y="1622"/>
                    <a:pt x="471551" y="604"/>
                  </a:cubicBezTo>
                  <a:close/>
                </a:path>
              </a:pathLst>
            </a:custGeom>
            <a:grpFill/>
            <a:ln w="6350"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8169A1EF-F908-644E-8E1F-B12A0127A952}"/>
                </a:ext>
              </a:extLst>
            </p:cNvPr>
            <p:cNvSpPr/>
            <p:nvPr/>
          </p:nvSpPr>
          <p:spPr>
            <a:xfrm>
              <a:off x="3584835" y="4935315"/>
              <a:ext cx="1085850" cy="969424"/>
            </a:xfrm>
            <a:custGeom>
              <a:avLst/>
              <a:gdLst>
                <a:gd name="connsiteX0" fmla="*/ 1083113 w 1085850"/>
                <a:gd name="connsiteY0" fmla="*/ 564 h 969424"/>
                <a:gd name="connsiteX1" fmla="*/ 1010 w 1085850"/>
                <a:gd name="connsiteY1" fmla="*/ 965933 h 969424"/>
                <a:gd name="connsiteX2" fmla="*/ 889 w 1085850"/>
                <a:gd name="connsiteY2" fmla="*/ 970501 h 969424"/>
                <a:gd name="connsiteX3" fmla="*/ 1010 w 1085850"/>
                <a:gd name="connsiteY3" fmla="*/ 970622 h 969424"/>
                <a:gd name="connsiteX4" fmla="*/ 5645 w 1085850"/>
                <a:gd name="connsiteY4" fmla="*/ 970622 h 969424"/>
                <a:gd name="connsiteX5" fmla="*/ 1087558 w 1085850"/>
                <a:gd name="connsiteY5" fmla="*/ 5443 h 969424"/>
                <a:gd name="connsiteX6" fmla="*/ 1087558 w 1085850"/>
                <a:gd name="connsiteY6" fmla="*/ 1261 h 969424"/>
                <a:gd name="connsiteX7" fmla="*/ 1083113 w 1085850"/>
                <a:gd name="connsiteY7" fmla="*/ 564 h 9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850" h="969424">
                  <a:moveTo>
                    <a:pt x="1083113" y="564"/>
                  </a:moveTo>
                  <a:lnTo>
                    <a:pt x="1010" y="965933"/>
                  </a:lnTo>
                  <a:cubicBezTo>
                    <a:pt x="-288" y="967161"/>
                    <a:pt x="-342" y="969207"/>
                    <a:pt x="889" y="970501"/>
                  </a:cubicBezTo>
                  <a:cubicBezTo>
                    <a:pt x="928" y="970543"/>
                    <a:pt x="969" y="970583"/>
                    <a:pt x="1010" y="970622"/>
                  </a:cubicBezTo>
                  <a:cubicBezTo>
                    <a:pt x="2295" y="971886"/>
                    <a:pt x="4360" y="971886"/>
                    <a:pt x="5645" y="970622"/>
                  </a:cubicBezTo>
                  <a:lnTo>
                    <a:pt x="1087558" y="5443"/>
                  </a:lnTo>
                  <a:cubicBezTo>
                    <a:pt x="1088584" y="4237"/>
                    <a:pt x="1088584" y="2467"/>
                    <a:pt x="1087558" y="1261"/>
                  </a:cubicBezTo>
                  <a:cubicBezTo>
                    <a:pt x="1086489" y="-99"/>
                    <a:pt x="1084549" y="-403"/>
                    <a:pt x="1083113" y="564"/>
                  </a:cubicBezTo>
                  <a:close/>
                </a:path>
              </a:pathLst>
            </a:custGeom>
            <a:grpFill/>
            <a:ln w="6350"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38B72D99-8F02-AC4F-9416-00CAC30AC85F}"/>
                </a:ext>
              </a:extLst>
            </p:cNvPr>
            <p:cNvSpPr/>
            <p:nvPr/>
          </p:nvSpPr>
          <p:spPr>
            <a:xfrm>
              <a:off x="2945664" y="6566490"/>
              <a:ext cx="12700" cy="12672"/>
            </a:xfrm>
            <a:custGeom>
              <a:avLst/>
              <a:gdLst>
                <a:gd name="connsiteX0" fmla="*/ 5562 w 12700"/>
                <a:gd name="connsiteY0" fmla="*/ 49 h 12672"/>
                <a:gd name="connsiteX1" fmla="*/ 50 w 12700"/>
                <a:gd name="connsiteY1" fmla="*/ 7124 h 12672"/>
                <a:gd name="connsiteX2" fmla="*/ 7140 w 12700"/>
                <a:gd name="connsiteY2" fmla="*/ 12623 h 12672"/>
                <a:gd name="connsiteX3" fmla="*/ 12674 w 12700"/>
                <a:gd name="connsiteY3" fmla="*/ 5752 h 12672"/>
                <a:gd name="connsiteX4" fmla="*/ 5765 w 12700"/>
                <a:gd name="connsiteY4" fmla="*/ 27 h 12672"/>
                <a:gd name="connsiteX5" fmla="*/ 5562 w 12700"/>
                <a:gd name="connsiteY5" fmla="*/ 4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562" y="49"/>
                  </a:moveTo>
                  <a:cubicBezTo>
                    <a:pt x="2082" y="484"/>
                    <a:pt x="-386" y="3652"/>
                    <a:pt x="50" y="7124"/>
                  </a:cubicBezTo>
                  <a:cubicBezTo>
                    <a:pt x="486" y="10596"/>
                    <a:pt x="3660" y="13058"/>
                    <a:pt x="7140" y="12623"/>
                  </a:cubicBezTo>
                  <a:cubicBezTo>
                    <a:pt x="10541" y="12198"/>
                    <a:pt x="12990" y="9157"/>
                    <a:pt x="12674" y="5752"/>
                  </a:cubicBezTo>
                  <a:cubicBezTo>
                    <a:pt x="12350" y="2268"/>
                    <a:pt x="9257" y="-295"/>
                    <a:pt x="5765" y="27"/>
                  </a:cubicBezTo>
                  <a:cubicBezTo>
                    <a:pt x="5697" y="34"/>
                    <a:pt x="5629" y="41"/>
                    <a:pt x="5562" y="49"/>
                  </a:cubicBezTo>
                  <a:close/>
                </a:path>
              </a:pathLst>
            </a:custGeom>
            <a:grpFill/>
            <a:ln w="6350"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6B82D6C2-9EE6-574D-9ECE-2F1C3305A872}"/>
                </a:ext>
              </a:extLst>
            </p:cNvPr>
            <p:cNvSpPr/>
            <p:nvPr/>
          </p:nvSpPr>
          <p:spPr>
            <a:xfrm>
              <a:off x="686651" y="5952640"/>
              <a:ext cx="12700" cy="12672"/>
            </a:xfrm>
            <a:custGeom>
              <a:avLst/>
              <a:gdLst>
                <a:gd name="connsiteX0" fmla="*/ 5499 w 12700"/>
                <a:gd name="connsiteY0" fmla="*/ 58 h 12672"/>
                <a:gd name="connsiteX1" fmla="*/ 58 w 12700"/>
                <a:gd name="connsiteY1" fmla="*/ 7187 h 12672"/>
                <a:gd name="connsiteX2" fmla="*/ 7203 w 12700"/>
                <a:gd name="connsiteY2" fmla="*/ 12615 h 12672"/>
                <a:gd name="connsiteX3" fmla="*/ 12674 w 12700"/>
                <a:gd name="connsiteY3" fmla="*/ 5760 h 12672"/>
                <a:gd name="connsiteX4" fmla="*/ 5773 w 12700"/>
                <a:gd name="connsiteY4" fmla="*/ 27 h 12672"/>
                <a:gd name="connsiteX5" fmla="*/ 5499 w 12700"/>
                <a:gd name="connsiteY5" fmla="*/ 58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99" y="58"/>
                  </a:moveTo>
                  <a:cubicBezTo>
                    <a:pt x="2024" y="527"/>
                    <a:pt x="-412" y="3719"/>
                    <a:pt x="58" y="7187"/>
                  </a:cubicBezTo>
                  <a:cubicBezTo>
                    <a:pt x="529" y="10654"/>
                    <a:pt x="3727" y="13085"/>
                    <a:pt x="7203" y="12615"/>
                  </a:cubicBezTo>
                  <a:cubicBezTo>
                    <a:pt x="10572" y="12160"/>
                    <a:pt x="12984" y="9138"/>
                    <a:pt x="12674" y="5760"/>
                  </a:cubicBezTo>
                  <a:cubicBezTo>
                    <a:pt x="12355" y="2275"/>
                    <a:pt x="9266" y="-292"/>
                    <a:pt x="5773" y="27"/>
                  </a:cubicBezTo>
                  <a:cubicBezTo>
                    <a:pt x="5682" y="35"/>
                    <a:pt x="5590" y="45"/>
                    <a:pt x="5499" y="58"/>
                  </a:cubicBezTo>
                  <a:close/>
                </a:path>
              </a:pathLst>
            </a:custGeom>
            <a:grpFill/>
            <a:ln w="6350"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9E6F7CA1-29F0-1246-B90F-C4333247C5CC}"/>
                </a:ext>
              </a:extLst>
            </p:cNvPr>
            <p:cNvSpPr/>
            <p:nvPr/>
          </p:nvSpPr>
          <p:spPr>
            <a:xfrm>
              <a:off x="1148285" y="6565757"/>
              <a:ext cx="12700" cy="12672"/>
            </a:xfrm>
            <a:custGeom>
              <a:avLst/>
              <a:gdLst>
                <a:gd name="connsiteX0" fmla="*/ 5827 w 12700"/>
                <a:gd name="connsiteY0" fmla="*/ 22 h 12672"/>
                <a:gd name="connsiteX1" fmla="*/ 22 w 12700"/>
                <a:gd name="connsiteY1" fmla="*/ 6858 h 12672"/>
                <a:gd name="connsiteX2" fmla="*/ 49 w 12700"/>
                <a:gd name="connsiteY2" fmla="*/ 7118 h 12672"/>
                <a:gd name="connsiteX3" fmla="*/ 7134 w 12700"/>
                <a:gd name="connsiteY3" fmla="*/ 12624 h 12672"/>
                <a:gd name="connsiteX4" fmla="*/ 12652 w 12700"/>
                <a:gd name="connsiteY4" fmla="*/ 5555 h 12672"/>
                <a:gd name="connsiteX5" fmla="*/ 5827 w 12700"/>
                <a:gd name="connsiteY5" fmla="*/ 2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827" y="22"/>
                  </a:moveTo>
                  <a:cubicBezTo>
                    <a:pt x="2332" y="310"/>
                    <a:pt x="-267" y="3371"/>
                    <a:pt x="22" y="6858"/>
                  </a:cubicBezTo>
                  <a:cubicBezTo>
                    <a:pt x="29" y="6945"/>
                    <a:pt x="38" y="7032"/>
                    <a:pt x="49" y="7118"/>
                  </a:cubicBezTo>
                  <a:cubicBezTo>
                    <a:pt x="482" y="10591"/>
                    <a:pt x="3654" y="13056"/>
                    <a:pt x="7134" y="12624"/>
                  </a:cubicBezTo>
                  <a:cubicBezTo>
                    <a:pt x="10614" y="12192"/>
                    <a:pt x="13084" y="9027"/>
                    <a:pt x="12652" y="5555"/>
                  </a:cubicBezTo>
                  <a:cubicBezTo>
                    <a:pt x="12232" y="2183"/>
                    <a:pt x="9221" y="-258"/>
                    <a:pt x="5827" y="22"/>
                  </a:cubicBezTo>
                  <a:close/>
                </a:path>
              </a:pathLst>
            </a:custGeom>
            <a:grpFill/>
            <a:ln w="6350"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66FFFAB3-BE64-CC49-BB88-843EAB66D7BA}"/>
                </a:ext>
              </a:extLst>
            </p:cNvPr>
            <p:cNvSpPr/>
            <p:nvPr/>
          </p:nvSpPr>
          <p:spPr>
            <a:xfrm>
              <a:off x="863620" y="6021577"/>
              <a:ext cx="12700" cy="12672"/>
            </a:xfrm>
            <a:custGeom>
              <a:avLst/>
              <a:gdLst>
                <a:gd name="connsiteX0" fmla="*/ 5504 w 12700"/>
                <a:gd name="connsiteY0" fmla="*/ 57 h 12672"/>
                <a:gd name="connsiteX1" fmla="*/ 57 w 12700"/>
                <a:gd name="connsiteY1" fmla="*/ 7181 h 12672"/>
                <a:gd name="connsiteX2" fmla="*/ 7197 w 12700"/>
                <a:gd name="connsiteY2" fmla="*/ 12616 h 12672"/>
                <a:gd name="connsiteX3" fmla="*/ 12680 w 12700"/>
                <a:gd name="connsiteY3" fmla="*/ 5823 h 12672"/>
                <a:gd name="connsiteX4" fmla="*/ 5836 w 12700"/>
                <a:gd name="connsiteY4" fmla="*/ 21 h 12672"/>
                <a:gd name="connsiteX5" fmla="*/ 5504 w 12700"/>
                <a:gd name="connsiteY5" fmla="*/ 57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504" y="57"/>
                  </a:moveTo>
                  <a:cubicBezTo>
                    <a:pt x="2029" y="523"/>
                    <a:pt x="-410" y="3713"/>
                    <a:pt x="57" y="7181"/>
                  </a:cubicBezTo>
                  <a:cubicBezTo>
                    <a:pt x="525" y="10649"/>
                    <a:pt x="3721" y="13082"/>
                    <a:pt x="7197" y="12616"/>
                  </a:cubicBezTo>
                  <a:cubicBezTo>
                    <a:pt x="10544" y="12167"/>
                    <a:pt x="12954" y="9182"/>
                    <a:pt x="12680" y="5823"/>
                  </a:cubicBezTo>
                  <a:cubicBezTo>
                    <a:pt x="12396" y="2335"/>
                    <a:pt x="9331" y="-263"/>
                    <a:pt x="5836" y="21"/>
                  </a:cubicBezTo>
                  <a:cubicBezTo>
                    <a:pt x="5725" y="30"/>
                    <a:pt x="5615" y="42"/>
                    <a:pt x="5504" y="57"/>
                  </a:cubicBezTo>
                  <a:close/>
                </a:path>
              </a:pathLst>
            </a:custGeom>
            <a:grpFill/>
            <a:ln w="6350"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C6503E5E-41CD-9D4B-9805-E196C917EED4}"/>
                </a:ext>
              </a:extLst>
            </p:cNvPr>
            <p:cNvSpPr/>
            <p:nvPr/>
          </p:nvSpPr>
          <p:spPr>
            <a:xfrm>
              <a:off x="1713066" y="4340362"/>
              <a:ext cx="12700" cy="12672"/>
            </a:xfrm>
            <a:custGeom>
              <a:avLst/>
              <a:gdLst>
                <a:gd name="connsiteX0" fmla="*/ 5562 w 12700"/>
                <a:gd name="connsiteY0" fmla="*/ 50 h 12672"/>
                <a:gd name="connsiteX1" fmla="*/ 50 w 12700"/>
                <a:gd name="connsiteY1" fmla="*/ 7124 h 12672"/>
                <a:gd name="connsiteX2" fmla="*/ 7140 w 12700"/>
                <a:gd name="connsiteY2" fmla="*/ 12624 h 12672"/>
                <a:gd name="connsiteX3" fmla="*/ 12674 w 12700"/>
                <a:gd name="connsiteY3" fmla="*/ 5752 h 12672"/>
                <a:gd name="connsiteX4" fmla="*/ 5765 w 12700"/>
                <a:gd name="connsiteY4" fmla="*/ 27 h 12672"/>
                <a:gd name="connsiteX5" fmla="*/ 5562 w 12700"/>
                <a:gd name="connsiteY5" fmla="*/ 50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562" y="50"/>
                  </a:moveTo>
                  <a:cubicBezTo>
                    <a:pt x="2082" y="484"/>
                    <a:pt x="-386" y="3652"/>
                    <a:pt x="50" y="7124"/>
                  </a:cubicBezTo>
                  <a:cubicBezTo>
                    <a:pt x="486" y="10596"/>
                    <a:pt x="3660" y="13058"/>
                    <a:pt x="7140" y="12624"/>
                  </a:cubicBezTo>
                  <a:cubicBezTo>
                    <a:pt x="10541" y="12199"/>
                    <a:pt x="12990" y="9157"/>
                    <a:pt x="12674" y="5752"/>
                  </a:cubicBezTo>
                  <a:cubicBezTo>
                    <a:pt x="12350" y="2268"/>
                    <a:pt x="9257" y="-295"/>
                    <a:pt x="5765" y="27"/>
                  </a:cubicBezTo>
                  <a:cubicBezTo>
                    <a:pt x="5697" y="34"/>
                    <a:pt x="5629" y="41"/>
                    <a:pt x="5562" y="50"/>
                  </a:cubicBezTo>
                  <a:close/>
                </a:path>
              </a:pathLst>
            </a:custGeom>
            <a:grpFill/>
            <a:ln w="6350"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5E7C9802-488B-E847-AC38-001F823D1071}"/>
                </a:ext>
              </a:extLst>
            </p:cNvPr>
            <p:cNvSpPr/>
            <p:nvPr/>
          </p:nvSpPr>
          <p:spPr>
            <a:xfrm>
              <a:off x="1089617" y="5030167"/>
              <a:ext cx="12700" cy="12672"/>
            </a:xfrm>
            <a:custGeom>
              <a:avLst/>
              <a:gdLst>
                <a:gd name="connsiteX0" fmla="*/ 5504 w 12700"/>
                <a:gd name="connsiteY0" fmla="*/ 57 h 12672"/>
                <a:gd name="connsiteX1" fmla="*/ 57 w 12700"/>
                <a:gd name="connsiteY1" fmla="*/ 7181 h 12672"/>
                <a:gd name="connsiteX2" fmla="*/ 7197 w 12700"/>
                <a:gd name="connsiteY2" fmla="*/ 12616 h 12672"/>
                <a:gd name="connsiteX3" fmla="*/ 12680 w 12700"/>
                <a:gd name="connsiteY3" fmla="*/ 5823 h 12672"/>
                <a:gd name="connsiteX4" fmla="*/ 5836 w 12700"/>
                <a:gd name="connsiteY4" fmla="*/ 21 h 12672"/>
                <a:gd name="connsiteX5" fmla="*/ 5504 w 12700"/>
                <a:gd name="connsiteY5" fmla="*/ 57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504" y="57"/>
                  </a:moveTo>
                  <a:cubicBezTo>
                    <a:pt x="2029" y="523"/>
                    <a:pt x="-410" y="3713"/>
                    <a:pt x="57" y="7181"/>
                  </a:cubicBezTo>
                  <a:cubicBezTo>
                    <a:pt x="525" y="10649"/>
                    <a:pt x="3721" y="13082"/>
                    <a:pt x="7197" y="12616"/>
                  </a:cubicBezTo>
                  <a:cubicBezTo>
                    <a:pt x="10544" y="12167"/>
                    <a:pt x="12954" y="9182"/>
                    <a:pt x="12680" y="5823"/>
                  </a:cubicBezTo>
                  <a:cubicBezTo>
                    <a:pt x="12396" y="2335"/>
                    <a:pt x="9331" y="-262"/>
                    <a:pt x="5836" y="21"/>
                  </a:cubicBezTo>
                  <a:cubicBezTo>
                    <a:pt x="5725" y="30"/>
                    <a:pt x="5615" y="42"/>
                    <a:pt x="5504" y="57"/>
                  </a:cubicBezTo>
                  <a:close/>
                </a:path>
              </a:pathLst>
            </a:custGeom>
            <a:grpFill/>
            <a:ln w="6350"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ECD2B650-471B-6A4C-B87C-3022E7848818}"/>
                </a:ext>
              </a:extLst>
            </p:cNvPr>
            <p:cNvSpPr/>
            <p:nvPr/>
          </p:nvSpPr>
          <p:spPr>
            <a:xfrm>
              <a:off x="3163839" y="5934954"/>
              <a:ext cx="12700" cy="12672"/>
            </a:xfrm>
            <a:custGeom>
              <a:avLst/>
              <a:gdLst>
                <a:gd name="connsiteX0" fmla="*/ 5446 w 12700"/>
                <a:gd name="connsiteY0" fmla="*/ 65 h 12672"/>
                <a:gd name="connsiteX1" fmla="*/ 66 w 12700"/>
                <a:gd name="connsiteY1" fmla="*/ 7239 h 12672"/>
                <a:gd name="connsiteX2" fmla="*/ 7255 w 12700"/>
                <a:gd name="connsiteY2" fmla="*/ 12608 h 12672"/>
                <a:gd name="connsiteX3" fmla="*/ 12685 w 12700"/>
                <a:gd name="connsiteY3" fmla="*/ 5894 h 12672"/>
                <a:gd name="connsiteX4" fmla="*/ 5908 w 12700"/>
                <a:gd name="connsiteY4" fmla="*/ 16 h 12672"/>
                <a:gd name="connsiteX5" fmla="*/ 5446 w 12700"/>
                <a:gd name="connsiteY5" fmla="*/ 65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46" y="65"/>
                  </a:moveTo>
                  <a:cubicBezTo>
                    <a:pt x="1975" y="564"/>
                    <a:pt x="-434" y="3775"/>
                    <a:pt x="66" y="7239"/>
                  </a:cubicBezTo>
                  <a:cubicBezTo>
                    <a:pt x="565" y="10703"/>
                    <a:pt x="3784" y="13106"/>
                    <a:pt x="7255" y="12608"/>
                  </a:cubicBezTo>
                  <a:cubicBezTo>
                    <a:pt x="10548" y="12135"/>
                    <a:pt x="12918" y="9206"/>
                    <a:pt x="12685" y="5894"/>
                  </a:cubicBezTo>
                  <a:cubicBezTo>
                    <a:pt x="12441" y="2403"/>
                    <a:pt x="9406" y="-229"/>
                    <a:pt x="5908" y="16"/>
                  </a:cubicBezTo>
                  <a:cubicBezTo>
                    <a:pt x="5753" y="27"/>
                    <a:pt x="5600" y="43"/>
                    <a:pt x="5446" y="65"/>
                  </a:cubicBezTo>
                  <a:close/>
                </a:path>
              </a:pathLst>
            </a:custGeom>
            <a:grpFill/>
            <a:ln w="6350"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CB5A25E3-EC4B-D647-B933-146F23E18543}"/>
                </a:ext>
              </a:extLst>
            </p:cNvPr>
            <p:cNvSpPr/>
            <p:nvPr/>
          </p:nvSpPr>
          <p:spPr>
            <a:xfrm>
              <a:off x="758896" y="5260313"/>
              <a:ext cx="12700" cy="12672"/>
            </a:xfrm>
            <a:custGeom>
              <a:avLst/>
              <a:gdLst>
                <a:gd name="connsiteX0" fmla="*/ 5898 w 12700"/>
                <a:gd name="connsiteY0" fmla="*/ 38 h 12672"/>
                <a:gd name="connsiteX1" fmla="*/ 16 w 12700"/>
                <a:gd name="connsiteY1" fmla="*/ 6809 h 12672"/>
                <a:gd name="connsiteX2" fmla="*/ 56 w 12700"/>
                <a:gd name="connsiteY2" fmla="*/ 7198 h 12672"/>
                <a:gd name="connsiteX3" fmla="*/ 6834 w 12700"/>
                <a:gd name="connsiteY3" fmla="*/ 13076 h 12672"/>
                <a:gd name="connsiteX4" fmla="*/ 7295 w 12700"/>
                <a:gd name="connsiteY4" fmla="*/ 13027 h 12672"/>
                <a:gd name="connsiteX5" fmla="*/ 13106 w 12700"/>
                <a:gd name="connsiteY5" fmla="*/ 5835 h 12672"/>
                <a:gd name="connsiteX6" fmla="*/ 5898 w 12700"/>
                <a:gd name="connsiteY6" fmla="*/ 38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5898" y="38"/>
                  </a:moveTo>
                  <a:cubicBezTo>
                    <a:pt x="2400" y="287"/>
                    <a:pt x="-233" y="3318"/>
                    <a:pt x="16" y="6809"/>
                  </a:cubicBezTo>
                  <a:cubicBezTo>
                    <a:pt x="26" y="6939"/>
                    <a:pt x="39" y="7068"/>
                    <a:pt x="56" y="7198"/>
                  </a:cubicBezTo>
                  <a:cubicBezTo>
                    <a:pt x="301" y="10688"/>
                    <a:pt x="3336" y="13320"/>
                    <a:pt x="6834" y="13076"/>
                  </a:cubicBezTo>
                  <a:cubicBezTo>
                    <a:pt x="6988" y="13065"/>
                    <a:pt x="7142" y="13049"/>
                    <a:pt x="7295" y="13027"/>
                  </a:cubicBezTo>
                  <a:cubicBezTo>
                    <a:pt x="10890" y="12642"/>
                    <a:pt x="13491" y="9422"/>
                    <a:pt x="13106" y="5835"/>
                  </a:cubicBezTo>
                  <a:cubicBezTo>
                    <a:pt x="12720" y="2249"/>
                    <a:pt x="9493" y="-347"/>
                    <a:pt x="5898" y="38"/>
                  </a:cubicBezTo>
                  <a:close/>
                </a:path>
              </a:pathLst>
            </a:custGeom>
            <a:grpFill/>
            <a:ln w="6350"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7CFB1EB5-B013-F643-A391-777261C7C3DE}"/>
                </a:ext>
              </a:extLst>
            </p:cNvPr>
            <p:cNvSpPr/>
            <p:nvPr/>
          </p:nvSpPr>
          <p:spPr>
            <a:xfrm>
              <a:off x="4118870" y="5189366"/>
              <a:ext cx="12700" cy="12672"/>
            </a:xfrm>
            <a:custGeom>
              <a:avLst/>
              <a:gdLst>
                <a:gd name="connsiteX0" fmla="*/ 5836 w 12700"/>
                <a:gd name="connsiteY0" fmla="*/ 21 h 12672"/>
                <a:gd name="connsiteX1" fmla="*/ 21 w 12700"/>
                <a:gd name="connsiteY1" fmla="*/ 6850 h 12672"/>
                <a:gd name="connsiteX2" fmla="*/ 57 w 12700"/>
                <a:gd name="connsiteY2" fmla="*/ 7181 h 12672"/>
                <a:gd name="connsiteX3" fmla="*/ 7197 w 12700"/>
                <a:gd name="connsiteY3" fmla="*/ 12616 h 12672"/>
                <a:gd name="connsiteX4" fmla="*/ 12644 w 12700"/>
                <a:gd name="connsiteY4" fmla="*/ 5492 h 12672"/>
                <a:gd name="connsiteX5" fmla="*/ 5836 w 12700"/>
                <a:gd name="connsiteY5" fmla="*/ 21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836" y="21"/>
                  </a:moveTo>
                  <a:cubicBezTo>
                    <a:pt x="2340" y="305"/>
                    <a:pt x="-263" y="3362"/>
                    <a:pt x="21" y="6850"/>
                  </a:cubicBezTo>
                  <a:cubicBezTo>
                    <a:pt x="30" y="6961"/>
                    <a:pt x="42" y="7071"/>
                    <a:pt x="57" y="7181"/>
                  </a:cubicBezTo>
                  <a:cubicBezTo>
                    <a:pt x="524" y="10649"/>
                    <a:pt x="3721" y="13082"/>
                    <a:pt x="7197" y="12616"/>
                  </a:cubicBezTo>
                  <a:cubicBezTo>
                    <a:pt x="10672" y="12150"/>
                    <a:pt x="13111" y="8960"/>
                    <a:pt x="12644" y="5492"/>
                  </a:cubicBezTo>
                  <a:cubicBezTo>
                    <a:pt x="12193" y="2152"/>
                    <a:pt x="9202" y="-252"/>
                    <a:pt x="5836" y="21"/>
                  </a:cubicBezTo>
                  <a:close/>
                </a:path>
              </a:pathLst>
            </a:custGeom>
            <a:grpFill/>
            <a:ln w="6350"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64B6797C-CB43-4348-8A46-C429274AEA8A}"/>
                </a:ext>
              </a:extLst>
            </p:cNvPr>
            <p:cNvSpPr/>
            <p:nvPr/>
          </p:nvSpPr>
          <p:spPr>
            <a:xfrm>
              <a:off x="1786566" y="5336537"/>
              <a:ext cx="12700" cy="12672"/>
            </a:xfrm>
            <a:custGeom>
              <a:avLst/>
              <a:gdLst>
                <a:gd name="connsiteX0" fmla="*/ 5848 w 12700"/>
                <a:gd name="connsiteY0" fmla="*/ 38 h 12672"/>
                <a:gd name="connsiteX1" fmla="*/ 38 w 12700"/>
                <a:gd name="connsiteY1" fmla="*/ 7229 h 12672"/>
                <a:gd name="connsiteX2" fmla="*/ 7245 w 12700"/>
                <a:gd name="connsiteY2" fmla="*/ 13027 h 12672"/>
                <a:gd name="connsiteX3" fmla="*/ 13056 w 12700"/>
                <a:gd name="connsiteY3" fmla="*/ 5835 h 12672"/>
                <a:gd name="connsiteX4" fmla="*/ 5848 w 12700"/>
                <a:gd name="connsiteY4" fmla="*/ 38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5848" y="38"/>
                  </a:moveTo>
                  <a:cubicBezTo>
                    <a:pt x="2253" y="423"/>
                    <a:pt x="-348" y="3643"/>
                    <a:pt x="38" y="7229"/>
                  </a:cubicBezTo>
                  <a:cubicBezTo>
                    <a:pt x="424" y="10816"/>
                    <a:pt x="3650" y="13412"/>
                    <a:pt x="7245" y="13027"/>
                  </a:cubicBezTo>
                  <a:cubicBezTo>
                    <a:pt x="10840" y="12642"/>
                    <a:pt x="13441" y="9422"/>
                    <a:pt x="13056" y="5835"/>
                  </a:cubicBezTo>
                  <a:cubicBezTo>
                    <a:pt x="12670" y="2249"/>
                    <a:pt x="9443" y="-347"/>
                    <a:pt x="5848" y="38"/>
                  </a:cubicBezTo>
                  <a:close/>
                </a:path>
              </a:pathLst>
            </a:custGeom>
            <a:grpFill/>
            <a:ln w="6350"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CBE72F97-3740-4641-828C-71587DBC7E1B}"/>
                </a:ext>
              </a:extLst>
            </p:cNvPr>
            <p:cNvSpPr/>
            <p:nvPr/>
          </p:nvSpPr>
          <p:spPr>
            <a:xfrm>
              <a:off x="3881571" y="5016979"/>
              <a:ext cx="12700" cy="12672"/>
            </a:xfrm>
            <a:custGeom>
              <a:avLst/>
              <a:gdLst>
                <a:gd name="connsiteX0" fmla="*/ 5836 w 12700"/>
                <a:gd name="connsiteY0" fmla="*/ 66 h 12672"/>
                <a:gd name="connsiteX1" fmla="*/ 21 w 12700"/>
                <a:gd name="connsiteY1" fmla="*/ 6895 h 12672"/>
                <a:gd name="connsiteX2" fmla="*/ 57 w 12700"/>
                <a:gd name="connsiteY2" fmla="*/ 7225 h 12672"/>
                <a:gd name="connsiteX3" fmla="*/ 7264 w 12700"/>
                <a:gd name="connsiteY3" fmla="*/ 13023 h 12672"/>
                <a:gd name="connsiteX4" fmla="*/ 13074 w 12700"/>
                <a:gd name="connsiteY4" fmla="*/ 5832 h 12672"/>
                <a:gd name="connsiteX5" fmla="*/ 6238 w 12700"/>
                <a:gd name="connsiteY5" fmla="*/ 20 h 12672"/>
                <a:gd name="connsiteX6" fmla="*/ 5835 w 12700"/>
                <a:gd name="connsiteY6" fmla="*/ 6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5836" y="66"/>
                  </a:moveTo>
                  <a:cubicBezTo>
                    <a:pt x="2340" y="349"/>
                    <a:pt x="-263" y="3407"/>
                    <a:pt x="21" y="6895"/>
                  </a:cubicBezTo>
                  <a:cubicBezTo>
                    <a:pt x="30" y="7005"/>
                    <a:pt x="42" y="7116"/>
                    <a:pt x="57" y="7225"/>
                  </a:cubicBezTo>
                  <a:cubicBezTo>
                    <a:pt x="443" y="10812"/>
                    <a:pt x="3669" y="13408"/>
                    <a:pt x="7264" y="13023"/>
                  </a:cubicBezTo>
                  <a:cubicBezTo>
                    <a:pt x="10859" y="12638"/>
                    <a:pt x="13460" y="9418"/>
                    <a:pt x="13074" y="5832"/>
                  </a:cubicBezTo>
                  <a:cubicBezTo>
                    <a:pt x="12795" y="2343"/>
                    <a:pt x="9734" y="-258"/>
                    <a:pt x="6238" y="20"/>
                  </a:cubicBezTo>
                  <a:cubicBezTo>
                    <a:pt x="6103" y="31"/>
                    <a:pt x="5969" y="46"/>
                    <a:pt x="5835" y="66"/>
                  </a:cubicBezTo>
                  <a:close/>
                </a:path>
              </a:pathLst>
            </a:custGeom>
            <a:grpFill/>
            <a:ln w="6350"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ACFD89B4-7A53-2042-B372-918174EE9A35}"/>
                </a:ext>
              </a:extLst>
            </p:cNvPr>
            <p:cNvSpPr/>
            <p:nvPr/>
          </p:nvSpPr>
          <p:spPr>
            <a:xfrm>
              <a:off x="1129684" y="4692507"/>
              <a:ext cx="12700" cy="12672"/>
            </a:xfrm>
            <a:custGeom>
              <a:avLst/>
              <a:gdLst>
                <a:gd name="connsiteX0" fmla="*/ 5442 w 12700"/>
                <a:gd name="connsiteY0" fmla="*/ 66 h 12672"/>
                <a:gd name="connsiteX1" fmla="*/ 66 w 12700"/>
                <a:gd name="connsiteY1" fmla="*/ 7244 h 12672"/>
                <a:gd name="connsiteX2" fmla="*/ 7260 w 12700"/>
                <a:gd name="connsiteY2" fmla="*/ 12607 h 12672"/>
                <a:gd name="connsiteX3" fmla="*/ 12681 w 12700"/>
                <a:gd name="connsiteY3" fmla="*/ 5831 h 12672"/>
                <a:gd name="connsiteX4" fmla="*/ 5845 w 12700"/>
                <a:gd name="connsiteY4" fmla="*/ 20 h 12672"/>
                <a:gd name="connsiteX5" fmla="*/ 5442 w 12700"/>
                <a:gd name="connsiteY5" fmla="*/ 6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42" y="66"/>
                  </a:moveTo>
                  <a:cubicBezTo>
                    <a:pt x="1971" y="567"/>
                    <a:pt x="-436" y="3780"/>
                    <a:pt x="66" y="7244"/>
                  </a:cubicBezTo>
                  <a:cubicBezTo>
                    <a:pt x="568" y="10707"/>
                    <a:pt x="3789" y="13108"/>
                    <a:pt x="7260" y="12607"/>
                  </a:cubicBezTo>
                  <a:cubicBezTo>
                    <a:pt x="10575" y="12129"/>
                    <a:pt x="12948" y="9163"/>
                    <a:pt x="12681" y="5831"/>
                  </a:cubicBezTo>
                  <a:cubicBezTo>
                    <a:pt x="12401" y="2343"/>
                    <a:pt x="9341" y="-258"/>
                    <a:pt x="5845" y="20"/>
                  </a:cubicBezTo>
                  <a:cubicBezTo>
                    <a:pt x="5710" y="31"/>
                    <a:pt x="5575" y="46"/>
                    <a:pt x="5442" y="66"/>
                  </a:cubicBezTo>
                  <a:close/>
                </a:path>
              </a:pathLst>
            </a:custGeom>
            <a:grpFill/>
            <a:ln w="6350"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4465D427-F704-2C49-B394-36C5DBD0CD23}"/>
                </a:ext>
              </a:extLst>
            </p:cNvPr>
            <p:cNvSpPr/>
            <p:nvPr/>
          </p:nvSpPr>
          <p:spPr>
            <a:xfrm>
              <a:off x="532399" y="4491527"/>
              <a:ext cx="12700" cy="12672"/>
            </a:xfrm>
            <a:custGeom>
              <a:avLst/>
              <a:gdLst>
                <a:gd name="connsiteX0" fmla="*/ 5446 w 12700"/>
                <a:gd name="connsiteY0" fmla="*/ 65 h 12672"/>
                <a:gd name="connsiteX1" fmla="*/ 66 w 12700"/>
                <a:gd name="connsiteY1" fmla="*/ 7239 h 12672"/>
                <a:gd name="connsiteX2" fmla="*/ 7255 w 12700"/>
                <a:gd name="connsiteY2" fmla="*/ 12608 h 12672"/>
                <a:gd name="connsiteX3" fmla="*/ 12685 w 12700"/>
                <a:gd name="connsiteY3" fmla="*/ 5894 h 12672"/>
                <a:gd name="connsiteX4" fmla="*/ 5908 w 12700"/>
                <a:gd name="connsiteY4" fmla="*/ 16 h 12672"/>
                <a:gd name="connsiteX5" fmla="*/ 5446 w 12700"/>
                <a:gd name="connsiteY5" fmla="*/ 65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46" y="65"/>
                  </a:moveTo>
                  <a:cubicBezTo>
                    <a:pt x="1975" y="563"/>
                    <a:pt x="-434" y="3775"/>
                    <a:pt x="66" y="7239"/>
                  </a:cubicBezTo>
                  <a:cubicBezTo>
                    <a:pt x="565" y="10703"/>
                    <a:pt x="3784" y="13106"/>
                    <a:pt x="7255" y="12608"/>
                  </a:cubicBezTo>
                  <a:cubicBezTo>
                    <a:pt x="10549" y="12135"/>
                    <a:pt x="12918" y="9206"/>
                    <a:pt x="12685" y="5894"/>
                  </a:cubicBezTo>
                  <a:cubicBezTo>
                    <a:pt x="12440" y="2403"/>
                    <a:pt x="9406" y="-229"/>
                    <a:pt x="5908" y="16"/>
                  </a:cubicBezTo>
                  <a:cubicBezTo>
                    <a:pt x="5753" y="26"/>
                    <a:pt x="5599" y="43"/>
                    <a:pt x="5446" y="65"/>
                  </a:cubicBezTo>
                  <a:close/>
                </a:path>
              </a:pathLst>
            </a:custGeom>
            <a:grpFill/>
            <a:ln w="6350"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53AA4887-4C0A-5A4F-A4FF-4C54135F8F52}"/>
                </a:ext>
              </a:extLst>
            </p:cNvPr>
            <p:cNvSpPr/>
            <p:nvPr/>
          </p:nvSpPr>
          <p:spPr>
            <a:xfrm>
              <a:off x="1897204" y="6652962"/>
              <a:ext cx="12700" cy="12672"/>
            </a:xfrm>
            <a:custGeom>
              <a:avLst/>
              <a:gdLst>
                <a:gd name="connsiteX0" fmla="*/ 5446 w 12700"/>
                <a:gd name="connsiteY0" fmla="*/ 65 h 12672"/>
                <a:gd name="connsiteX1" fmla="*/ 66 w 12700"/>
                <a:gd name="connsiteY1" fmla="*/ 7239 h 12672"/>
                <a:gd name="connsiteX2" fmla="*/ 7255 w 12700"/>
                <a:gd name="connsiteY2" fmla="*/ 12608 h 12672"/>
                <a:gd name="connsiteX3" fmla="*/ 12685 w 12700"/>
                <a:gd name="connsiteY3" fmla="*/ 5894 h 12672"/>
                <a:gd name="connsiteX4" fmla="*/ 5908 w 12700"/>
                <a:gd name="connsiteY4" fmla="*/ 16 h 12672"/>
                <a:gd name="connsiteX5" fmla="*/ 5446 w 12700"/>
                <a:gd name="connsiteY5" fmla="*/ 65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46" y="65"/>
                  </a:moveTo>
                  <a:cubicBezTo>
                    <a:pt x="1975" y="564"/>
                    <a:pt x="-434" y="3775"/>
                    <a:pt x="66" y="7239"/>
                  </a:cubicBezTo>
                  <a:cubicBezTo>
                    <a:pt x="565" y="10703"/>
                    <a:pt x="3784" y="13106"/>
                    <a:pt x="7255" y="12608"/>
                  </a:cubicBezTo>
                  <a:cubicBezTo>
                    <a:pt x="10548" y="12135"/>
                    <a:pt x="12918" y="9206"/>
                    <a:pt x="12685" y="5894"/>
                  </a:cubicBezTo>
                  <a:cubicBezTo>
                    <a:pt x="12441" y="2403"/>
                    <a:pt x="9406" y="-229"/>
                    <a:pt x="5908" y="16"/>
                  </a:cubicBezTo>
                  <a:cubicBezTo>
                    <a:pt x="5753" y="27"/>
                    <a:pt x="5600" y="43"/>
                    <a:pt x="5446" y="65"/>
                  </a:cubicBezTo>
                  <a:close/>
                </a:path>
              </a:pathLst>
            </a:custGeom>
            <a:grpFill/>
            <a:ln w="6350"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A9E35721-4F26-444C-9EC8-2A5D142EC92B}"/>
                </a:ext>
              </a:extLst>
            </p:cNvPr>
            <p:cNvSpPr/>
            <p:nvPr/>
          </p:nvSpPr>
          <p:spPr>
            <a:xfrm>
              <a:off x="96212" y="4685973"/>
              <a:ext cx="12700" cy="12672"/>
            </a:xfrm>
            <a:custGeom>
              <a:avLst/>
              <a:gdLst>
                <a:gd name="connsiteX0" fmla="*/ 5388 w 12700"/>
                <a:gd name="connsiteY0" fmla="*/ 74 h 12672"/>
                <a:gd name="connsiteX1" fmla="*/ 74 w 12700"/>
                <a:gd name="connsiteY1" fmla="*/ 7298 h 12672"/>
                <a:gd name="connsiteX2" fmla="*/ 7314 w 12700"/>
                <a:gd name="connsiteY2" fmla="*/ 12599 h 12672"/>
                <a:gd name="connsiteX3" fmla="*/ 12690 w 12700"/>
                <a:gd name="connsiteY3" fmla="*/ 5966 h 12672"/>
                <a:gd name="connsiteX4" fmla="*/ 5980 w 12700"/>
                <a:gd name="connsiteY4" fmla="*/ 11 h 12672"/>
                <a:gd name="connsiteX5" fmla="*/ 5388 w 12700"/>
                <a:gd name="connsiteY5" fmla="*/ 7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388" y="74"/>
                  </a:moveTo>
                  <a:cubicBezTo>
                    <a:pt x="1921" y="604"/>
                    <a:pt x="-458" y="3839"/>
                    <a:pt x="74" y="7298"/>
                  </a:cubicBezTo>
                  <a:cubicBezTo>
                    <a:pt x="606" y="10756"/>
                    <a:pt x="3848" y="13130"/>
                    <a:pt x="7314" y="12599"/>
                  </a:cubicBezTo>
                  <a:cubicBezTo>
                    <a:pt x="10553" y="12103"/>
                    <a:pt x="12881" y="9230"/>
                    <a:pt x="12690" y="5966"/>
                  </a:cubicBezTo>
                  <a:cubicBezTo>
                    <a:pt x="12485" y="2473"/>
                    <a:pt x="9481" y="-193"/>
                    <a:pt x="5980" y="11"/>
                  </a:cubicBezTo>
                  <a:cubicBezTo>
                    <a:pt x="5782" y="23"/>
                    <a:pt x="5584" y="43"/>
                    <a:pt x="5388" y="74"/>
                  </a:cubicBezTo>
                  <a:close/>
                </a:path>
              </a:pathLst>
            </a:custGeom>
            <a:grpFill/>
            <a:ln w="6350"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66FF0AF1-DC35-0047-A0E1-055FEA8F1E31}"/>
                </a:ext>
              </a:extLst>
            </p:cNvPr>
            <p:cNvSpPr/>
            <p:nvPr/>
          </p:nvSpPr>
          <p:spPr>
            <a:xfrm>
              <a:off x="2039658" y="4257557"/>
              <a:ext cx="12700" cy="12672"/>
            </a:xfrm>
            <a:custGeom>
              <a:avLst/>
              <a:gdLst>
                <a:gd name="connsiteX0" fmla="*/ 5868 w 12700"/>
                <a:gd name="connsiteY0" fmla="*/ 42 h 12672"/>
                <a:gd name="connsiteX1" fmla="*/ 49 w 12700"/>
                <a:gd name="connsiteY1" fmla="*/ 7445 h 12672"/>
                <a:gd name="connsiteX2" fmla="*/ 7469 w 12700"/>
                <a:gd name="connsiteY2" fmla="*/ 13251 h 12672"/>
                <a:gd name="connsiteX3" fmla="*/ 13297 w 12700"/>
                <a:gd name="connsiteY3" fmla="*/ 5934 h 12672"/>
                <a:gd name="connsiteX4" fmla="*/ 5868 w 12700"/>
                <a:gd name="connsiteY4" fmla="*/ 42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5868" y="42"/>
                  </a:moveTo>
                  <a:cubicBezTo>
                    <a:pt x="2212" y="483"/>
                    <a:pt x="-393" y="3797"/>
                    <a:pt x="49" y="7445"/>
                  </a:cubicBezTo>
                  <a:cubicBezTo>
                    <a:pt x="491" y="11093"/>
                    <a:pt x="3813" y="13692"/>
                    <a:pt x="7469" y="13251"/>
                  </a:cubicBezTo>
                  <a:cubicBezTo>
                    <a:pt x="11091" y="12814"/>
                    <a:pt x="13688" y="9554"/>
                    <a:pt x="13297" y="5934"/>
                  </a:cubicBezTo>
                  <a:cubicBezTo>
                    <a:pt x="12866" y="2266"/>
                    <a:pt x="9547" y="-367"/>
                    <a:pt x="5868" y="42"/>
                  </a:cubicBezTo>
                  <a:close/>
                </a:path>
              </a:pathLst>
            </a:custGeom>
            <a:grpFill/>
            <a:ln w="6350"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E8E20976-6212-1C4D-BD56-4A3D03E33698}"/>
                </a:ext>
              </a:extLst>
            </p:cNvPr>
            <p:cNvSpPr/>
            <p:nvPr/>
          </p:nvSpPr>
          <p:spPr>
            <a:xfrm>
              <a:off x="1208307" y="6612627"/>
              <a:ext cx="12700" cy="12672"/>
            </a:xfrm>
            <a:custGeom>
              <a:avLst/>
              <a:gdLst>
                <a:gd name="connsiteX0" fmla="*/ 6004 w 12700"/>
                <a:gd name="connsiteY0" fmla="*/ 39 h 12672"/>
                <a:gd name="connsiteX1" fmla="*/ 35 w 12700"/>
                <a:gd name="connsiteY1" fmla="*/ 7453 h 12672"/>
                <a:gd name="connsiteX2" fmla="*/ 7462 w 12700"/>
                <a:gd name="connsiteY2" fmla="*/ 13393 h 12672"/>
                <a:gd name="connsiteX3" fmla="*/ 13416 w 12700"/>
                <a:gd name="connsiteY3" fmla="*/ 5981 h 12672"/>
                <a:gd name="connsiteX4" fmla="*/ 6004 w 12700"/>
                <a:gd name="connsiteY4" fmla="*/ 39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6004" y="39"/>
                  </a:moveTo>
                  <a:cubicBezTo>
                    <a:pt x="2320" y="470"/>
                    <a:pt x="-337" y="3770"/>
                    <a:pt x="35" y="7453"/>
                  </a:cubicBezTo>
                  <a:cubicBezTo>
                    <a:pt x="442" y="11140"/>
                    <a:pt x="3767" y="13799"/>
                    <a:pt x="7462" y="13393"/>
                  </a:cubicBezTo>
                  <a:cubicBezTo>
                    <a:pt x="11157" y="12986"/>
                    <a:pt x="13823" y="9668"/>
                    <a:pt x="13416" y="5981"/>
                  </a:cubicBezTo>
                  <a:cubicBezTo>
                    <a:pt x="13009" y="2300"/>
                    <a:pt x="9694" y="-358"/>
                    <a:pt x="6004" y="39"/>
                  </a:cubicBezTo>
                  <a:close/>
                </a:path>
              </a:pathLst>
            </a:custGeom>
            <a:grpFill/>
            <a:ln w="6350"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D77B2BE3-32BD-AE4D-9F5E-F14986D5E1D3}"/>
                </a:ext>
              </a:extLst>
            </p:cNvPr>
            <p:cNvSpPr/>
            <p:nvPr/>
          </p:nvSpPr>
          <p:spPr>
            <a:xfrm>
              <a:off x="2669119" y="5159884"/>
              <a:ext cx="12700" cy="12672"/>
            </a:xfrm>
            <a:custGeom>
              <a:avLst/>
              <a:gdLst>
                <a:gd name="connsiteX0" fmla="*/ 6009 w 12700"/>
                <a:gd name="connsiteY0" fmla="*/ 40 h 12672"/>
                <a:gd name="connsiteX1" fmla="*/ 40 w 12700"/>
                <a:gd name="connsiteY1" fmla="*/ 7453 h 12672"/>
                <a:gd name="connsiteX2" fmla="*/ 7470 w 12700"/>
                <a:gd name="connsiteY2" fmla="*/ 13409 h 12672"/>
                <a:gd name="connsiteX3" fmla="*/ 13439 w 12700"/>
                <a:gd name="connsiteY3" fmla="*/ 5996 h 12672"/>
                <a:gd name="connsiteX4" fmla="*/ 6009 w 12700"/>
                <a:gd name="connsiteY4" fmla="*/ 40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6009" y="40"/>
                  </a:moveTo>
                  <a:cubicBezTo>
                    <a:pt x="2309" y="443"/>
                    <a:pt x="-363" y="3762"/>
                    <a:pt x="40" y="7453"/>
                  </a:cubicBezTo>
                  <a:cubicBezTo>
                    <a:pt x="444" y="11145"/>
                    <a:pt x="3770" y="13812"/>
                    <a:pt x="7470" y="13409"/>
                  </a:cubicBezTo>
                  <a:cubicBezTo>
                    <a:pt x="11170" y="13007"/>
                    <a:pt x="13842" y="9688"/>
                    <a:pt x="13439" y="5996"/>
                  </a:cubicBezTo>
                  <a:cubicBezTo>
                    <a:pt x="13036" y="2304"/>
                    <a:pt x="9709" y="-362"/>
                    <a:pt x="6009" y="40"/>
                  </a:cubicBezTo>
                  <a:close/>
                </a:path>
              </a:pathLst>
            </a:custGeom>
            <a:grpFill/>
            <a:ln w="6350"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8F6A1893-F435-2D41-A830-E39E3FBFDC42}"/>
                </a:ext>
              </a:extLst>
            </p:cNvPr>
            <p:cNvSpPr/>
            <p:nvPr/>
          </p:nvSpPr>
          <p:spPr>
            <a:xfrm>
              <a:off x="0" y="5070648"/>
              <a:ext cx="692150" cy="887055"/>
            </a:xfrm>
            <a:custGeom>
              <a:avLst/>
              <a:gdLst>
                <a:gd name="connsiteX0" fmla="*/ 695008 w 692150"/>
                <a:gd name="connsiteY0" fmla="*/ 891047 h 887054"/>
                <a:gd name="connsiteX1" fmla="*/ 695579 w 692150"/>
                <a:gd name="connsiteY1" fmla="*/ 886421 h 887054"/>
                <a:gd name="connsiteX2" fmla="*/ 0 w 692150"/>
                <a:gd name="connsiteY2" fmla="*/ 0 h 887054"/>
                <a:gd name="connsiteX3" fmla="*/ 0 w 692150"/>
                <a:gd name="connsiteY3" fmla="*/ 10708 h 887054"/>
                <a:gd name="connsiteX4" fmla="*/ 690309 w 692150"/>
                <a:gd name="connsiteY4" fmla="*/ 890476 h 887054"/>
                <a:gd name="connsiteX5" fmla="*/ 695008 w 692150"/>
                <a:gd name="connsiteY5" fmla="*/ 891047 h 88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150" h="887054">
                  <a:moveTo>
                    <a:pt x="695008" y="891047"/>
                  </a:moveTo>
                  <a:cubicBezTo>
                    <a:pt x="696414" y="889909"/>
                    <a:pt x="696666" y="887865"/>
                    <a:pt x="695579" y="886421"/>
                  </a:cubicBezTo>
                  <a:lnTo>
                    <a:pt x="0" y="0"/>
                  </a:lnTo>
                  <a:lnTo>
                    <a:pt x="0" y="10708"/>
                  </a:lnTo>
                  <a:lnTo>
                    <a:pt x="690309" y="890476"/>
                  </a:lnTo>
                  <a:cubicBezTo>
                    <a:pt x="691454" y="891919"/>
                    <a:pt x="693549" y="892173"/>
                    <a:pt x="695008" y="891047"/>
                  </a:cubicBezTo>
                  <a:close/>
                </a:path>
              </a:pathLst>
            </a:custGeom>
            <a:grpFill/>
            <a:ln w="6350"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1FEE649E-C1CC-A34A-97F8-C16966422802}"/>
                </a:ext>
              </a:extLst>
            </p:cNvPr>
            <p:cNvSpPr/>
            <p:nvPr/>
          </p:nvSpPr>
          <p:spPr>
            <a:xfrm>
              <a:off x="689468" y="5955570"/>
              <a:ext cx="463550" cy="614602"/>
            </a:xfrm>
            <a:custGeom>
              <a:avLst/>
              <a:gdLst>
                <a:gd name="connsiteX0" fmla="*/ 6111 w 463550"/>
                <a:gd name="connsiteY0" fmla="*/ 1562 h 614602"/>
                <a:gd name="connsiteX1" fmla="*/ 1566 w 463550"/>
                <a:gd name="connsiteY1" fmla="*/ 493 h 614602"/>
                <a:gd name="connsiteX2" fmla="*/ 494 w 463550"/>
                <a:gd name="connsiteY2" fmla="*/ 5028 h 614602"/>
                <a:gd name="connsiteX3" fmla="*/ 840 w 463550"/>
                <a:gd name="connsiteY3" fmla="*/ 5491 h 614602"/>
                <a:gd name="connsiteX4" fmla="*/ 462676 w 463550"/>
                <a:gd name="connsiteY4" fmla="*/ 618635 h 614602"/>
                <a:gd name="connsiteX5" fmla="*/ 467435 w 463550"/>
                <a:gd name="connsiteY5" fmla="*/ 618657 h 614602"/>
                <a:gd name="connsiteX6" fmla="*/ 468010 w 463550"/>
                <a:gd name="connsiteY6" fmla="*/ 614644 h 61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 h="614602">
                  <a:moveTo>
                    <a:pt x="6111" y="1562"/>
                  </a:moveTo>
                  <a:cubicBezTo>
                    <a:pt x="5152" y="15"/>
                    <a:pt x="3117" y="-464"/>
                    <a:pt x="1566" y="493"/>
                  </a:cubicBezTo>
                  <a:cubicBezTo>
                    <a:pt x="15" y="1450"/>
                    <a:pt x="-465" y="3481"/>
                    <a:pt x="494" y="5028"/>
                  </a:cubicBezTo>
                  <a:cubicBezTo>
                    <a:pt x="596" y="5192"/>
                    <a:pt x="712" y="5347"/>
                    <a:pt x="840" y="5491"/>
                  </a:cubicBezTo>
                  <a:lnTo>
                    <a:pt x="462676" y="618635"/>
                  </a:lnTo>
                  <a:cubicBezTo>
                    <a:pt x="463984" y="619953"/>
                    <a:pt x="466115" y="619962"/>
                    <a:pt x="467435" y="618657"/>
                  </a:cubicBezTo>
                  <a:cubicBezTo>
                    <a:pt x="468506" y="617598"/>
                    <a:pt x="468740" y="615959"/>
                    <a:pt x="468010" y="614644"/>
                  </a:cubicBezTo>
                  <a:close/>
                </a:path>
              </a:pathLst>
            </a:custGeom>
            <a:grpFill/>
            <a:ln w="6350"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D10C0406-7949-D14E-9A7C-38A5985D9EF0}"/>
                </a:ext>
              </a:extLst>
            </p:cNvPr>
            <p:cNvSpPr/>
            <p:nvPr/>
          </p:nvSpPr>
          <p:spPr>
            <a:xfrm>
              <a:off x="689767" y="5955842"/>
              <a:ext cx="177800" cy="69697"/>
            </a:xfrm>
            <a:custGeom>
              <a:avLst/>
              <a:gdLst>
                <a:gd name="connsiteX0" fmla="*/ 181263 w 177800"/>
                <a:gd name="connsiteY0" fmla="*/ 68833 h 69697"/>
                <a:gd name="connsiteX1" fmla="*/ 4352 w 177800"/>
                <a:gd name="connsiteY1" fmla="*/ 150 h 69697"/>
                <a:gd name="connsiteX2" fmla="*/ 288 w 177800"/>
                <a:gd name="connsiteY2" fmla="*/ 1987 h 69697"/>
                <a:gd name="connsiteX3" fmla="*/ 1956 w 177800"/>
                <a:gd name="connsiteY3" fmla="*/ 6339 h 69697"/>
                <a:gd name="connsiteX4" fmla="*/ 2002 w 177800"/>
                <a:gd name="connsiteY4" fmla="*/ 6359 h 69697"/>
                <a:gd name="connsiteX5" fmla="*/ 178913 w 177800"/>
                <a:gd name="connsiteY5" fmla="*/ 74979 h 69697"/>
                <a:gd name="connsiteX6" fmla="*/ 182977 w 177800"/>
                <a:gd name="connsiteY6" fmla="*/ 73205 h 69697"/>
                <a:gd name="connsiteX7" fmla="*/ 181309 w 177800"/>
                <a:gd name="connsiteY7" fmla="*/ 68853 h 69697"/>
                <a:gd name="connsiteX8" fmla="*/ 181263 w 177800"/>
                <a:gd name="connsiteY8" fmla="*/ 68833 h 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00" h="69697">
                  <a:moveTo>
                    <a:pt x="181263" y="68833"/>
                  </a:moveTo>
                  <a:lnTo>
                    <a:pt x="4352" y="150"/>
                  </a:lnTo>
                  <a:cubicBezTo>
                    <a:pt x="2726" y="-350"/>
                    <a:pt x="982" y="438"/>
                    <a:pt x="288" y="1987"/>
                  </a:cubicBezTo>
                  <a:cubicBezTo>
                    <a:pt x="-456" y="3649"/>
                    <a:pt x="291" y="5597"/>
                    <a:pt x="1956" y="6339"/>
                  </a:cubicBezTo>
                  <a:cubicBezTo>
                    <a:pt x="1972" y="6346"/>
                    <a:pt x="1987" y="6353"/>
                    <a:pt x="2002" y="6359"/>
                  </a:cubicBezTo>
                  <a:lnTo>
                    <a:pt x="178913" y="74979"/>
                  </a:lnTo>
                  <a:cubicBezTo>
                    <a:pt x="180525" y="75552"/>
                    <a:pt x="182305" y="74775"/>
                    <a:pt x="182977" y="73205"/>
                  </a:cubicBezTo>
                  <a:cubicBezTo>
                    <a:pt x="183721" y="71543"/>
                    <a:pt x="182974" y="69595"/>
                    <a:pt x="181309" y="68853"/>
                  </a:cubicBezTo>
                  <a:cubicBezTo>
                    <a:pt x="181294" y="68846"/>
                    <a:pt x="181278" y="68840"/>
                    <a:pt x="181263" y="68833"/>
                  </a:cubicBezTo>
                  <a:close/>
                </a:path>
              </a:pathLst>
            </a:custGeom>
            <a:grpFill/>
            <a:ln w="6350"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3B33F8D7-FE89-AE40-80DD-8F1CBF77F7D8}"/>
                </a:ext>
              </a:extLst>
            </p:cNvPr>
            <p:cNvSpPr/>
            <p:nvPr/>
          </p:nvSpPr>
          <p:spPr>
            <a:xfrm>
              <a:off x="139700" y="5955935"/>
              <a:ext cx="552450" cy="899727"/>
            </a:xfrm>
            <a:custGeom>
              <a:avLst/>
              <a:gdLst>
                <a:gd name="connsiteX0" fmla="*/ 555054 w 552450"/>
                <a:gd name="connsiteY0" fmla="*/ 564 h 899726"/>
                <a:gd name="connsiteX1" fmla="*/ 550418 w 552450"/>
                <a:gd name="connsiteY1" fmla="*/ 1451 h 899726"/>
                <a:gd name="connsiteX2" fmla="*/ 0 w 552450"/>
                <a:gd name="connsiteY2" fmla="*/ 901558 h 899726"/>
                <a:gd name="connsiteX3" fmla="*/ 7747 w 552450"/>
                <a:gd name="connsiteY3" fmla="*/ 901558 h 899726"/>
                <a:gd name="connsiteX4" fmla="*/ 556387 w 552450"/>
                <a:gd name="connsiteY4" fmla="*/ 4872 h 899726"/>
                <a:gd name="connsiteX5" fmla="*/ 555054 w 552450"/>
                <a:gd name="connsiteY5" fmla="*/ 564 h 8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899726">
                  <a:moveTo>
                    <a:pt x="555054" y="564"/>
                  </a:moveTo>
                  <a:cubicBezTo>
                    <a:pt x="553525" y="-453"/>
                    <a:pt x="551462" y="-58"/>
                    <a:pt x="550418" y="1451"/>
                  </a:cubicBezTo>
                  <a:lnTo>
                    <a:pt x="0" y="901558"/>
                  </a:lnTo>
                  <a:lnTo>
                    <a:pt x="7747" y="901558"/>
                  </a:lnTo>
                  <a:lnTo>
                    <a:pt x="556387" y="4872"/>
                  </a:lnTo>
                  <a:cubicBezTo>
                    <a:pt x="557151" y="3310"/>
                    <a:pt x="556568" y="1424"/>
                    <a:pt x="555054" y="564"/>
                  </a:cubicBezTo>
                  <a:close/>
                </a:path>
              </a:pathLst>
            </a:custGeom>
            <a:grpFill/>
            <a:ln w="6350"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82CFE4D0-A57A-1A43-AB4D-69CE260DFC7C}"/>
                </a:ext>
              </a:extLst>
            </p:cNvPr>
            <p:cNvSpPr/>
            <p:nvPr/>
          </p:nvSpPr>
          <p:spPr>
            <a:xfrm>
              <a:off x="866604" y="6024604"/>
              <a:ext cx="285750" cy="544905"/>
            </a:xfrm>
            <a:custGeom>
              <a:avLst/>
              <a:gdLst>
                <a:gd name="connsiteX0" fmla="*/ 6204 w 285750"/>
                <a:gd name="connsiteY0" fmla="*/ 1592 h 544905"/>
                <a:gd name="connsiteX1" fmla="*/ 1949 w 285750"/>
                <a:gd name="connsiteY1" fmla="*/ 325 h 544905"/>
                <a:gd name="connsiteX2" fmla="*/ 291 w 285750"/>
                <a:gd name="connsiteY2" fmla="*/ 4680 h 544905"/>
                <a:gd name="connsiteX3" fmla="*/ 298 w 285750"/>
                <a:gd name="connsiteY3" fmla="*/ 4696 h 544905"/>
                <a:gd name="connsiteX4" fmla="*/ 285286 w 285750"/>
                <a:gd name="connsiteY4" fmla="*/ 549095 h 544905"/>
                <a:gd name="connsiteX5" fmla="*/ 289720 w 285750"/>
                <a:gd name="connsiteY5" fmla="*/ 550558 h 544905"/>
                <a:gd name="connsiteX6" fmla="*/ 289731 w 285750"/>
                <a:gd name="connsiteY6" fmla="*/ 550552 h 544905"/>
                <a:gd name="connsiteX7" fmla="*/ 291192 w 285750"/>
                <a:gd name="connsiteY7" fmla="*/ 546053 h 5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544905">
                  <a:moveTo>
                    <a:pt x="6204" y="1592"/>
                  </a:moveTo>
                  <a:cubicBezTo>
                    <a:pt x="5324" y="139"/>
                    <a:pt x="3483" y="-409"/>
                    <a:pt x="1949" y="325"/>
                  </a:cubicBezTo>
                  <a:cubicBezTo>
                    <a:pt x="286" y="1071"/>
                    <a:pt x="-457" y="3021"/>
                    <a:pt x="291" y="4680"/>
                  </a:cubicBezTo>
                  <a:cubicBezTo>
                    <a:pt x="293" y="4686"/>
                    <a:pt x="296" y="4691"/>
                    <a:pt x="298" y="4696"/>
                  </a:cubicBezTo>
                  <a:lnTo>
                    <a:pt x="285286" y="549095"/>
                  </a:lnTo>
                  <a:cubicBezTo>
                    <a:pt x="286106" y="550720"/>
                    <a:pt x="288091" y="551375"/>
                    <a:pt x="289720" y="550558"/>
                  </a:cubicBezTo>
                  <a:cubicBezTo>
                    <a:pt x="289724" y="550556"/>
                    <a:pt x="289727" y="550554"/>
                    <a:pt x="289731" y="550552"/>
                  </a:cubicBezTo>
                  <a:cubicBezTo>
                    <a:pt x="291373" y="549707"/>
                    <a:pt x="292025" y="547699"/>
                    <a:pt x="291192" y="546053"/>
                  </a:cubicBezTo>
                  <a:close/>
                </a:path>
              </a:pathLst>
            </a:custGeom>
            <a:grpFill/>
            <a:ln w="6350"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B83C7798-31F6-D543-9E46-059885162DA7}"/>
                </a:ext>
              </a:extLst>
            </p:cNvPr>
            <p:cNvSpPr/>
            <p:nvPr/>
          </p:nvSpPr>
          <p:spPr>
            <a:xfrm>
              <a:off x="2948592" y="5938204"/>
              <a:ext cx="222250" cy="633611"/>
            </a:xfrm>
            <a:custGeom>
              <a:avLst/>
              <a:gdLst>
                <a:gd name="connsiteX0" fmla="*/ 222471 w 222250"/>
                <a:gd name="connsiteY0" fmla="*/ 174 h 633610"/>
                <a:gd name="connsiteX1" fmla="*/ 218287 w 222250"/>
                <a:gd name="connsiteY1" fmla="*/ 2243 h 633610"/>
                <a:gd name="connsiteX2" fmla="*/ 218280 w 222250"/>
                <a:gd name="connsiteY2" fmla="*/ 2265 h 633610"/>
                <a:gd name="connsiteX3" fmla="*/ 158 w 222250"/>
                <a:gd name="connsiteY3" fmla="*/ 633784 h 633610"/>
                <a:gd name="connsiteX4" fmla="*/ 2253 w 222250"/>
                <a:gd name="connsiteY4" fmla="*/ 637966 h 633610"/>
                <a:gd name="connsiteX5" fmla="*/ 6408 w 222250"/>
                <a:gd name="connsiteY5" fmla="*/ 636043 h 633610"/>
                <a:gd name="connsiteX6" fmla="*/ 6444 w 222250"/>
                <a:gd name="connsiteY6" fmla="*/ 635939 h 633610"/>
                <a:gd name="connsiteX7" fmla="*/ 224567 w 222250"/>
                <a:gd name="connsiteY7" fmla="*/ 4419 h 633610"/>
                <a:gd name="connsiteX8" fmla="*/ 222471 w 222250"/>
                <a:gd name="connsiteY8" fmla="*/ 174 h 63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250" h="633610">
                  <a:moveTo>
                    <a:pt x="222471" y="174"/>
                  </a:moveTo>
                  <a:cubicBezTo>
                    <a:pt x="220743" y="-408"/>
                    <a:pt x="218870" y="519"/>
                    <a:pt x="218287" y="2243"/>
                  </a:cubicBezTo>
                  <a:cubicBezTo>
                    <a:pt x="218285" y="2250"/>
                    <a:pt x="218282" y="2257"/>
                    <a:pt x="218280" y="2265"/>
                  </a:cubicBezTo>
                  <a:lnTo>
                    <a:pt x="158" y="633784"/>
                  </a:lnTo>
                  <a:cubicBezTo>
                    <a:pt x="-391" y="635514"/>
                    <a:pt x="537" y="637366"/>
                    <a:pt x="2253" y="637966"/>
                  </a:cubicBezTo>
                  <a:cubicBezTo>
                    <a:pt x="3932" y="638580"/>
                    <a:pt x="5792" y="637719"/>
                    <a:pt x="6408" y="636043"/>
                  </a:cubicBezTo>
                  <a:cubicBezTo>
                    <a:pt x="6420" y="636008"/>
                    <a:pt x="6432" y="635974"/>
                    <a:pt x="6444" y="635939"/>
                  </a:cubicBezTo>
                  <a:lnTo>
                    <a:pt x="224567" y="4419"/>
                  </a:lnTo>
                  <a:cubicBezTo>
                    <a:pt x="225119" y="2672"/>
                    <a:pt x="224196" y="801"/>
                    <a:pt x="222471" y="174"/>
                  </a:cubicBezTo>
                  <a:close/>
                </a:path>
              </a:pathLst>
            </a:custGeom>
            <a:grpFill/>
            <a:ln w="6350"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363EAD96-C306-A14D-B268-4A1D32A2C4C7}"/>
                </a:ext>
              </a:extLst>
            </p:cNvPr>
            <p:cNvSpPr/>
            <p:nvPr/>
          </p:nvSpPr>
          <p:spPr>
            <a:xfrm>
              <a:off x="2830830" y="6569734"/>
              <a:ext cx="120650" cy="285125"/>
            </a:xfrm>
            <a:custGeom>
              <a:avLst/>
              <a:gdLst>
                <a:gd name="connsiteX0" fmla="*/ 122365 w 120650"/>
                <a:gd name="connsiteY0" fmla="*/ 226 h 285124"/>
                <a:gd name="connsiteX1" fmla="*/ 118047 w 120650"/>
                <a:gd name="connsiteY1" fmla="*/ 2064 h 285124"/>
                <a:gd name="connsiteX2" fmla="*/ 0 w 120650"/>
                <a:gd name="connsiteY2" fmla="*/ 287759 h 285124"/>
                <a:gd name="connsiteX3" fmla="*/ 7176 w 120650"/>
                <a:gd name="connsiteY3" fmla="*/ 287759 h 285124"/>
                <a:gd name="connsiteX4" fmla="*/ 124143 w 120650"/>
                <a:gd name="connsiteY4" fmla="*/ 4598 h 285124"/>
                <a:gd name="connsiteX5" fmla="*/ 122365 w 120650"/>
                <a:gd name="connsiteY5" fmla="*/ 226 h 2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50" h="285124">
                  <a:moveTo>
                    <a:pt x="122365" y="226"/>
                  </a:moveTo>
                  <a:cubicBezTo>
                    <a:pt x="120664" y="-429"/>
                    <a:pt x="118750" y="386"/>
                    <a:pt x="118047" y="2064"/>
                  </a:cubicBezTo>
                  <a:lnTo>
                    <a:pt x="0" y="287759"/>
                  </a:lnTo>
                  <a:lnTo>
                    <a:pt x="7176" y="287759"/>
                  </a:lnTo>
                  <a:lnTo>
                    <a:pt x="124143" y="4598"/>
                  </a:lnTo>
                  <a:cubicBezTo>
                    <a:pt x="124849" y="2901"/>
                    <a:pt x="124056" y="953"/>
                    <a:pt x="122365" y="226"/>
                  </a:cubicBezTo>
                  <a:close/>
                </a:path>
              </a:pathLst>
            </a:custGeom>
            <a:grpFill/>
            <a:ln w="6350"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BFC3D08F-0DEF-4C4D-8640-2D32C1780948}"/>
                </a:ext>
              </a:extLst>
            </p:cNvPr>
            <p:cNvSpPr/>
            <p:nvPr/>
          </p:nvSpPr>
          <p:spPr>
            <a:xfrm>
              <a:off x="384238" y="6568917"/>
              <a:ext cx="768350" cy="285125"/>
            </a:xfrm>
            <a:custGeom>
              <a:avLst/>
              <a:gdLst>
                <a:gd name="connsiteX0" fmla="*/ 773621 w 768350"/>
                <a:gd name="connsiteY0" fmla="*/ 2248 h 285124"/>
                <a:gd name="connsiteX1" fmla="*/ 769429 w 768350"/>
                <a:gd name="connsiteY1" fmla="*/ 157 h 285124"/>
                <a:gd name="connsiteX2" fmla="*/ 0 w 768350"/>
                <a:gd name="connsiteY2" fmla="*/ 288577 h 285124"/>
                <a:gd name="connsiteX3" fmla="*/ 19050 w 768350"/>
                <a:gd name="connsiteY3" fmla="*/ 288577 h 285124"/>
                <a:gd name="connsiteX4" fmla="*/ 771462 w 768350"/>
                <a:gd name="connsiteY4" fmla="*/ 6366 h 285124"/>
                <a:gd name="connsiteX5" fmla="*/ 773621 w 768350"/>
                <a:gd name="connsiteY5" fmla="*/ 2248 h 2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350" h="285124">
                  <a:moveTo>
                    <a:pt x="773621" y="2248"/>
                  </a:moveTo>
                  <a:cubicBezTo>
                    <a:pt x="773019" y="536"/>
                    <a:pt x="771163" y="-390"/>
                    <a:pt x="769429" y="157"/>
                  </a:cubicBezTo>
                  <a:lnTo>
                    <a:pt x="0" y="288577"/>
                  </a:lnTo>
                  <a:lnTo>
                    <a:pt x="19050" y="288577"/>
                  </a:lnTo>
                  <a:lnTo>
                    <a:pt x="771462" y="6366"/>
                  </a:lnTo>
                  <a:cubicBezTo>
                    <a:pt x="773194" y="5820"/>
                    <a:pt x="774159" y="3980"/>
                    <a:pt x="773621" y="2248"/>
                  </a:cubicBezTo>
                  <a:close/>
                </a:path>
              </a:pathLst>
            </a:custGeom>
            <a:grpFill/>
            <a:ln w="6350"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9C8FCD1B-B2B5-6940-9D12-C75C3FEA79AC}"/>
                </a:ext>
              </a:extLst>
            </p:cNvPr>
            <p:cNvSpPr/>
            <p:nvPr/>
          </p:nvSpPr>
          <p:spPr>
            <a:xfrm>
              <a:off x="689610" y="5263502"/>
              <a:ext cx="76200" cy="696972"/>
            </a:xfrm>
            <a:custGeom>
              <a:avLst/>
              <a:gdLst>
                <a:gd name="connsiteX0" fmla="*/ 76200 w 76200"/>
                <a:gd name="connsiteY0" fmla="*/ 17 h 696971"/>
                <a:gd name="connsiteX1" fmla="*/ 72583 w 76200"/>
                <a:gd name="connsiteY1" fmla="*/ 2964 h 696971"/>
                <a:gd name="connsiteX2" fmla="*/ 72581 w 76200"/>
                <a:gd name="connsiteY2" fmla="*/ 2995 h 696971"/>
                <a:gd name="connsiteX3" fmla="*/ 0 w 76200"/>
                <a:gd name="connsiteY3" fmla="*/ 695278 h 696971"/>
                <a:gd name="connsiteX4" fmla="*/ 3381 w 76200"/>
                <a:gd name="connsiteY4" fmla="*/ 698620 h 696971"/>
                <a:gd name="connsiteX5" fmla="*/ 6667 w 76200"/>
                <a:gd name="connsiteY5" fmla="*/ 695911 h 696971"/>
                <a:gd name="connsiteX6" fmla="*/ 79185 w 76200"/>
                <a:gd name="connsiteY6" fmla="*/ 3692 h 696971"/>
                <a:gd name="connsiteX7" fmla="*/ 76200 w 76200"/>
                <a:gd name="connsiteY7" fmla="*/ 17 h 69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696971">
                  <a:moveTo>
                    <a:pt x="76200" y="17"/>
                  </a:moveTo>
                  <a:cubicBezTo>
                    <a:pt x="74386" y="-166"/>
                    <a:pt x="72766" y="1154"/>
                    <a:pt x="72583" y="2964"/>
                  </a:cubicBezTo>
                  <a:cubicBezTo>
                    <a:pt x="72582" y="2975"/>
                    <a:pt x="72581" y="2985"/>
                    <a:pt x="72581" y="2995"/>
                  </a:cubicBezTo>
                  <a:lnTo>
                    <a:pt x="0" y="695278"/>
                  </a:lnTo>
                  <a:cubicBezTo>
                    <a:pt x="9" y="697132"/>
                    <a:pt x="1522" y="698629"/>
                    <a:pt x="3381" y="698620"/>
                  </a:cubicBezTo>
                  <a:cubicBezTo>
                    <a:pt x="4983" y="698613"/>
                    <a:pt x="6358" y="697480"/>
                    <a:pt x="6667" y="695911"/>
                  </a:cubicBezTo>
                  <a:lnTo>
                    <a:pt x="79185" y="3692"/>
                  </a:lnTo>
                  <a:cubicBezTo>
                    <a:pt x="79370" y="1857"/>
                    <a:pt x="78037" y="216"/>
                    <a:pt x="76200" y="17"/>
                  </a:cubicBezTo>
                  <a:close/>
                </a:path>
              </a:pathLst>
            </a:custGeom>
            <a:grpFill/>
            <a:ln w="6350"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43E8F0D3-7DC3-B447-8195-4B1391E73136}"/>
                </a:ext>
              </a:extLst>
            </p:cNvPr>
            <p:cNvSpPr/>
            <p:nvPr/>
          </p:nvSpPr>
          <p:spPr>
            <a:xfrm>
              <a:off x="0" y="5028450"/>
              <a:ext cx="1098550" cy="6336"/>
            </a:xfrm>
            <a:custGeom>
              <a:avLst/>
              <a:gdLst>
                <a:gd name="connsiteX0" fmla="*/ 1099122 w 1098550"/>
                <a:gd name="connsiteY0" fmla="*/ 8300 h 6336"/>
                <a:gd name="connsiteX1" fmla="*/ 1095884 w 1098550"/>
                <a:gd name="connsiteY1" fmla="*/ 4943 h 6336"/>
                <a:gd name="connsiteX2" fmla="*/ 1095820 w 1098550"/>
                <a:gd name="connsiteY2" fmla="*/ 4942 h 6336"/>
                <a:gd name="connsiteX3" fmla="*/ 0 w 1098550"/>
                <a:gd name="connsiteY3" fmla="*/ 0 h 6336"/>
                <a:gd name="connsiteX4" fmla="*/ 0 w 1098550"/>
                <a:gd name="connsiteY4" fmla="*/ 6336 h 6336"/>
                <a:gd name="connsiteX5" fmla="*/ 1095756 w 1098550"/>
                <a:gd name="connsiteY5" fmla="*/ 11278 h 6336"/>
                <a:gd name="connsiteX6" fmla="*/ 1099122 w 1098550"/>
                <a:gd name="connsiteY6" fmla="*/ 8300 h 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550" h="6336">
                  <a:moveTo>
                    <a:pt x="1099122" y="8300"/>
                  </a:moveTo>
                  <a:cubicBezTo>
                    <a:pt x="1099157" y="6481"/>
                    <a:pt x="1097707" y="4978"/>
                    <a:pt x="1095884" y="4943"/>
                  </a:cubicBezTo>
                  <a:cubicBezTo>
                    <a:pt x="1095862" y="4942"/>
                    <a:pt x="1095841" y="4942"/>
                    <a:pt x="1095820" y="4942"/>
                  </a:cubicBezTo>
                  <a:lnTo>
                    <a:pt x="0" y="0"/>
                  </a:lnTo>
                  <a:lnTo>
                    <a:pt x="0" y="6336"/>
                  </a:lnTo>
                  <a:lnTo>
                    <a:pt x="1095756" y="11278"/>
                  </a:lnTo>
                  <a:cubicBezTo>
                    <a:pt x="1097487" y="11319"/>
                    <a:pt x="1098956" y="10020"/>
                    <a:pt x="1099122" y="8300"/>
                  </a:cubicBezTo>
                  <a:close/>
                </a:path>
              </a:pathLst>
            </a:custGeom>
            <a:grpFill/>
            <a:ln w="6350"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888E98BA-D861-7847-B45B-9BC64928B908}"/>
                </a:ext>
              </a:extLst>
            </p:cNvPr>
            <p:cNvSpPr/>
            <p:nvPr/>
          </p:nvSpPr>
          <p:spPr>
            <a:xfrm>
              <a:off x="866506" y="5033437"/>
              <a:ext cx="228600" cy="994768"/>
            </a:xfrm>
            <a:custGeom>
              <a:avLst/>
              <a:gdLst>
                <a:gd name="connsiteX0" fmla="*/ 230075 w 228600"/>
                <a:gd name="connsiteY0" fmla="*/ 81 h 994768"/>
                <a:gd name="connsiteX1" fmla="*/ 226075 w 228600"/>
                <a:gd name="connsiteY1" fmla="*/ 2552 h 994768"/>
                <a:gd name="connsiteX2" fmla="*/ 78 w 228600"/>
                <a:gd name="connsiteY2" fmla="*/ 993583 h 994768"/>
                <a:gd name="connsiteX3" fmla="*/ 2618 w 228600"/>
                <a:gd name="connsiteY3" fmla="*/ 997574 h 994768"/>
                <a:gd name="connsiteX4" fmla="*/ 6551 w 228600"/>
                <a:gd name="connsiteY4" fmla="*/ 995062 h 994768"/>
                <a:gd name="connsiteX5" fmla="*/ 6555 w 228600"/>
                <a:gd name="connsiteY5" fmla="*/ 995040 h 994768"/>
                <a:gd name="connsiteX6" fmla="*/ 232552 w 228600"/>
                <a:gd name="connsiteY6" fmla="*/ 4010 h 994768"/>
                <a:gd name="connsiteX7" fmla="*/ 230075 w 228600"/>
                <a:gd name="connsiteY7" fmla="*/ 81 h 99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994768">
                  <a:moveTo>
                    <a:pt x="230075" y="81"/>
                  </a:moveTo>
                  <a:cubicBezTo>
                    <a:pt x="228291" y="-316"/>
                    <a:pt x="226514" y="781"/>
                    <a:pt x="226075" y="2552"/>
                  </a:cubicBezTo>
                  <a:lnTo>
                    <a:pt x="78" y="993583"/>
                  </a:lnTo>
                  <a:cubicBezTo>
                    <a:pt x="-316" y="995383"/>
                    <a:pt x="817" y="997165"/>
                    <a:pt x="2618" y="997574"/>
                  </a:cubicBezTo>
                  <a:cubicBezTo>
                    <a:pt x="4400" y="997964"/>
                    <a:pt x="6160" y="996839"/>
                    <a:pt x="6551" y="995062"/>
                  </a:cubicBezTo>
                  <a:cubicBezTo>
                    <a:pt x="6552" y="995054"/>
                    <a:pt x="6554" y="995047"/>
                    <a:pt x="6555" y="995040"/>
                  </a:cubicBezTo>
                  <a:lnTo>
                    <a:pt x="232552" y="4010"/>
                  </a:lnTo>
                  <a:cubicBezTo>
                    <a:pt x="232879" y="2256"/>
                    <a:pt x="231801" y="547"/>
                    <a:pt x="230075" y="81"/>
                  </a:cubicBezTo>
                  <a:close/>
                </a:path>
              </a:pathLst>
            </a:custGeom>
            <a:grpFill/>
            <a:ln w="6350"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F2F6EE8D-B8F2-2E47-8880-70712E8BB5B3}"/>
                </a:ext>
              </a:extLst>
            </p:cNvPr>
            <p:cNvSpPr/>
            <p:nvPr/>
          </p:nvSpPr>
          <p:spPr>
            <a:xfrm>
              <a:off x="1092424" y="4343686"/>
              <a:ext cx="628650" cy="690635"/>
            </a:xfrm>
            <a:custGeom>
              <a:avLst/>
              <a:gdLst>
                <a:gd name="connsiteX0" fmla="*/ 624426 w 628650"/>
                <a:gd name="connsiteY0" fmla="*/ 971 h 690635"/>
                <a:gd name="connsiteX1" fmla="*/ 919 w 628650"/>
                <a:gd name="connsiteY1" fmla="*/ 690782 h 690635"/>
                <a:gd name="connsiteX2" fmla="*/ 919 w 628650"/>
                <a:gd name="connsiteY2" fmla="*/ 695344 h 690635"/>
                <a:gd name="connsiteX3" fmla="*/ 5589 w 628650"/>
                <a:gd name="connsiteY3" fmla="*/ 695374 h 690635"/>
                <a:gd name="connsiteX4" fmla="*/ 5618 w 628650"/>
                <a:gd name="connsiteY4" fmla="*/ 695344 h 690635"/>
                <a:gd name="connsiteX5" fmla="*/ 629315 w 628650"/>
                <a:gd name="connsiteY5" fmla="*/ 5216 h 690635"/>
                <a:gd name="connsiteX6" fmla="*/ 628558 w 628650"/>
                <a:gd name="connsiteY6" fmla="*/ 618 h 690635"/>
                <a:gd name="connsiteX7" fmla="*/ 624426 w 628650"/>
                <a:gd name="connsiteY7" fmla="*/ 844 h 69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690635">
                  <a:moveTo>
                    <a:pt x="624426" y="971"/>
                  </a:moveTo>
                  <a:lnTo>
                    <a:pt x="919" y="690782"/>
                  </a:lnTo>
                  <a:cubicBezTo>
                    <a:pt x="-306" y="692057"/>
                    <a:pt x="-306" y="694070"/>
                    <a:pt x="919" y="695344"/>
                  </a:cubicBezTo>
                  <a:cubicBezTo>
                    <a:pt x="2201" y="696639"/>
                    <a:pt x="4291" y="696652"/>
                    <a:pt x="5589" y="695374"/>
                  </a:cubicBezTo>
                  <a:cubicBezTo>
                    <a:pt x="5599" y="695364"/>
                    <a:pt x="5609" y="695354"/>
                    <a:pt x="5618" y="695344"/>
                  </a:cubicBezTo>
                  <a:lnTo>
                    <a:pt x="629315" y="5216"/>
                  </a:lnTo>
                  <a:cubicBezTo>
                    <a:pt x="630379" y="3738"/>
                    <a:pt x="630040" y="1679"/>
                    <a:pt x="628558" y="618"/>
                  </a:cubicBezTo>
                  <a:cubicBezTo>
                    <a:pt x="627298" y="-284"/>
                    <a:pt x="625579" y="-190"/>
                    <a:pt x="624426" y="844"/>
                  </a:cubicBezTo>
                  <a:close/>
                </a:path>
              </a:pathLst>
            </a:custGeom>
            <a:grpFill/>
            <a:ln w="6350"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FF5C39D8-A699-394F-9A82-B5D2B6655E4F}"/>
                </a:ext>
              </a:extLst>
            </p:cNvPr>
            <p:cNvSpPr/>
            <p:nvPr/>
          </p:nvSpPr>
          <p:spPr>
            <a:xfrm>
              <a:off x="0" y="5038397"/>
              <a:ext cx="768350" cy="228100"/>
            </a:xfrm>
            <a:custGeom>
              <a:avLst/>
              <a:gdLst>
                <a:gd name="connsiteX0" fmla="*/ 768668 w 768350"/>
                <a:gd name="connsiteY0" fmla="*/ 229240 h 228099"/>
                <a:gd name="connsiteX1" fmla="*/ 766445 w 768350"/>
                <a:gd name="connsiteY1" fmla="*/ 225122 h 228099"/>
                <a:gd name="connsiteX2" fmla="*/ 0 w 768350"/>
                <a:gd name="connsiteY2" fmla="*/ 0 h 228099"/>
                <a:gd name="connsiteX3" fmla="*/ 0 w 768350"/>
                <a:gd name="connsiteY3" fmla="*/ 6906 h 228099"/>
                <a:gd name="connsiteX4" fmla="*/ 764540 w 768350"/>
                <a:gd name="connsiteY4" fmla="*/ 231585 h 228099"/>
                <a:gd name="connsiteX5" fmla="*/ 768603 w 768350"/>
                <a:gd name="connsiteY5" fmla="*/ 229475 h 228099"/>
                <a:gd name="connsiteX6" fmla="*/ 768668 w 768350"/>
                <a:gd name="connsiteY6" fmla="*/ 229240 h 22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50" h="228099">
                  <a:moveTo>
                    <a:pt x="768668" y="229240"/>
                  </a:moveTo>
                  <a:cubicBezTo>
                    <a:pt x="769164" y="227494"/>
                    <a:pt x="768180" y="225669"/>
                    <a:pt x="766445" y="225122"/>
                  </a:cubicBezTo>
                  <a:lnTo>
                    <a:pt x="0" y="0"/>
                  </a:lnTo>
                  <a:lnTo>
                    <a:pt x="0" y="6906"/>
                  </a:lnTo>
                  <a:lnTo>
                    <a:pt x="764540" y="231585"/>
                  </a:lnTo>
                  <a:cubicBezTo>
                    <a:pt x="766246" y="232122"/>
                    <a:pt x="768065" y="231177"/>
                    <a:pt x="768603" y="229475"/>
                  </a:cubicBezTo>
                  <a:cubicBezTo>
                    <a:pt x="768627" y="229398"/>
                    <a:pt x="768649" y="229319"/>
                    <a:pt x="768668" y="229240"/>
                  </a:cubicBezTo>
                  <a:close/>
                </a:path>
              </a:pathLst>
            </a:custGeom>
            <a:grpFill/>
            <a:ln w="6350"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538148DD-E184-6941-BAF3-427E454FCC4E}"/>
                </a:ext>
              </a:extLst>
            </p:cNvPr>
            <p:cNvSpPr/>
            <p:nvPr/>
          </p:nvSpPr>
          <p:spPr>
            <a:xfrm>
              <a:off x="762157" y="5263548"/>
              <a:ext cx="107950" cy="760333"/>
            </a:xfrm>
            <a:custGeom>
              <a:avLst/>
              <a:gdLst>
                <a:gd name="connsiteX0" fmla="*/ 2891 w 107950"/>
                <a:gd name="connsiteY0" fmla="*/ 35 h 760332"/>
                <a:gd name="connsiteX1" fmla="*/ 19 w 107950"/>
                <a:gd name="connsiteY1" fmla="*/ 3594 h 760332"/>
                <a:gd name="connsiteX2" fmla="*/ 34 w 107950"/>
                <a:gd name="connsiteY2" fmla="*/ 3710 h 760332"/>
                <a:gd name="connsiteX3" fmla="*/ 104428 w 107950"/>
                <a:gd name="connsiteY3" fmla="*/ 764422 h 760332"/>
                <a:gd name="connsiteX4" fmla="*/ 108720 w 107950"/>
                <a:gd name="connsiteY4" fmla="*/ 766256 h 760332"/>
                <a:gd name="connsiteX5" fmla="*/ 110778 w 107950"/>
                <a:gd name="connsiteY5" fmla="*/ 763535 h 760332"/>
                <a:gd name="connsiteX6" fmla="*/ 6574 w 107950"/>
                <a:gd name="connsiteY6" fmla="*/ 2822 h 760332"/>
                <a:gd name="connsiteX7" fmla="*/ 2951 w 107950"/>
                <a:gd name="connsiteY7" fmla="*/ 26 h 760332"/>
                <a:gd name="connsiteX8" fmla="*/ 2891 w 107950"/>
                <a:gd name="connsiteY8" fmla="*/ 35 h 76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50" h="760332">
                  <a:moveTo>
                    <a:pt x="2891" y="35"/>
                  </a:moveTo>
                  <a:cubicBezTo>
                    <a:pt x="1113" y="226"/>
                    <a:pt x="-173" y="1820"/>
                    <a:pt x="19" y="3594"/>
                  </a:cubicBezTo>
                  <a:cubicBezTo>
                    <a:pt x="23" y="3633"/>
                    <a:pt x="28" y="3671"/>
                    <a:pt x="34" y="3710"/>
                  </a:cubicBezTo>
                  <a:lnTo>
                    <a:pt x="104428" y="764422"/>
                  </a:lnTo>
                  <a:cubicBezTo>
                    <a:pt x="105105" y="766112"/>
                    <a:pt x="107027" y="766933"/>
                    <a:pt x="108720" y="766256"/>
                  </a:cubicBezTo>
                  <a:cubicBezTo>
                    <a:pt x="109860" y="765801"/>
                    <a:pt x="110652" y="764753"/>
                    <a:pt x="110778" y="763535"/>
                  </a:cubicBezTo>
                  <a:lnTo>
                    <a:pt x="6574" y="2822"/>
                  </a:lnTo>
                  <a:cubicBezTo>
                    <a:pt x="6348" y="1052"/>
                    <a:pt x="4726" y="-200"/>
                    <a:pt x="2951" y="26"/>
                  </a:cubicBezTo>
                  <a:cubicBezTo>
                    <a:pt x="2931" y="29"/>
                    <a:pt x="2911" y="32"/>
                    <a:pt x="2891" y="35"/>
                  </a:cubicBezTo>
                  <a:close/>
                </a:path>
              </a:pathLst>
            </a:custGeom>
            <a:grpFill/>
            <a:ln w="6350"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06FFEE92-7A0F-2B45-9475-9E07ECC2D544}"/>
                </a:ext>
              </a:extLst>
            </p:cNvPr>
            <p:cNvSpPr/>
            <p:nvPr/>
          </p:nvSpPr>
          <p:spPr>
            <a:xfrm>
              <a:off x="0" y="5788909"/>
              <a:ext cx="692150" cy="171075"/>
            </a:xfrm>
            <a:custGeom>
              <a:avLst/>
              <a:gdLst>
                <a:gd name="connsiteX0" fmla="*/ 696151 w 692150"/>
                <a:gd name="connsiteY0" fmla="*/ 170948 h 171074"/>
                <a:gd name="connsiteX1" fmla="*/ 693740 w 692150"/>
                <a:gd name="connsiteY1" fmla="*/ 166957 h 171074"/>
                <a:gd name="connsiteX2" fmla="*/ 693738 w 692150"/>
                <a:gd name="connsiteY2" fmla="*/ 166956 h 171074"/>
                <a:gd name="connsiteX3" fmla="*/ 0 w 692150"/>
                <a:gd name="connsiteY3" fmla="*/ 0 h 171074"/>
                <a:gd name="connsiteX4" fmla="*/ 0 w 692150"/>
                <a:gd name="connsiteY4" fmla="*/ 6780 h 171074"/>
                <a:gd name="connsiteX5" fmla="*/ 692150 w 692150"/>
                <a:gd name="connsiteY5" fmla="*/ 173419 h 171074"/>
                <a:gd name="connsiteX6" fmla="*/ 696139 w 692150"/>
                <a:gd name="connsiteY6" fmla="*/ 170997 h 171074"/>
                <a:gd name="connsiteX7" fmla="*/ 696151 w 692150"/>
                <a:gd name="connsiteY7" fmla="*/ 170948 h 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0" h="171074">
                  <a:moveTo>
                    <a:pt x="696151" y="170948"/>
                  </a:moveTo>
                  <a:cubicBezTo>
                    <a:pt x="696589" y="169182"/>
                    <a:pt x="695510" y="167395"/>
                    <a:pt x="693740" y="166957"/>
                  </a:cubicBezTo>
                  <a:cubicBezTo>
                    <a:pt x="693740" y="166957"/>
                    <a:pt x="693739" y="166957"/>
                    <a:pt x="693738" y="166956"/>
                  </a:cubicBezTo>
                  <a:lnTo>
                    <a:pt x="0" y="0"/>
                  </a:lnTo>
                  <a:lnTo>
                    <a:pt x="0" y="6780"/>
                  </a:lnTo>
                  <a:lnTo>
                    <a:pt x="692150" y="173419"/>
                  </a:lnTo>
                  <a:cubicBezTo>
                    <a:pt x="693922" y="173850"/>
                    <a:pt x="695708" y="172765"/>
                    <a:pt x="696139" y="170997"/>
                  </a:cubicBezTo>
                  <a:cubicBezTo>
                    <a:pt x="696143" y="170981"/>
                    <a:pt x="696147" y="170964"/>
                    <a:pt x="696151" y="170948"/>
                  </a:cubicBezTo>
                  <a:close/>
                </a:path>
              </a:pathLst>
            </a:custGeom>
            <a:grpFill/>
            <a:ln w="6350"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C2F375CE-7485-D24B-AA62-D04F6DA567FA}"/>
                </a:ext>
              </a:extLst>
            </p:cNvPr>
            <p:cNvSpPr/>
            <p:nvPr/>
          </p:nvSpPr>
          <p:spPr>
            <a:xfrm>
              <a:off x="866508" y="5339765"/>
              <a:ext cx="927100" cy="690635"/>
            </a:xfrm>
            <a:custGeom>
              <a:avLst/>
              <a:gdLst>
                <a:gd name="connsiteX0" fmla="*/ 924637 w 927100"/>
                <a:gd name="connsiteY0" fmla="*/ 674 h 690635"/>
                <a:gd name="connsiteX1" fmla="*/ 1347 w 927100"/>
                <a:gd name="connsiteY1" fmla="*/ 685354 h 690635"/>
                <a:gd name="connsiteX2" fmla="*/ 648 w 927100"/>
                <a:gd name="connsiteY2" fmla="*/ 689979 h 690635"/>
                <a:gd name="connsiteX3" fmla="*/ 5283 w 927100"/>
                <a:gd name="connsiteY3" fmla="*/ 690676 h 690635"/>
                <a:gd name="connsiteX4" fmla="*/ 928574 w 927100"/>
                <a:gd name="connsiteY4" fmla="*/ 5933 h 690635"/>
                <a:gd name="connsiteX5" fmla="*/ 929287 w 927100"/>
                <a:gd name="connsiteY5" fmla="*/ 1329 h 690635"/>
                <a:gd name="connsiteX6" fmla="*/ 929272 w 927100"/>
                <a:gd name="connsiteY6" fmla="*/ 1308 h 690635"/>
                <a:gd name="connsiteX7" fmla="*/ 924647 w 927100"/>
                <a:gd name="connsiteY7" fmla="*/ 667 h 690635"/>
                <a:gd name="connsiteX8" fmla="*/ 924636 w 927100"/>
                <a:gd name="connsiteY8" fmla="*/ 674 h 69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690635">
                  <a:moveTo>
                    <a:pt x="924637" y="674"/>
                  </a:moveTo>
                  <a:lnTo>
                    <a:pt x="1347" y="685354"/>
                  </a:lnTo>
                  <a:cubicBezTo>
                    <a:pt x="-126" y="686439"/>
                    <a:pt x="-439" y="688510"/>
                    <a:pt x="648" y="689979"/>
                  </a:cubicBezTo>
                  <a:cubicBezTo>
                    <a:pt x="1735" y="691449"/>
                    <a:pt x="3811" y="691761"/>
                    <a:pt x="5283" y="690676"/>
                  </a:cubicBezTo>
                  <a:lnTo>
                    <a:pt x="928574" y="5933"/>
                  </a:lnTo>
                  <a:cubicBezTo>
                    <a:pt x="930045" y="4859"/>
                    <a:pt x="930365" y="2797"/>
                    <a:pt x="929287" y="1329"/>
                  </a:cubicBezTo>
                  <a:cubicBezTo>
                    <a:pt x="929282" y="1322"/>
                    <a:pt x="929277" y="1315"/>
                    <a:pt x="929272" y="1308"/>
                  </a:cubicBezTo>
                  <a:cubicBezTo>
                    <a:pt x="928172" y="-143"/>
                    <a:pt x="926101" y="-431"/>
                    <a:pt x="924647" y="667"/>
                  </a:cubicBezTo>
                  <a:cubicBezTo>
                    <a:pt x="924643" y="669"/>
                    <a:pt x="924640" y="672"/>
                    <a:pt x="924636" y="674"/>
                  </a:cubicBezTo>
                  <a:close/>
                </a:path>
              </a:pathLst>
            </a:custGeom>
            <a:grpFill/>
            <a:ln w="6350"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DF83AF08-DF24-9246-8DB3-C228129FA04C}"/>
                </a:ext>
              </a:extLst>
            </p:cNvPr>
            <p:cNvSpPr/>
            <p:nvPr/>
          </p:nvSpPr>
          <p:spPr>
            <a:xfrm>
              <a:off x="1716018" y="4343511"/>
              <a:ext cx="76200" cy="1001105"/>
            </a:xfrm>
            <a:custGeom>
              <a:avLst/>
              <a:gdLst>
                <a:gd name="connsiteX0" fmla="*/ 3054 w 76200"/>
                <a:gd name="connsiteY0" fmla="*/ 6 h 1001104"/>
                <a:gd name="connsiteX1" fmla="*/ 6 w 76200"/>
                <a:gd name="connsiteY1" fmla="*/ 3554 h 1001104"/>
                <a:gd name="connsiteX2" fmla="*/ 73793 w 76200"/>
                <a:gd name="connsiteY2" fmla="*/ 1000160 h 1001104"/>
                <a:gd name="connsiteX3" fmla="*/ 77349 w 76200"/>
                <a:gd name="connsiteY3" fmla="*/ 1003202 h 1001104"/>
                <a:gd name="connsiteX4" fmla="*/ 80399 w 76200"/>
                <a:gd name="connsiteY4" fmla="*/ 999673 h 1001104"/>
                <a:gd name="connsiteX5" fmla="*/ 80397 w 76200"/>
                <a:gd name="connsiteY5" fmla="*/ 999653 h 1001104"/>
                <a:gd name="connsiteX6" fmla="*/ 6610 w 76200"/>
                <a:gd name="connsiteY6" fmla="*/ 3111 h 1001104"/>
                <a:gd name="connsiteX7" fmla="*/ 3054 w 76200"/>
                <a:gd name="connsiteY7" fmla="*/ 6 h 100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1001104">
                  <a:moveTo>
                    <a:pt x="3054" y="6"/>
                  </a:moveTo>
                  <a:cubicBezTo>
                    <a:pt x="1245" y="174"/>
                    <a:pt x="-104" y="1744"/>
                    <a:pt x="6" y="3554"/>
                  </a:cubicBezTo>
                  <a:lnTo>
                    <a:pt x="73793" y="1000160"/>
                  </a:lnTo>
                  <a:cubicBezTo>
                    <a:pt x="73961" y="1001966"/>
                    <a:pt x="75535" y="1003312"/>
                    <a:pt x="77349" y="1003202"/>
                  </a:cubicBezTo>
                  <a:cubicBezTo>
                    <a:pt x="79168" y="1003067"/>
                    <a:pt x="80533" y="1001487"/>
                    <a:pt x="80399" y="999673"/>
                  </a:cubicBezTo>
                  <a:cubicBezTo>
                    <a:pt x="80398" y="999666"/>
                    <a:pt x="80398" y="999660"/>
                    <a:pt x="80397" y="999653"/>
                  </a:cubicBezTo>
                  <a:lnTo>
                    <a:pt x="6610" y="3111"/>
                  </a:lnTo>
                  <a:cubicBezTo>
                    <a:pt x="6475" y="1280"/>
                    <a:pt x="4891" y="-103"/>
                    <a:pt x="3054" y="6"/>
                  </a:cubicBezTo>
                  <a:close/>
                </a:path>
              </a:pathLst>
            </a:custGeom>
            <a:grpFill/>
            <a:ln w="6350"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E2B73D2C-0EC7-5B4D-952B-435E062804C3}"/>
                </a:ext>
              </a:extLst>
            </p:cNvPr>
            <p:cNvSpPr/>
            <p:nvPr/>
          </p:nvSpPr>
          <p:spPr>
            <a:xfrm>
              <a:off x="1900914" y="6569567"/>
              <a:ext cx="1054100" cy="88705"/>
            </a:xfrm>
            <a:custGeom>
              <a:avLst/>
              <a:gdLst>
                <a:gd name="connsiteX0" fmla="*/ 1050693 w 1054100"/>
                <a:gd name="connsiteY0" fmla="*/ 204 h 88705"/>
                <a:gd name="connsiteX1" fmla="*/ 2181 w 1054100"/>
                <a:gd name="connsiteY1" fmla="*/ 86692 h 88705"/>
                <a:gd name="connsiteX2" fmla="*/ 197 w 1054100"/>
                <a:gd name="connsiteY2" fmla="*/ 90910 h 88705"/>
                <a:gd name="connsiteX3" fmla="*/ 2689 w 1054100"/>
                <a:gd name="connsiteY3" fmla="*/ 93028 h 88705"/>
                <a:gd name="connsiteX4" fmla="*/ 1051265 w 1054100"/>
                <a:gd name="connsiteY4" fmla="*/ 6540 h 88705"/>
                <a:gd name="connsiteX5" fmla="*/ 1055088 w 1054100"/>
                <a:gd name="connsiteY5" fmla="*/ 3865 h 88705"/>
                <a:gd name="connsiteX6" fmla="*/ 1052408 w 1054100"/>
                <a:gd name="connsiteY6" fmla="*/ 50 h 88705"/>
                <a:gd name="connsiteX7" fmla="*/ 1050693 w 1054100"/>
                <a:gd name="connsiteY7" fmla="*/ 204 h 8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4100" h="88705">
                  <a:moveTo>
                    <a:pt x="1050693" y="204"/>
                  </a:moveTo>
                  <a:lnTo>
                    <a:pt x="2181" y="86692"/>
                  </a:lnTo>
                  <a:cubicBezTo>
                    <a:pt x="466" y="87310"/>
                    <a:pt x="-422" y="89198"/>
                    <a:pt x="197" y="90910"/>
                  </a:cubicBezTo>
                  <a:cubicBezTo>
                    <a:pt x="594" y="92006"/>
                    <a:pt x="1542" y="92811"/>
                    <a:pt x="2689" y="93028"/>
                  </a:cubicBezTo>
                  <a:lnTo>
                    <a:pt x="1051265" y="6540"/>
                  </a:lnTo>
                  <a:cubicBezTo>
                    <a:pt x="1053061" y="6855"/>
                    <a:pt x="1054773" y="5657"/>
                    <a:pt x="1055088" y="3865"/>
                  </a:cubicBezTo>
                  <a:cubicBezTo>
                    <a:pt x="1055404" y="2073"/>
                    <a:pt x="1054204" y="365"/>
                    <a:pt x="1052408" y="50"/>
                  </a:cubicBezTo>
                  <a:cubicBezTo>
                    <a:pt x="1051832" y="-51"/>
                    <a:pt x="1051241" y="2"/>
                    <a:pt x="1050693" y="204"/>
                  </a:cubicBezTo>
                  <a:close/>
                </a:path>
              </a:pathLst>
            </a:custGeom>
            <a:grpFill/>
            <a:ln w="6350"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48A765CC-38E1-8F48-A63A-F921EDAC455D}"/>
                </a:ext>
              </a:extLst>
            </p:cNvPr>
            <p:cNvSpPr/>
            <p:nvPr/>
          </p:nvSpPr>
          <p:spPr>
            <a:xfrm>
              <a:off x="0" y="5793534"/>
              <a:ext cx="869950" cy="234436"/>
            </a:xfrm>
            <a:custGeom>
              <a:avLst/>
              <a:gdLst>
                <a:gd name="connsiteX0" fmla="*/ 873062 w 869950"/>
                <a:gd name="connsiteY0" fmla="*/ 235070 h 234435"/>
                <a:gd name="connsiteX1" fmla="*/ 870712 w 869950"/>
                <a:gd name="connsiteY1" fmla="*/ 231014 h 234435"/>
                <a:gd name="connsiteX2" fmla="*/ 0 w 869950"/>
                <a:gd name="connsiteY2" fmla="*/ 0 h 234435"/>
                <a:gd name="connsiteX3" fmla="*/ 0 w 869950"/>
                <a:gd name="connsiteY3" fmla="*/ 6843 h 234435"/>
                <a:gd name="connsiteX4" fmla="*/ 868998 w 869950"/>
                <a:gd name="connsiteY4" fmla="*/ 237160 h 234435"/>
                <a:gd name="connsiteX5" fmla="*/ 873062 w 869950"/>
                <a:gd name="connsiteY5" fmla="*/ 235070 h 2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950" h="234435">
                  <a:moveTo>
                    <a:pt x="873062" y="235070"/>
                  </a:moveTo>
                  <a:cubicBezTo>
                    <a:pt x="873508" y="233306"/>
                    <a:pt x="872467" y="231508"/>
                    <a:pt x="870712" y="231014"/>
                  </a:cubicBezTo>
                  <a:lnTo>
                    <a:pt x="0" y="0"/>
                  </a:lnTo>
                  <a:lnTo>
                    <a:pt x="0" y="6843"/>
                  </a:lnTo>
                  <a:lnTo>
                    <a:pt x="868998" y="237160"/>
                  </a:lnTo>
                  <a:cubicBezTo>
                    <a:pt x="870695" y="237663"/>
                    <a:pt x="872488" y="236741"/>
                    <a:pt x="873062" y="235070"/>
                  </a:cubicBezTo>
                  <a:close/>
                </a:path>
              </a:pathLst>
            </a:custGeom>
            <a:grpFill/>
            <a:ln w="6350"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A5CEE202-B749-F74D-9F6B-33D748E40272}"/>
                </a:ext>
              </a:extLst>
            </p:cNvPr>
            <p:cNvSpPr/>
            <p:nvPr/>
          </p:nvSpPr>
          <p:spPr>
            <a:xfrm>
              <a:off x="0" y="4416445"/>
              <a:ext cx="1098550" cy="620938"/>
            </a:xfrm>
            <a:custGeom>
              <a:avLst/>
              <a:gdLst>
                <a:gd name="connsiteX0" fmla="*/ 1098550 w 1098550"/>
                <a:gd name="connsiteY0" fmla="*/ 621889 h 620938"/>
                <a:gd name="connsiteX1" fmla="*/ 1097410 w 1098550"/>
                <a:gd name="connsiteY1" fmla="*/ 617463 h 620938"/>
                <a:gd name="connsiteX2" fmla="*/ 1097280 w 1098550"/>
                <a:gd name="connsiteY2" fmla="*/ 617390 h 620938"/>
                <a:gd name="connsiteX3" fmla="*/ 0 w 1098550"/>
                <a:gd name="connsiteY3" fmla="*/ 0 h 620938"/>
                <a:gd name="connsiteX4" fmla="*/ 0 w 1098550"/>
                <a:gd name="connsiteY4" fmla="*/ 7540 h 620938"/>
                <a:gd name="connsiteX5" fmla="*/ 1094169 w 1098550"/>
                <a:gd name="connsiteY5" fmla="*/ 623093 h 620938"/>
                <a:gd name="connsiteX6" fmla="*/ 1098550 w 1098550"/>
                <a:gd name="connsiteY6" fmla="*/ 621889 h 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550" h="620938">
                  <a:moveTo>
                    <a:pt x="1098550" y="621889"/>
                  </a:moveTo>
                  <a:cubicBezTo>
                    <a:pt x="1099460" y="620352"/>
                    <a:pt x="1098950" y="618371"/>
                    <a:pt x="1097410" y="617463"/>
                  </a:cubicBezTo>
                  <a:cubicBezTo>
                    <a:pt x="1097367" y="617437"/>
                    <a:pt x="1097324" y="617413"/>
                    <a:pt x="1097280" y="617390"/>
                  </a:cubicBezTo>
                  <a:lnTo>
                    <a:pt x="0" y="0"/>
                  </a:lnTo>
                  <a:lnTo>
                    <a:pt x="0" y="7540"/>
                  </a:lnTo>
                  <a:lnTo>
                    <a:pt x="1094169" y="623093"/>
                  </a:lnTo>
                  <a:cubicBezTo>
                    <a:pt x="1095718" y="623917"/>
                    <a:pt x="1097643" y="623389"/>
                    <a:pt x="1098550" y="621889"/>
                  </a:cubicBezTo>
                  <a:close/>
                </a:path>
              </a:pathLst>
            </a:custGeom>
            <a:grpFill/>
            <a:ln w="6350"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DEB770FE-B7A1-184A-995C-1454E585A13C}"/>
                </a:ext>
              </a:extLst>
            </p:cNvPr>
            <p:cNvSpPr/>
            <p:nvPr/>
          </p:nvSpPr>
          <p:spPr>
            <a:xfrm>
              <a:off x="0" y="4494857"/>
              <a:ext cx="539750" cy="506888"/>
            </a:xfrm>
            <a:custGeom>
              <a:avLst/>
              <a:gdLst>
                <a:gd name="connsiteX0" fmla="*/ 541020 w 539750"/>
                <a:gd name="connsiteY0" fmla="*/ 980 h 506888"/>
                <a:gd name="connsiteX1" fmla="*/ 536350 w 539750"/>
                <a:gd name="connsiteY1" fmla="*/ 950 h 506888"/>
                <a:gd name="connsiteX2" fmla="*/ 536321 w 539750"/>
                <a:gd name="connsiteY2" fmla="*/ 980 h 506888"/>
                <a:gd name="connsiteX3" fmla="*/ 0 w 539750"/>
                <a:gd name="connsiteY3" fmla="*/ 499821 h 506888"/>
                <a:gd name="connsiteX4" fmla="*/ 0 w 539750"/>
                <a:gd name="connsiteY4" fmla="*/ 508882 h 506888"/>
                <a:gd name="connsiteX5" fmla="*/ 540830 w 539750"/>
                <a:gd name="connsiteY5" fmla="*/ 5668 h 506888"/>
                <a:gd name="connsiteX6" fmla="*/ 541052 w 539750"/>
                <a:gd name="connsiteY6" fmla="*/ 1014 h 506888"/>
                <a:gd name="connsiteX7" fmla="*/ 541020 w 539750"/>
                <a:gd name="connsiteY7" fmla="*/ 980 h 50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750" h="506888">
                  <a:moveTo>
                    <a:pt x="541020" y="980"/>
                  </a:moveTo>
                  <a:cubicBezTo>
                    <a:pt x="539739" y="-315"/>
                    <a:pt x="537648" y="-328"/>
                    <a:pt x="536350" y="950"/>
                  </a:cubicBezTo>
                  <a:cubicBezTo>
                    <a:pt x="536341" y="960"/>
                    <a:pt x="536331" y="970"/>
                    <a:pt x="536321" y="980"/>
                  </a:cubicBezTo>
                  <a:lnTo>
                    <a:pt x="0" y="499821"/>
                  </a:lnTo>
                  <a:lnTo>
                    <a:pt x="0" y="508882"/>
                  </a:lnTo>
                  <a:lnTo>
                    <a:pt x="540830" y="5668"/>
                  </a:lnTo>
                  <a:cubicBezTo>
                    <a:pt x="542179" y="4444"/>
                    <a:pt x="542279" y="2361"/>
                    <a:pt x="541052" y="1014"/>
                  </a:cubicBezTo>
                  <a:cubicBezTo>
                    <a:pt x="541041" y="1003"/>
                    <a:pt x="541031" y="991"/>
                    <a:pt x="541020" y="980"/>
                  </a:cubicBezTo>
                  <a:close/>
                </a:path>
              </a:pathLst>
            </a:custGeom>
            <a:grpFill/>
            <a:ln w="6350"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7A95A6CB-810B-3F44-A73D-DD50FCC29190}"/>
                </a:ext>
              </a:extLst>
            </p:cNvPr>
            <p:cNvSpPr/>
            <p:nvPr/>
          </p:nvSpPr>
          <p:spPr>
            <a:xfrm>
              <a:off x="1132625" y="4343545"/>
              <a:ext cx="584200" cy="354822"/>
            </a:xfrm>
            <a:custGeom>
              <a:avLst/>
              <a:gdLst>
                <a:gd name="connsiteX0" fmla="*/ 584986 w 584200"/>
                <a:gd name="connsiteY0" fmla="*/ 479 h 354821"/>
                <a:gd name="connsiteX1" fmla="*/ 1548 w 584200"/>
                <a:gd name="connsiteY1" fmla="*/ 352703 h 354821"/>
                <a:gd name="connsiteX2" fmla="*/ 405 w 584200"/>
                <a:gd name="connsiteY2" fmla="*/ 357075 h 354821"/>
                <a:gd name="connsiteX3" fmla="*/ 4896 w 584200"/>
                <a:gd name="connsiteY3" fmla="*/ 358352 h 354821"/>
                <a:gd name="connsiteX4" fmla="*/ 4914 w 584200"/>
                <a:gd name="connsiteY4" fmla="*/ 358342 h 354821"/>
                <a:gd name="connsiteX5" fmla="*/ 588225 w 584200"/>
                <a:gd name="connsiteY5" fmla="*/ 6118 h 354821"/>
                <a:gd name="connsiteX6" fmla="*/ 589336 w 584200"/>
                <a:gd name="connsiteY6" fmla="*/ 1588 h 354821"/>
                <a:gd name="connsiteX7" fmla="*/ 584796 w 584200"/>
                <a:gd name="connsiteY7" fmla="*/ 479 h 35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 h="354821">
                  <a:moveTo>
                    <a:pt x="584986" y="479"/>
                  </a:moveTo>
                  <a:lnTo>
                    <a:pt x="1548" y="352703"/>
                  </a:lnTo>
                  <a:cubicBezTo>
                    <a:pt x="68" y="353629"/>
                    <a:pt x="-433" y="355545"/>
                    <a:pt x="405" y="357075"/>
                  </a:cubicBezTo>
                  <a:cubicBezTo>
                    <a:pt x="1292" y="358665"/>
                    <a:pt x="3303" y="359237"/>
                    <a:pt x="4896" y="358352"/>
                  </a:cubicBezTo>
                  <a:cubicBezTo>
                    <a:pt x="4902" y="358349"/>
                    <a:pt x="4908" y="358345"/>
                    <a:pt x="4914" y="358342"/>
                  </a:cubicBezTo>
                  <a:lnTo>
                    <a:pt x="588225" y="6118"/>
                  </a:lnTo>
                  <a:cubicBezTo>
                    <a:pt x="589785" y="5173"/>
                    <a:pt x="590283" y="3145"/>
                    <a:pt x="589336" y="1588"/>
                  </a:cubicBezTo>
                  <a:cubicBezTo>
                    <a:pt x="588389" y="31"/>
                    <a:pt x="586356" y="-466"/>
                    <a:pt x="584796" y="479"/>
                  </a:cubicBezTo>
                  <a:close/>
                </a:path>
              </a:pathLst>
            </a:custGeom>
            <a:grpFill/>
            <a:ln w="6350"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DCBB6905-7838-A243-8009-117279F436BC}"/>
                </a:ext>
              </a:extLst>
            </p:cNvPr>
            <p:cNvSpPr/>
            <p:nvPr/>
          </p:nvSpPr>
          <p:spPr>
            <a:xfrm>
              <a:off x="535271" y="4343547"/>
              <a:ext cx="1181100" cy="152067"/>
            </a:xfrm>
            <a:custGeom>
              <a:avLst/>
              <a:gdLst>
                <a:gd name="connsiteX0" fmla="*/ 1183611 w 1181100"/>
                <a:gd name="connsiteY0" fmla="*/ 34 h 152066"/>
                <a:gd name="connsiteX1" fmla="*/ 2891 w 1181100"/>
                <a:gd name="connsiteY1" fmla="*/ 151086 h 152066"/>
                <a:gd name="connsiteX2" fmla="*/ 26 w 1181100"/>
                <a:gd name="connsiteY2" fmla="*/ 154765 h 152066"/>
                <a:gd name="connsiteX3" fmla="*/ 34 w 1181100"/>
                <a:gd name="connsiteY3" fmla="*/ 154825 h 152066"/>
                <a:gd name="connsiteX4" fmla="*/ 3717 w 1181100"/>
                <a:gd name="connsiteY4" fmla="*/ 157676 h 152066"/>
                <a:gd name="connsiteX5" fmla="*/ 1184436 w 1181100"/>
                <a:gd name="connsiteY5" fmla="*/ 6560 h 152066"/>
                <a:gd name="connsiteX6" fmla="*/ 1187308 w 1181100"/>
                <a:gd name="connsiteY6" fmla="*/ 3000 h 152066"/>
                <a:gd name="connsiteX7" fmla="*/ 1187294 w 1181100"/>
                <a:gd name="connsiteY7" fmla="*/ 2885 h 152066"/>
                <a:gd name="connsiteX8" fmla="*/ 1183726 w 1181100"/>
                <a:gd name="connsiteY8" fmla="*/ 19 h 152066"/>
                <a:gd name="connsiteX9" fmla="*/ 1183611 w 1181100"/>
                <a:gd name="connsiteY9" fmla="*/ 33 h 15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52066">
                  <a:moveTo>
                    <a:pt x="1183611" y="34"/>
                  </a:moveTo>
                  <a:lnTo>
                    <a:pt x="2891" y="151086"/>
                  </a:lnTo>
                  <a:cubicBezTo>
                    <a:pt x="1082" y="151313"/>
                    <a:pt x="-201" y="152960"/>
                    <a:pt x="26" y="154765"/>
                  </a:cubicBezTo>
                  <a:cubicBezTo>
                    <a:pt x="28" y="154785"/>
                    <a:pt x="31" y="154805"/>
                    <a:pt x="34" y="154825"/>
                  </a:cubicBezTo>
                  <a:cubicBezTo>
                    <a:pt x="297" y="156607"/>
                    <a:pt x="1922" y="157865"/>
                    <a:pt x="3717" y="157676"/>
                  </a:cubicBezTo>
                  <a:lnTo>
                    <a:pt x="1184436" y="6560"/>
                  </a:lnTo>
                  <a:cubicBezTo>
                    <a:pt x="1186214" y="6368"/>
                    <a:pt x="1187500" y="4774"/>
                    <a:pt x="1187308" y="3000"/>
                  </a:cubicBezTo>
                  <a:cubicBezTo>
                    <a:pt x="1187304" y="2962"/>
                    <a:pt x="1187299" y="2923"/>
                    <a:pt x="1187294" y="2885"/>
                  </a:cubicBezTo>
                  <a:cubicBezTo>
                    <a:pt x="1187102" y="1110"/>
                    <a:pt x="1185504" y="-173"/>
                    <a:pt x="1183726" y="19"/>
                  </a:cubicBezTo>
                  <a:cubicBezTo>
                    <a:pt x="1183688" y="23"/>
                    <a:pt x="1183649" y="28"/>
                    <a:pt x="1183611" y="33"/>
                  </a:cubicBezTo>
                  <a:close/>
                </a:path>
              </a:pathLst>
            </a:custGeom>
            <a:grpFill/>
            <a:ln w="6350"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8FE45017-E2CD-FB49-BAB4-DA66FB26FDFA}"/>
                </a:ext>
              </a:extLst>
            </p:cNvPr>
            <p:cNvSpPr/>
            <p:nvPr/>
          </p:nvSpPr>
          <p:spPr>
            <a:xfrm>
              <a:off x="0" y="4543801"/>
              <a:ext cx="768350" cy="722316"/>
            </a:xfrm>
            <a:custGeom>
              <a:avLst/>
              <a:gdLst>
                <a:gd name="connsiteX0" fmla="*/ 767715 w 768350"/>
                <a:gd name="connsiteY0" fmla="*/ 725294 h 722315"/>
                <a:gd name="connsiteX1" fmla="*/ 767744 w 768350"/>
                <a:gd name="connsiteY1" fmla="*/ 720634 h 722315"/>
                <a:gd name="connsiteX2" fmla="*/ 767715 w 768350"/>
                <a:gd name="connsiteY2" fmla="*/ 720605 h 722315"/>
                <a:gd name="connsiteX3" fmla="*/ 0 w 768350"/>
                <a:gd name="connsiteY3" fmla="*/ 0 h 722315"/>
                <a:gd name="connsiteX4" fmla="*/ 0 w 768350"/>
                <a:gd name="connsiteY4" fmla="*/ 9124 h 722315"/>
                <a:gd name="connsiteX5" fmla="*/ 763207 w 768350"/>
                <a:gd name="connsiteY5" fmla="*/ 725421 h 722315"/>
                <a:gd name="connsiteX6" fmla="*/ 767715 w 768350"/>
                <a:gd name="connsiteY6" fmla="*/ 725294 h 72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50" h="722315">
                  <a:moveTo>
                    <a:pt x="767715" y="725294"/>
                  </a:moveTo>
                  <a:cubicBezTo>
                    <a:pt x="769013" y="724015"/>
                    <a:pt x="769026" y="721929"/>
                    <a:pt x="767744" y="720634"/>
                  </a:cubicBezTo>
                  <a:cubicBezTo>
                    <a:pt x="767735" y="720625"/>
                    <a:pt x="767725" y="720615"/>
                    <a:pt x="767715" y="720605"/>
                  </a:cubicBezTo>
                  <a:lnTo>
                    <a:pt x="0" y="0"/>
                  </a:lnTo>
                  <a:lnTo>
                    <a:pt x="0" y="9124"/>
                  </a:lnTo>
                  <a:lnTo>
                    <a:pt x="763207" y="725421"/>
                  </a:lnTo>
                  <a:cubicBezTo>
                    <a:pt x="764509" y="726569"/>
                    <a:pt x="766480" y="726513"/>
                    <a:pt x="767715" y="725294"/>
                  </a:cubicBezTo>
                  <a:close/>
                </a:path>
              </a:pathLst>
            </a:custGeom>
            <a:grpFill/>
            <a:ln w="6350"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ECB4BE55-2E7C-0E40-8628-E9BC98DDBA5E}"/>
                </a:ext>
              </a:extLst>
            </p:cNvPr>
            <p:cNvSpPr/>
            <p:nvPr/>
          </p:nvSpPr>
          <p:spPr>
            <a:xfrm>
              <a:off x="762338" y="5033364"/>
              <a:ext cx="336550" cy="234436"/>
            </a:xfrm>
            <a:custGeom>
              <a:avLst/>
              <a:gdLst>
                <a:gd name="connsiteX0" fmla="*/ 331577 w 336550"/>
                <a:gd name="connsiteY0" fmla="*/ 598 h 234435"/>
                <a:gd name="connsiteX1" fmla="*/ 1377 w 336550"/>
                <a:gd name="connsiteY1" fmla="*/ 230789 h 234435"/>
                <a:gd name="connsiteX2" fmla="*/ 551 w 336550"/>
                <a:gd name="connsiteY2" fmla="*/ 235287 h 234435"/>
                <a:gd name="connsiteX3" fmla="*/ 5187 w 336550"/>
                <a:gd name="connsiteY3" fmla="*/ 236174 h 234435"/>
                <a:gd name="connsiteX4" fmla="*/ 335387 w 336550"/>
                <a:gd name="connsiteY4" fmla="*/ 6047 h 234435"/>
                <a:gd name="connsiteX5" fmla="*/ 336212 w 336550"/>
                <a:gd name="connsiteY5" fmla="*/ 1422 h 234435"/>
                <a:gd name="connsiteX6" fmla="*/ 331577 w 336550"/>
                <a:gd name="connsiteY6" fmla="*/ 598 h 2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550" h="234435">
                  <a:moveTo>
                    <a:pt x="331577" y="598"/>
                  </a:moveTo>
                  <a:lnTo>
                    <a:pt x="1377" y="230789"/>
                  </a:lnTo>
                  <a:cubicBezTo>
                    <a:pt x="-67" y="231822"/>
                    <a:pt x="-431" y="233810"/>
                    <a:pt x="551" y="235287"/>
                  </a:cubicBezTo>
                  <a:cubicBezTo>
                    <a:pt x="1595" y="236796"/>
                    <a:pt x="3658" y="237190"/>
                    <a:pt x="5187" y="236174"/>
                  </a:cubicBezTo>
                  <a:lnTo>
                    <a:pt x="335387" y="6047"/>
                  </a:lnTo>
                  <a:cubicBezTo>
                    <a:pt x="336895" y="4997"/>
                    <a:pt x="337264" y="2926"/>
                    <a:pt x="336212" y="1422"/>
                  </a:cubicBezTo>
                  <a:cubicBezTo>
                    <a:pt x="335160" y="-83"/>
                    <a:pt x="333085" y="-452"/>
                    <a:pt x="331577" y="598"/>
                  </a:cubicBezTo>
                  <a:close/>
                </a:path>
              </a:pathLst>
            </a:custGeom>
            <a:grpFill/>
            <a:ln w="6350"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2EFFC30B-A14D-ED4D-901A-5C3E37A921A4}"/>
                </a:ext>
              </a:extLst>
            </p:cNvPr>
            <p:cNvSpPr/>
            <p:nvPr/>
          </p:nvSpPr>
          <p:spPr>
            <a:xfrm>
              <a:off x="948499" y="6569086"/>
              <a:ext cx="203200" cy="285125"/>
            </a:xfrm>
            <a:custGeom>
              <a:avLst/>
              <a:gdLst>
                <a:gd name="connsiteX0" fmla="*/ 208280 w 203200"/>
                <a:gd name="connsiteY0" fmla="*/ 748 h 285124"/>
                <a:gd name="connsiteX1" fmla="*/ 203645 w 203200"/>
                <a:gd name="connsiteY1" fmla="*/ 1191 h 285124"/>
                <a:gd name="connsiteX2" fmla="*/ 0 w 203200"/>
                <a:gd name="connsiteY2" fmla="*/ 288407 h 285124"/>
                <a:gd name="connsiteX3" fmla="*/ 8128 w 203200"/>
                <a:gd name="connsiteY3" fmla="*/ 288407 h 285124"/>
                <a:gd name="connsiteX4" fmla="*/ 209042 w 203200"/>
                <a:gd name="connsiteY4" fmla="*/ 4993 h 285124"/>
                <a:gd name="connsiteX5" fmla="*/ 208280 w 203200"/>
                <a:gd name="connsiteY5" fmla="*/ 748 h 2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 h="285124">
                  <a:moveTo>
                    <a:pt x="208280" y="748"/>
                  </a:moveTo>
                  <a:cubicBezTo>
                    <a:pt x="206876" y="-402"/>
                    <a:pt x="204804" y="-204"/>
                    <a:pt x="203645" y="1191"/>
                  </a:cubicBezTo>
                  <a:lnTo>
                    <a:pt x="0" y="288407"/>
                  </a:lnTo>
                  <a:lnTo>
                    <a:pt x="8128" y="288407"/>
                  </a:lnTo>
                  <a:lnTo>
                    <a:pt x="209042" y="4993"/>
                  </a:lnTo>
                  <a:cubicBezTo>
                    <a:pt x="209853" y="3580"/>
                    <a:pt x="209531" y="1791"/>
                    <a:pt x="208280" y="748"/>
                  </a:cubicBezTo>
                  <a:close/>
                </a:path>
              </a:pathLst>
            </a:custGeom>
            <a:grpFill/>
            <a:ln w="6350"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F61BBDFB-8670-DB48-903F-469E8E347CB4}"/>
                </a:ext>
              </a:extLst>
            </p:cNvPr>
            <p:cNvSpPr/>
            <p:nvPr/>
          </p:nvSpPr>
          <p:spPr>
            <a:xfrm>
              <a:off x="0" y="4333632"/>
              <a:ext cx="1136650" cy="367494"/>
            </a:xfrm>
            <a:custGeom>
              <a:avLst/>
              <a:gdLst>
                <a:gd name="connsiteX0" fmla="*/ 1138873 w 1136650"/>
                <a:gd name="connsiteY0" fmla="*/ 366480 h 367494"/>
                <a:gd name="connsiteX1" fmla="*/ 1136945 w 1136650"/>
                <a:gd name="connsiteY1" fmla="*/ 362335 h 367494"/>
                <a:gd name="connsiteX2" fmla="*/ 1136841 w 1136650"/>
                <a:gd name="connsiteY2" fmla="*/ 362298 h 367494"/>
                <a:gd name="connsiteX3" fmla="*/ 0 w 1136650"/>
                <a:gd name="connsiteY3" fmla="*/ 0 h 367494"/>
                <a:gd name="connsiteX4" fmla="*/ 0 w 1136650"/>
                <a:gd name="connsiteY4" fmla="*/ 6906 h 367494"/>
                <a:gd name="connsiteX5" fmla="*/ 1134809 w 1136650"/>
                <a:gd name="connsiteY5" fmla="*/ 368571 h 367494"/>
                <a:gd name="connsiteX6" fmla="*/ 1138873 w 1136650"/>
                <a:gd name="connsiteY6" fmla="*/ 366480 h 3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650" h="367494">
                  <a:moveTo>
                    <a:pt x="1138873" y="366480"/>
                  </a:moveTo>
                  <a:cubicBezTo>
                    <a:pt x="1139488" y="364805"/>
                    <a:pt x="1138625" y="362948"/>
                    <a:pt x="1136945" y="362335"/>
                  </a:cubicBezTo>
                  <a:cubicBezTo>
                    <a:pt x="1136911" y="362322"/>
                    <a:pt x="1136876" y="362310"/>
                    <a:pt x="1136841" y="362298"/>
                  </a:cubicBezTo>
                  <a:lnTo>
                    <a:pt x="0" y="0"/>
                  </a:lnTo>
                  <a:lnTo>
                    <a:pt x="0" y="6906"/>
                  </a:lnTo>
                  <a:lnTo>
                    <a:pt x="1134809" y="368571"/>
                  </a:lnTo>
                  <a:cubicBezTo>
                    <a:pt x="1136509" y="369110"/>
                    <a:pt x="1138327" y="368175"/>
                    <a:pt x="1138873" y="366480"/>
                  </a:cubicBezTo>
                  <a:close/>
                </a:path>
              </a:pathLst>
            </a:custGeom>
            <a:grpFill/>
            <a:ln w="6350"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6A69BC45-8768-A540-A607-84647ED3757C}"/>
                </a:ext>
              </a:extLst>
            </p:cNvPr>
            <p:cNvSpPr/>
            <p:nvPr/>
          </p:nvSpPr>
          <p:spPr>
            <a:xfrm>
              <a:off x="0" y="4329514"/>
              <a:ext cx="539750" cy="171075"/>
            </a:xfrm>
            <a:custGeom>
              <a:avLst/>
              <a:gdLst>
                <a:gd name="connsiteX0" fmla="*/ 541782 w 539750"/>
                <a:gd name="connsiteY0" fmla="*/ 169554 h 171074"/>
                <a:gd name="connsiteX1" fmla="*/ 539560 w 539750"/>
                <a:gd name="connsiteY1" fmla="*/ 165436 h 171074"/>
                <a:gd name="connsiteX2" fmla="*/ 0 w 539750"/>
                <a:gd name="connsiteY2" fmla="*/ 0 h 171074"/>
                <a:gd name="connsiteX3" fmla="*/ 0 w 539750"/>
                <a:gd name="connsiteY3" fmla="*/ 6716 h 171074"/>
                <a:gd name="connsiteX4" fmla="*/ 537591 w 539750"/>
                <a:gd name="connsiteY4" fmla="*/ 171455 h 171074"/>
                <a:gd name="connsiteX5" fmla="*/ 541782 w 539750"/>
                <a:gd name="connsiteY5" fmla="*/ 169554 h 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50" h="171074">
                  <a:moveTo>
                    <a:pt x="541782" y="169554"/>
                  </a:moveTo>
                  <a:cubicBezTo>
                    <a:pt x="542279" y="167808"/>
                    <a:pt x="541294" y="165983"/>
                    <a:pt x="539560" y="165436"/>
                  </a:cubicBezTo>
                  <a:lnTo>
                    <a:pt x="0" y="0"/>
                  </a:lnTo>
                  <a:lnTo>
                    <a:pt x="0" y="6716"/>
                  </a:lnTo>
                  <a:lnTo>
                    <a:pt x="537591" y="171455"/>
                  </a:lnTo>
                  <a:cubicBezTo>
                    <a:pt x="539272" y="172023"/>
                    <a:pt x="541106" y="171191"/>
                    <a:pt x="541782" y="169554"/>
                  </a:cubicBezTo>
                  <a:close/>
                </a:path>
              </a:pathLst>
            </a:custGeom>
            <a:grpFill/>
            <a:ln w="6350"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08A5A1A1-313D-9240-8B11-7C306872ECAE}"/>
                </a:ext>
              </a:extLst>
            </p:cNvPr>
            <p:cNvSpPr/>
            <p:nvPr/>
          </p:nvSpPr>
          <p:spPr>
            <a:xfrm>
              <a:off x="1092586" y="5033447"/>
              <a:ext cx="698500" cy="310469"/>
            </a:xfrm>
            <a:custGeom>
              <a:avLst/>
              <a:gdLst>
                <a:gd name="connsiteX0" fmla="*/ 701861 w 698500"/>
                <a:gd name="connsiteY0" fmla="*/ 306613 h 310469"/>
                <a:gd name="connsiteX1" fmla="*/ 4567 w 698500"/>
                <a:gd name="connsiteY1" fmla="*/ 262 h 310469"/>
                <a:gd name="connsiteX2" fmla="*/ 313 w 698500"/>
                <a:gd name="connsiteY2" fmla="*/ 1846 h 310469"/>
                <a:gd name="connsiteX3" fmla="*/ 1900 w 698500"/>
                <a:gd name="connsiteY3" fmla="*/ 6281 h 310469"/>
                <a:gd name="connsiteX4" fmla="*/ 699194 w 698500"/>
                <a:gd name="connsiteY4" fmla="*/ 312632 h 310469"/>
                <a:gd name="connsiteX5" fmla="*/ 703487 w 698500"/>
                <a:gd name="connsiteY5" fmla="*/ 311040 h 310469"/>
                <a:gd name="connsiteX6" fmla="*/ 703512 w 698500"/>
                <a:gd name="connsiteY6" fmla="*/ 310985 h 310469"/>
                <a:gd name="connsiteX7" fmla="*/ 701877 w 698500"/>
                <a:gd name="connsiteY7" fmla="*/ 306620 h 310469"/>
                <a:gd name="connsiteX8" fmla="*/ 701861 w 698500"/>
                <a:gd name="connsiteY8" fmla="*/ 306613 h 3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00" h="310469">
                  <a:moveTo>
                    <a:pt x="701861" y="306613"/>
                  </a:moveTo>
                  <a:lnTo>
                    <a:pt x="4567" y="262"/>
                  </a:lnTo>
                  <a:cubicBezTo>
                    <a:pt x="2953" y="-421"/>
                    <a:pt x="1084" y="275"/>
                    <a:pt x="313" y="1846"/>
                  </a:cubicBezTo>
                  <a:cubicBezTo>
                    <a:pt x="-460" y="3509"/>
                    <a:pt x="247" y="5483"/>
                    <a:pt x="1900" y="6281"/>
                  </a:cubicBezTo>
                  <a:lnTo>
                    <a:pt x="699194" y="312632"/>
                  </a:lnTo>
                  <a:cubicBezTo>
                    <a:pt x="700820" y="313376"/>
                    <a:pt x="702742" y="312663"/>
                    <a:pt x="703487" y="311040"/>
                  </a:cubicBezTo>
                  <a:cubicBezTo>
                    <a:pt x="703496" y="311022"/>
                    <a:pt x="703504" y="311003"/>
                    <a:pt x="703512" y="310985"/>
                  </a:cubicBezTo>
                  <a:cubicBezTo>
                    <a:pt x="704268" y="309329"/>
                    <a:pt x="703536" y="307375"/>
                    <a:pt x="701877" y="306620"/>
                  </a:cubicBezTo>
                  <a:cubicBezTo>
                    <a:pt x="701872" y="306618"/>
                    <a:pt x="701867" y="306615"/>
                    <a:pt x="701861" y="306613"/>
                  </a:cubicBezTo>
                  <a:close/>
                </a:path>
              </a:pathLst>
            </a:custGeom>
            <a:grpFill/>
            <a:ln w="6350"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F9D432D6-2DE7-F045-AB18-02B48701E201}"/>
                </a:ext>
              </a:extLst>
            </p:cNvPr>
            <p:cNvSpPr/>
            <p:nvPr/>
          </p:nvSpPr>
          <p:spPr>
            <a:xfrm>
              <a:off x="3166705" y="5192554"/>
              <a:ext cx="958850" cy="747660"/>
            </a:xfrm>
            <a:custGeom>
              <a:avLst/>
              <a:gdLst>
                <a:gd name="connsiteX0" fmla="*/ 956667 w 958850"/>
                <a:gd name="connsiteY0" fmla="*/ 698 h 747660"/>
                <a:gd name="connsiteX1" fmla="*/ 1246 w 958850"/>
                <a:gd name="connsiteY1" fmla="*/ 746711 h 747660"/>
                <a:gd name="connsiteX2" fmla="*/ 675 w 958850"/>
                <a:gd name="connsiteY2" fmla="*/ 751336 h 747660"/>
                <a:gd name="connsiteX3" fmla="*/ 5374 w 958850"/>
                <a:gd name="connsiteY3" fmla="*/ 751906 h 747660"/>
                <a:gd name="connsiteX4" fmla="*/ 960795 w 958850"/>
                <a:gd name="connsiteY4" fmla="*/ 5893 h 747660"/>
                <a:gd name="connsiteX5" fmla="*/ 961366 w 958850"/>
                <a:gd name="connsiteY5" fmla="*/ 1268 h 747660"/>
                <a:gd name="connsiteX6" fmla="*/ 956731 w 958850"/>
                <a:gd name="connsiteY6" fmla="*/ 698 h 74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747660">
                  <a:moveTo>
                    <a:pt x="956667" y="698"/>
                  </a:moveTo>
                  <a:lnTo>
                    <a:pt x="1246" y="746711"/>
                  </a:lnTo>
                  <a:cubicBezTo>
                    <a:pt x="-160" y="747848"/>
                    <a:pt x="-412" y="749892"/>
                    <a:pt x="675" y="751336"/>
                  </a:cubicBezTo>
                  <a:cubicBezTo>
                    <a:pt x="1820" y="752779"/>
                    <a:pt x="3915" y="753033"/>
                    <a:pt x="5374" y="751906"/>
                  </a:cubicBezTo>
                  <a:lnTo>
                    <a:pt x="960795" y="5893"/>
                  </a:lnTo>
                  <a:cubicBezTo>
                    <a:pt x="962232" y="4774"/>
                    <a:pt x="962488" y="2703"/>
                    <a:pt x="961366" y="1268"/>
                  </a:cubicBezTo>
                  <a:cubicBezTo>
                    <a:pt x="960244" y="-167"/>
                    <a:pt x="958169" y="-422"/>
                    <a:pt x="956731" y="698"/>
                  </a:cubicBezTo>
                  <a:close/>
                </a:path>
              </a:pathLst>
            </a:custGeom>
            <a:grpFill/>
            <a:ln w="6350"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9F791809-775B-D743-85A9-8359A03302B7}"/>
                </a:ext>
              </a:extLst>
            </p:cNvPr>
            <p:cNvSpPr/>
            <p:nvPr/>
          </p:nvSpPr>
          <p:spPr>
            <a:xfrm>
              <a:off x="1152326" y="6568883"/>
              <a:ext cx="749300" cy="88705"/>
            </a:xfrm>
            <a:custGeom>
              <a:avLst/>
              <a:gdLst>
                <a:gd name="connsiteX0" fmla="*/ 751404 w 749300"/>
                <a:gd name="connsiteY0" fmla="*/ 87375 h 88705"/>
                <a:gd name="connsiteX1" fmla="*/ 2866 w 749300"/>
                <a:gd name="connsiteY1" fmla="*/ 0 h 88705"/>
                <a:gd name="connsiteX2" fmla="*/ 29 w 749300"/>
                <a:gd name="connsiteY2" fmla="*/ 3701 h 88705"/>
                <a:gd name="connsiteX3" fmla="*/ 2104 w 749300"/>
                <a:gd name="connsiteY3" fmla="*/ 6336 h 88705"/>
                <a:gd name="connsiteX4" fmla="*/ 750642 w 749300"/>
                <a:gd name="connsiteY4" fmla="*/ 93965 h 88705"/>
                <a:gd name="connsiteX5" fmla="*/ 754135 w 749300"/>
                <a:gd name="connsiteY5" fmla="*/ 91177 h 88705"/>
                <a:gd name="connsiteX6" fmla="*/ 751429 w 749300"/>
                <a:gd name="connsiteY6" fmla="*/ 87379 h 88705"/>
                <a:gd name="connsiteX7" fmla="*/ 751404 w 749300"/>
                <a:gd name="connsiteY7" fmla="*/ 87375 h 8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300" h="88705">
                  <a:moveTo>
                    <a:pt x="751404" y="87375"/>
                  </a:moveTo>
                  <a:lnTo>
                    <a:pt x="2866" y="0"/>
                  </a:lnTo>
                  <a:cubicBezTo>
                    <a:pt x="1059" y="240"/>
                    <a:pt x="-212" y="1897"/>
                    <a:pt x="29" y="3701"/>
                  </a:cubicBezTo>
                  <a:cubicBezTo>
                    <a:pt x="188" y="4891"/>
                    <a:pt x="983" y="5900"/>
                    <a:pt x="2104" y="6336"/>
                  </a:cubicBezTo>
                  <a:lnTo>
                    <a:pt x="750642" y="93965"/>
                  </a:lnTo>
                  <a:cubicBezTo>
                    <a:pt x="752356" y="94083"/>
                    <a:pt x="753875" y="92871"/>
                    <a:pt x="754135" y="91177"/>
                  </a:cubicBezTo>
                  <a:cubicBezTo>
                    <a:pt x="754438" y="89382"/>
                    <a:pt x="753227" y="87682"/>
                    <a:pt x="751429" y="87379"/>
                  </a:cubicBezTo>
                  <a:cubicBezTo>
                    <a:pt x="751421" y="87378"/>
                    <a:pt x="751412" y="87376"/>
                    <a:pt x="751404" y="87375"/>
                  </a:cubicBezTo>
                  <a:close/>
                </a:path>
              </a:pathLst>
            </a:custGeom>
            <a:grpFill/>
            <a:ln w="6350"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CAB2F38C-129F-8342-A0D1-C93E9BDE7A9B}"/>
                </a:ext>
              </a:extLst>
            </p:cNvPr>
            <p:cNvSpPr/>
            <p:nvPr/>
          </p:nvSpPr>
          <p:spPr>
            <a:xfrm>
              <a:off x="866659" y="6024508"/>
              <a:ext cx="1035050" cy="633611"/>
            </a:xfrm>
            <a:custGeom>
              <a:avLst/>
              <a:gdLst>
                <a:gd name="connsiteX0" fmla="*/ 4941 w 1035050"/>
                <a:gd name="connsiteY0" fmla="*/ 421 h 633610"/>
                <a:gd name="connsiteX1" fmla="*/ 560 w 1035050"/>
                <a:gd name="connsiteY1" fmla="*/ 1498 h 633610"/>
                <a:gd name="connsiteX2" fmla="*/ 1449 w 1035050"/>
                <a:gd name="connsiteY2" fmla="*/ 6060 h 633610"/>
                <a:gd name="connsiteX3" fmla="*/ 1034975 w 1035050"/>
                <a:gd name="connsiteY3" fmla="*/ 637833 h 633610"/>
                <a:gd name="connsiteX4" fmla="*/ 1039293 w 1035050"/>
                <a:gd name="connsiteY4" fmla="*/ 636819 h 633610"/>
                <a:gd name="connsiteX5" fmla="*/ 1038404 w 1035050"/>
                <a:gd name="connsiteY5" fmla="*/ 632257 h 63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50" h="633610">
                  <a:moveTo>
                    <a:pt x="4941" y="421"/>
                  </a:moveTo>
                  <a:cubicBezTo>
                    <a:pt x="3425" y="-427"/>
                    <a:pt x="1508" y="44"/>
                    <a:pt x="560" y="1498"/>
                  </a:cubicBezTo>
                  <a:cubicBezTo>
                    <a:pt x="-452" y="3004"/>
                    <a:pt x="-55" y="5042"/>
                    <a:pt x="1449" y="6060"/>
                  </a:cubicBezTo>
                  <a:lnTo>
                    <a:pt x="1034975" y="637833"/>
                  </a:lnTo>
                  <a:cubicBezTo>
                    <a:pt x="1036461" y="638654"/>
                    <a:pt x="1038329" y="638215"/>
                    <a:pt x="1039293" y="636819"/>
                  </a:cubicBezTo>
                  <a:cubicBezTo>
                    <a:pt x="1040305" y="635314"/>
                    <a:pt x="1039908" y="633275"/>
                    <a:pt x="1038404" y="632257"/>
                  </a:cubicBezTo>
                  <a:close/>
                </a:path>
              </a:pathLst>
            </a:custGeom>
            <a:grpFill/>
            <a:ln w="6350"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E2AF68B5-F350-8743-A0F8-156C43386102}"/>
                </a:ext>
              </a:extLst>
            </p:cNvPr>
            <p:cNvSpPr/>
            <p:nvPr/>
          </p:nvSpPr>
          <p:spPr>
            <a:xfrm>
              <a:off x="1092493" y="4695779"/>
              <a:ext cx="44450" cy="342150"/>
            </a:xfrm>
            <a:custGeom>
              <a:avLst/>
              <a:gdLst>
                <a:gd name="connsiteX0" fmla="*/ 43713 w 44450"/>
                <a:gd name="connsiteY0" fmla="*/ 26 h 342149"/>
                <a:gd name="connsiteX1" fmla="*/ 40030 w 44450"/>
                <a:gd name="connsiteY1" fmla="*/ 2877 h 342149"/>
                <a:gd name="connsiteX2" fmla="*/ 25 w 44450"/>
                <a:gd name="connsiteY2" fmla="*/ 340528 h 342149"/>
                <a:gd name="connsiteX3" fmla="*/ 2902 w 44450"/>
                <a:gd name="connsiteY3" fmla="*/ 344198 h 342149"/>
                <a:gd name="connsiteX4" fmla="*/ 2946 w 44450"/>
                <a:gd name="connsiteY4" fmla="*/ 344203 h 342149"/>
                <a:gd name="connsiteX5" fmla="*/ 6629 w 44450"/>
                <a:gd name="connsiteY5" fmla="*/ 341288 h 342149"/>
                <a:gd name="connsiteX6" fmla="*/ 46634 w 44450"/>
                <a:gd name="connsiteY6" fmla="*/ 3701 h 342149"/>
                <a:gd name="connsiteX7" fmla="*/ 43756 w 44450"/>
                <a:gd name="connsiteY7" fmla="*/ 31 h 342149"/>
                <a:gd name="connsiteX8" fmla="*/ 43713 w 44450"/>
                <a:gd name="connsiteY8" fmla="*/ 26 h 3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 h="342149">
                  <a:moveTo>
                    <a:pt x="43713" y="26"/>
                  </a:moveTo>
                  <a:cubicBezTo>
                    <a:pt x="41907" y="-199"/>
                    <a:pt x="40261" y="1076"/>
                    <a:pt x="40030" y="2877"/>
                  </a:cubicBezTo>
                  <a:lnTo>
                    <a:pt x="25" y="340528"/>
                  </a:lnTo>
                  <a:cubicBezTo>
                    <a:pt x="-196" y="342334"/>
                    <a:pt x="1092" y="343977"/>
                    <a:pt x="2902" y="344198"/>
                  </a:cubicBezTo>
                  <a:cubicBezTo>
                    <a:pt x="2917" y="344200"/>
                    <a:pt x="2931" y="344201"/>
                    <a:pt x="2946" y="344203"/>
                  </a:cubicBezTo>
                  <a:cubicBezTo>
                    <a:pt x="4763" y="344390"/>
                    <a:pt x="6397" y="343096"/>
                    <a:pt x="6629" y="341288"/>
                  </a:cubicBezTo>
                  <a:lnTo>
                    <a:pt x="46634" y="3701"/>
                  </a:lnTo>
                  <a:cubicBezTo>
                    <a:pt x="46855" y="1894"/>
                    <a:pt x="45567" y="251"/>
                    <a:pt x="43756" y="31"/>
                  </a:cubicBezTo>
                  <a:cubicBezTo>
                    <a:pt x="43742" y="29"/>
                    <a:pt x="43727" y="27"/>
                    <a:pt x="43713" y="26"/>
                  </a:cubicBezTo>
                  <a:close/>
                </a:path>
              </a:pathLst>
            </a:custGeom>
            <a:grpFill/>
            <a:ln w="6350"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8C786C2D-B772-6F4F-A658-236BB36088CD}"/>
                </a:ext>
              </a:extLst>
            </p:cNvPr>
            <p:cNvSpPr/>
            <p:nvPr/>
          </p:nvSpPr>
          <p:spPr>
            <a:xfrm>
              <a:off x="3166687" y="5020336"/>
              <a:ext cx="723900" cy="918735"/>
            </a:xfrm>
            <a:custGeom>
              <a:avLst/>
              <a:gdLst>
                <a:gd name="connsiteX0" fmla="*/ 718878 w 723900"/>
                <a:gd name="connsiteY0" fmla="*/ 1144 h 918735"/>
                <a:gd name="connsiteX1" fmla="*/ 693 w 723900"/>
                <a:gd name="connsiteY1" fmla="*/ 918929 h 918735"/>
                <a:gd name="connsiteX2" fmla="*/ 1296 w 723900"/>
                <a:gd name="connsiteY2" fmla="*/ 923586 h 918735"/>
                <a:gd name="connsiteX3" fmla="*/ 5963 w 723900"/>
                <a:gd name="connsiteY3" fmla="*/ 922984 h 918735"/>
                <a:gd name="connsiteX4" fmla="*/ 724084 w 723900"/>
                <a:gd name="connsiteY4" fmla="*/ 5199 h 918735"/>
                <a:gd name="connsiteX5" fmla="*/ 723513 w 723900"/>
                <a:gd name="connsiteY5" fmla="*/ 827 h 918735"/>
                <a:gd name="connsiteX6" fmla="*/ 718939 w 723900"/>
                <a:gd name="connsiteY6" fmla="*/ 1073 h 918735"/>
                <a:gd name="connsiteX7" fmla="*/ 718877 w 723900"/>
                <a:gd name="connsiteY7" fmla="*/ 1144 h 91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900" h="918735">
                  <a:moveTo>
                    <a:pt x="718878" y="1144"/>
                  </a:moveTo>
                  <a:lnTo>
                    <a:pt x="693" y="918929"/>
                  </a:lnTo>
                  <a:cubicBezTo>
                    <a:pt x="-430" y="920381"/>
                    <a:pt x="-160" y="922466"/>
                    <a:pt x="1296" y="923586"/>
                  </a:cubicBezTo>
                  <a:cubicBezTo>
                    <a:pt x="2751" y="924705"/>
                    <a:pt x="4841" y="924436"/>
                    <a:pt x="5963" y="922984"/>
                  </a:cubicBezTo>
                  <a:lnTo>
                    <a:pt x="724084" y="5199"/>
                  </a:lnTo>
                  <a:cubicBezTo>
                    <a:pt x="725043" y="3810"/>
                    <a:pt x="724796" y="1924"/>
                    <a:pt x="723513" y="827"/>
                  </a:cubicBezTo>
                  <a:cubicBezTo>
                    <a:pt x="722182" y="-365"/>
                    <a:pt x="720134" y="-255"/>
                    <a:pt x="718939" y="1073"/>
                  </a:cubicBezTo>
                  <a:cubicBezTo>
                    <a:pt x="718919" y="1096"/>
                    <a:pt x="718898" y="1120"/>
                    <a:pt x="718877" y="1144"/>
                  </a:cubicBezTo>
                  <a:close/>
                </a:path>
              </a:pathLst>
            </a:custGeom>
            <a:grpFill/>
            <a:ln w="6350"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08CDC9BC-112C-9F48-B8B6-846917401B7E}"/>
                </a:ext>
              </a:extLst>
            </p:cNvPr>
            <p:cNvSpPr/>
            <p:nvPr/>
          </p:nvSpPr>
          <p:spPr>
            <a:xfrm>
              <a:off x="535252" y="4494770"/>
              <a:ext cx="558800" cy="544905"/>
            </a:xfrm>
            <a:custGeom>
              <a:avLst/>
              <a:gdLst>
                <a:gd name="connsiteX0" fmla="*/ 5641 w 558800"/>
                <a:gd name="connsiteY0" fmla="*/ 940 h 544905"/>
                <a:gd name="connsiteX1" fmla="*/ 942 w 558800"/>
                <a:gd name="connsiteY1" fmla="*/ 1003 h 544905"/>
                <a:gd name="connsiteX2" fmla="*/ 1005 w 558800"/>
                <a:gd name="connsiteY2" fmla="*/ 5692 h 544905"/>
                <a:gd name="connsiteX3" fmla="*/ 558281 w 558800"/>
                <a:gd name="connsiteY3" fmla="*/ 544261 h 544905"/>
                <a:gd name="connsiteX4" fmla="*/ 562917 w 558800"/>
                <a:gd name="connsiteY4" fmla="*/ 544261 h 544905"/>
                <a:gd name="connsiteX5" fmla="*/ 563037 w 558800"/>
                <a:gd name="connsiteY5" fmla="*/ 539692 h 544905"/>
                <a:gd name="connsiteX6" fmla="*/ 562917 w 558800"/>
                <a:gd name="connsiteY6" fmla="*/ 539572 h 5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00" h="544905">
                  <a:moveTo>
                    <a:pt x="5641" y="940"/>
                  </a:moveTo>
                  <a:cubicBezTo>
                    <a:pt x="4326" y="-338"/>
                    <a:pt x="2222" y="-309"/>
                    <a:pt x="942" y="1003"/>
                  </a:cubicBezTo>
                  <a:cubicBezTo>
                    <a:pt x="-338" y="2315"/>
                    <a:pt x="-310" y="4415"/>
                    <a:pt x="1005" y="5692"/>
                  </a:cubicBezTo>
                  <a:lnTo>
                    <a:pt x="558281" y="544261"/>
                  </a:lnTo>
                  <a:cubicBezTo>
                    <a:pt x="559567" y="545525"/>
                    <a:pt x="561631" y="545525"/>
                    <a:pt x="562917" y="544261"/>
                  </a:cubicBezTo>
                  <a:cubicBezTo>
                    <a:pt x="564214" y="543032"/>
                    <a:pt x="564268" y="540987"/>
                    <a:pt x="563037" y="539692"/>
                  </a:cubicBezTo>
                  <a:cubicBezTo>
                    <a:pt x="562998" y="539651"/>
                    <a:pt x="562958" y="539611"/>
                    <a:pt x="562917" y="539572"/>
                  </a:cubicBezTo>
                  <a:close/>
                </a:path>
              </a:pathLst>
            </a:custGeom>
            <a:grpFill/>
            <a:ln w="6350"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2289834F-2535-B543-BF7A-92FAC17B4B9D}"/>
                </a:ext>
              </a:extLst>
            </p:cNvPr>
            <p:cNvSpPr/>
            <p:nvPr/>
          </p:nvSpPr>
          <p:spPr>
            <a:xfrm>
              <a:off x="0" y="5263558"/>
              <a:ext cx="768350" cy="380166"/>
            </a:xfrm>
            <a:custGeom>
              <a:avLst/>
              <a:gdLst>
                <a:gd name="connsiteX0" fmla="*/ 768350 w 768350"/>
                <a:gd name="connsiteY0" fmla="*/ 1925 h 380166"/>
                <a:gd name="connsiteX1" fmla="*/ 763969 w 768350"/>
                <a:gd name="connsiteY1" fmla="*/ 278 h 380166"/>
                <a:gd name="connsiteX2" fmla="*/ 0 w 768350"/>
                <a:gd name="connsiteY2" fmla="*/ 376325 h 380166"/>
                <a:gd name="connsiteX3" fmla="*/ 0 w 768350"/>
                <a:gd name="connsiteY3" fmla="*/ 383739 h 380166"/>
                <a:gd name="connsiteX4" fmla="*/ 766953 w 768350"/>
                <a:gd name="connsiteY4" fmla="*/ 6234 h 380166"/>
                <a:gd name="connsiteX5" fmla="*/ 768350 w 768350"/>
                <a:gd name="connsiteY5" fmla="*/ 1925 h 38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350" h="380166">
                  <a:moveTo>
                    <a:pt x="768350" y="1925"/>
                  </a:moveTo>
                  <a:cubicBezTo>
                    <a:pt x="767574" y="286"/>
                    <a:pt x="765635" y="-443"/>
                    <a:pt x="763969" y="278"/>
                  </a:cubicBezTo>
                  <a:lnTo>
                    <a:pt x="0" y="376325"/>
                  </a:lnTo>
                  <a:lnTo>
                    <a:pt x="0" y="383739"/>
                  </a:lnTo>
                  <a:lnTo>
                    <a:pt x="766953" y="6234"/>
                  </a:lnTo>
                  <a:cubicBezTo>
                    <a:pt x="768465" y="5374"/>
                    <a:pt x="769071" y="3506"/>
                    <a:pt x="768350" y="1925"/>
                  </a:cubicBezTo>
                  <a:close/>
                </a:path>
              </a:pathLst>
            </a:custGeom>
            <a:grpFill/>
            <a:ln w="6350"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7FDE6640-8077-2542-B8AD-B80D46E743B5}"/>
                </a:ext>
              </a:extLst>
            </p:cNvPr>
            <p:cNvSpPr/>
            <p:nvPr/>
          </p:nvSpPr>
          <p:spPr>
            <a:xfrm>
              <a:off x="762299" y="4695767"/>
              <a:ext cx="374650" cy="570249"/>
            </a:xfrm>
            <a:custGeom>
              <a:avLst/>
              <a:gdLst>
                <a:gd name="connsiteX0" fmla="*/ 375367 w 374650"/>
                <a:gd name="connsiteY0" fmla="*/ 544 h 570249"/>
                <a:gd name="connsiteX1" fmla="*/ 370732 w 374650"/>
                <a:gd name="connsiteY1" fmla="*/ 1495 h 570249"/>
                <a:gd name="connsiteX2" fmla="*/ 400 w 374650"/>
                <a:gd name="connsiteY2" fmla="*/ 569273 h 570249"/>
                <a:gd name="connsiteX3" fmla="*/ 1289 w 374650"/>
                <a:gd name="connsiteY3" fmla="*/ 573455 h 570249"/>
                <a:gd name="connsiteX4" fmla="*/ 5844 w 374650"/>
                <a:gd name="connsiteY4" fmla="*/ 572986 h 570249"/>
                <a:gd name="connsiteX5" fmla="*/ 5924 w 374650"/>
                <a:gd name="connsiteY5" fmla="*/ 572884 h 570249"/>
                <a:gd name="connsiteX6" fmla="*/ 376320 w 374650"/>
                <a:gd name="connsiteY6" fmla="*/ 5106 h 570249"/>
                <a:gd name="connsiteX7" fmla="*/ 375368 w 374650"/>
                <a:gd name="connsiteY7" fmla="*/ 544 h 570249"/>
                <a:gd name="connsiteX8" fmla="*/ 375367 w 374650"/>
                <a:gd name="connsiteY8" fmla="*/ 544 h 57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650" h="570249">
                  <a:moveTo>
                    <a:pt x="375367" y="544"/>
                  </a:moveTo>
                  <a:cubicBezTo>
                    <a:pt x="373822" y="-460"/>
                    <a:pt x="371755" y="-36"/>
                    <a:pt x="370732" y="1495"/>
                  </a:cubicBezTo>
                  <a:lnTo>
                    <a:pt x="400" y="569273"/>
                  </a:lnTo>
                  <a:cubicBezTo>
                    <a:pt x="-374" y="570696"/>
                    <a:pt x="3" y="572468"/>
                    <a:pt x="1289" y="573455"/>
                  </a:cubicBezTo>
                  <a:cubicBezTo>
                    <a:pt x="2676" y="574581"/>
                    <a:pt x="4716" y="574371"/>
                    <a:pt x="5844" y="572986"/>
                  </a:cubicBezTo>
                  <a:cubicBezTo>
                    <a:pt x="5872" y="572953"/>
                    <a:pt x="5898" y="572919"/>
                    <a:pt x="5924" y="572884"/>
                  </a:cubicBezTo>
                  <a:lnTo>
                    <a:pt x="376320" y="5106"/>
                  </a:lnTo>
                  <a:cubicBezTo>
                    <a:pt x="377319" y="3584"/>
                    <a:pt x="376893" y="1542"/>
                    <a:pt x="375368" y="544"/>
                  </a:cubicBezTo>
                  <a:cubicBezTo>
                    <a:pt x="375367" y="544"/>
                    <a:pt x="375367" y="544"/>
                    <a:pt x="375367" y="544"/>
                  </a:cubicBezTo>
                  <a:close/>
                </a:path>
              </a:pathLst>
            </a:custGeom>
            <a:grpFill/>
            <a:ln w="6350"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6D254858-4C07-D749-A2FD-A2E9C3008F51}"/>
                </a:ext>
              </a:extLst>
            </p:cNvPr>
            <p:cNvSpPr/>
            <p:nvPr/>
          </p:nvSpPr>
          <p:spPr>
            <a:xfrm>
              <a:off x="535369" y="4495080"/>
              <a:ext cx="228600" cy="773005"/>
            </a:xfrm>
            <a:custGeom>
              <a:avLst/>
              <a:gdLst>
                <a:gd name="connsiteX0" fmla="*/ 2667 w 228600"/>
                <a:gd name="connsiteY0" fmla="*/ 60 h 773004"/>
                <a:gd name="connsiteX1" fmla="*/ 63 w 228600"/>
                <a:gd name="connsiteY1" fmla="*/ 3988 h 773004"/>
                <a:gd name="connsiteX2" fmla="*/ 226949 w 228600"/>
                <a:gd name="connsiteY2" fmla="*/ 772558 h 773004"/>
                <a:gd name="connsiteX3" fmla="*/ 231044 w 228600"/>
                <a:gd name="connsiteY3" fmla="*/ 774807 h 773004"/>
                <a:gd name="connsiteX4" fmla="*/ 233299 w 228600"/>
                <a:gd name="connsiteY4" fmla="*/ 770720 h 773004"/>
                <a:gd name="connsiteX5" fmla="*/ 6413 w 228600"/>
                <a:gd name="connsiteY5" fmla="*/ 2087 h 773004"/>
                <a:gd name="connsiteX6" fmla="*/ 2667 w 228600"/>
                <a:gd name="connsiteY6" fmla="*/ 60 h 77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773004">
                  <a:moveTo>
                    <a:pt x="2667" y="60"/>
                  </a:moveTo>
                  <a:cubicBezTo>
                    <a:pt x="870" y="441"/>
                    <a:pt x="-289" y="2189"/>
                    <a:pt x="63" y="3988"/>
                  </a:cubicBezTo>
                  <a:lnTo>
                    <a:pt x="226949" y="772558"/>
                  </a:lnTo>
                  <a:cubicBezTo>
                    <a:pt x="227457" y="774308"/>
                    <a:pt x="229291" y="775315"/>
                    <a:pt x="231044" y="774807"/>
                  </a:cubicBezTo>
                  <a:cubicBezTo>
                    <a:pt x="232798" y="774300"/>
                    <a:pt x="233807" y="772470"/>
                    <a:pt x="233299" y="770720"/>
                  </a:cubicBezTo>
                  <a:lnTo>
                    <a:pt x="6413" y="2087"/>
                  </a:lnTo>
                  <a:cubicBezTo>
                    <a:pt x="5807" y="608"/>
                    <a:pt x="4240" y="-240"/>
                    <a:pt x="2667" y="60"/>
                  </a:cubicBezTo>
                  <a:close/>
                </a:path>
              </a:pathLst>
            </a:custGeom>
            <a:grpFill/>
            <a:ln w="6350"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82DF0B04-0808-3A4A-9DD0-2FD7244AB8AF}"/>
                </a:ext>
              </a:extLst>
            </p:cNvPr>
            <p:cNvSpPr/>
            <p:nvPr/>
          </p:nvSpPr>
          <p:spPr>
            <a:xfrm>
              <a:off x="3884674" y="5020096"/>
              <a:ext cx="241300" cy="177411"/>
            </a:xfrm>
            <a:custGeom>
              <a:avLst/>
              <a:gdLst>
                <a:gd name="connsiteX0" fmla="*/ 5399 w 241300"/>
                <a:gd name="connsiteY0" fmla="*/ 750 h 177410"/>
                <a:gd name="connsiteX1" fmla="*/ 752 w 241300"/>
                <a:gd name="connsiteY1" fmla="*/ 1202 h 177410"/>
                <a:gd name="connsiteX2" fmla="*/ 1205 w 241300"/>
                <a:gd name="connsiteY2" fmla="*/ 5840 h 177410"/>
                <a:gd name="connsiteX3" fmla="*/ 1526 w 241300"/>
                <a:gd name="connsiteY3" fmla="*/ 6072 h 177410"/>
                <a:gd name="connsiteX4" fmla="*/ 238762 w 241300"/>
                <a:gd name="connsiteY4" fmla="*/ 178414 h 177410"/>
                <a:gd name="connsiteX5" fmla="*/ 243397 w 241300"/>
                <a:gd name="connsiteY5" fmla="*/ 177717 h 177410"/>
                <a:gd name="connsiteX6" fmla="*/ 242699 w 241300"/>
                <a:gd name="connsiteY6" fmla="*/ 173092 h 1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00" h="177410">
                  <a:moveTo>
                    <a:pt x="5399" y="750"/>
                  </a:moveTo>
                  <a:cubicBezTo>
                    <a:pt x="3991" y="-406"/>
                    <a:pt x="1910" y="-203"/>
                    <a:pt x="752" y="1202"/>
                  </a:cubicBezTo>
                  <a:cubicBezTo>
                    <a:pt x="-407" y="2608"/>
                    <a:pt x="-204" y="4684"/>
                    <a:pt x="1205" y="5840"/>
                  </a:cubicBezTo>
                  <a:cubicBezTo>
                    <a:pt x="1307" y="5924"/>
                    <a:pt x="1414" y="6001"/>
                    <a:pt x="1526" y="6072"/>
                  </a:cubicBezTo>
                  <a:lnTo>
                    <a:pt x="238762" y="178414"/>
                  </a:lnTo>
                  <a:cubicBezTo>
                    <a:pt x="240235" y="179499"/>
                    <a:pt x="242310" y="179187"/>
                    <a:pt x="243397" y="177717"/>
                  </a:cubicBezTo>
                  <a:cubicBezTo>
                    <a:pt x="244484" y="176248"/>
                    <a:pt x="244172" y="174177"/>
                    <a:pt x="242699" y="173092"/>
                  </a:cubicBezTo>
                  <a:close/>
                </a:path>
              </a:pathLst>
            </a:custGeom>
            <a:grpFill/>
            <a:ln w="6350"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B589AE4F-1C53-E04C-99AB-1994818764A0}"/>
                </a:ext>
              </a:extLst>
            </p:cNvPr>
            <p:cNvSpPr/>
            <p:nvPr/>
          </p:nvSpPr>
          <p:spPr>
            <a:xfrm>
              <a:off x="0" y="4689476"/>
              <a:ext cx="101600" cy="259780"/>
            </a:xfrm>
            <a:custGeom>
              <a:avLst/>
              <a:gdLst>
                <a:gd name="connsiteX0" fmla="*/ 103505 w 101600"/>
                <a:gd name="connsiteY0" fmla="*/ 309 h 259780"/>
                <a:gd name="connsiteX1" fmla="*/ 99124 w 101600"/>
                <a:gd name="connsiteY1" fmla="*/ 1893 h 259780"/>
                <a:gd name="connsiteX2" fmla="*/ 0 w 101600"/>
                <a:gd name="connsiteY2" fmla="*/ 247163 h 259780"/>
                <a:gd name="connsiteX3" fmla="*/ 0 w 101600"/>
                <a:gd name="connsiteY3" fmla="*/ 264778 h 259780"/>
                <a:gd name="connsiteX4" fmla="*/ 105283 w 101600"/>
                <a:gd name="connsiteY4" fmla="*/ 4364 h 259780"/>
                <a:gd name="connsiteX5" fmla="*/ 103505 w 101600"/>
                <a:gd name="connsiteY5" fmla="*/ 309 h 2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 h="259780">
                  <a:moveTo>
                    <a:pt x="103505" y="309"/>
                  </a:moveTo>
                  <a:cubicBezTo>
                    <a:pt x="101857" y="-457"/>
                    <a:pt x="99898" y="251"/>
                    <a:pt x="99124" y="1893"/>
                  </a:cubicBezTo>
                  <a:lnTo>
                    <a:pt x="0" y="247163"/>
                  </a:lnTo>
                  <a:lnTo>
                    <a:pt x="0" y="264778"/>
                  </a:lnTo>
                  <a:lnTo>
                    <a:pt x="105283" y="4364"/>
                  </a:lnTo>
                  <a:cubicBezTo>
                    <a:pt x="105857" y="2756"/>
                    <a:pt x="105078" y="980"/>
                    <a:pt x="103505" y="309"/>
                  </a:cubicBezTo>
                  <a:close/>
                </a:path>
              </a:pathLst>
            </a:custGeom>
            <a:grpFill/>
            <a:ln w="6350"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E4B2E213-9559-1642-99FB-C4AF9C17D361}"/>
                </a:ext>
              </a:extLst>
            </p:cNvPr>
            <p:cNvSpPr/>
            <p:nvPr/>
          </p:nvSpPr>
          <p:spPr>
            <a:xfrm>
              <a:off x="1132533" y="4695752"/>
              <a:ext cx="660400" cy="646283"/>
            </a:xfrm>
            <a:custGeom>
              <a:avLst/>
              <a:gdLst>
                <a:gd name="connsiteX0" fmla="*/ 5641 w 660400"/>
                <a:gd name="connsiteY0" fmla="*/ 940 h 646282"/>
                <a:gd name="connsiteX1" fmla="*/ 942 w 660400"/>
                <a:gd name="connsiteY1" fmla="*/ 1003 h 646282"/>
                <a:gd name="connsiteX2" fmla="*/ 1005 w 660400"/>
                <a:gd name="connsiteY2" fmla="*/ 5692 h 646282"/>
                <a:gd name="connsiteX3" fmla="*/ 658167 w 660400"/>
                <a:gd name="connsiteY3" fmla="*/ 649694 h 646282"/>
                <a:gd name="connsiteX4" fmla="*/ 662421 w 660400"/>
                <a:gd name="connsiteY4" fmla="*/ 649694 h 646282"/>
                <a:gd name="connsiteX5" fmla="*/ 662776 w 660400"/>
                <a:gd name="connsiteY5" fmla="*/ 645047 h 646282"/>
                <a:gd name="connsiteX6" fmla="*/ 662739 w 660400"/>
                <a:gd name="connsiteY6" fmla="*/ 645005 h 64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400" h="646282">
                  <a:moveTo>
                    <a:pt x="5641" y="940"/>
                  </a:moveTo>
                  <a:cubicBezTo>
                    <a:pt x="4326" y="-338"/>
                    <a:pt x="2222" y="-309"/>
                    <a:pt x="942" y="1003"/>
                  </a:cubicBezTo>
                  <a:cubicBezTo>
                    <a:pt x="-338" y="2315"/>
                    <a:pt x="-310" y="4415"/>
                    <a:pt x="1005" y="5692"/>
                  </a:cubicBezTo>
                  <a:lnTo>
                    <a:pt x="658167" y="649694"/>
                  </a:lnTo>
                  <a:cubicBezTo>
                    <a:pt x="659396" y="650727"/>
                    <a:pt x="661192" y="650727"/>
                    <a:pt x="662421" y="649694"/>
                  </a:cubicBezTo>
                  <a:cubicBezTo>
                    <a:pt x="663805" y="648508"/>
                    <a:pt x="663964" y="646428"/>
                    <a:pt x="662776" y="645047"/>
                  </a:cubicBezTo>
                  <a:cubicBezTo>
                    <a:pt x="662764" y="645033"/>
                    <a:pt x="662751" y="645019"/>
                    <a:pt x="662739" y="645005"/>
                  </a:cubicBezTo>
                  <a:close/>
                </a:path>
              </a:pathLst>
            </a:custGeom>
            <a:grpFill/>
            <a:ln w="6350"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A1724A91-E26C-9645-84E1-0E477FAA7483}"/>
                </a:ext>
              </a:extLst>
            </p:cNvPr>
            <p:cNvSpPr/>
            <p:nvPr/>
          </p:nvSpPr>
          <p:spPr>
            <a:xfrm>
              <a:off x="535478" y="4494806"/>
              <a:ext cx="603250" cy="202755"/>
            </a:xfrm>
            <a:custGeom>
              <a:avLst/>
              <a:gdLst>
                <a:gd name="connsiteX0" fmla="*/ 601172 w 603250"/>
                <a:gd name="connsiteY0" fmla="*/ 201124 h 202755"/>
                <a:gd name="connsiteX1" fmla="*/ 4272 w 603250"/>
                <a:gd name="connsiteY1" fmla="*/ 143 h 202755"/>
                <a:gd name="connsiteX2" fmla="*/ 208 w 603250"/>
                <a:gd name="connsiteY2" fmla="*/ 2171 h 202755"/>
                <a:gd name="connsiteX3" fmla="*/ 2152 w 603250"/>
                <a:gd name="connsiteY3" fmla="*/ 6407 h 202755"/>
                <a:gd name="connsiteX4" fmla="*/ 2176 w 603250"/>
                <a:gd name="connsiteY4" fmla="*/ 6416 h 202755"/>
                <a:gd name="connsiteX5" fmla="*/ 599457 w 603250"/>
                <a:gd name="connsiteY5" fmla="*/ 207397 h 202755"/>
                <a:gd name="connsiteX6" fmla="*/ 603680 w 603250"/>
                <a:gd name="connsiteY6" fmla="*/ 205275 h 202755"/>
                <a:gd name="connsiteX7" fmla="*/ 601553 w 603250"/>
                <a:gd name="connsiteY7" fmla="*/ 201061 h 20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250" h="202755">
                  <a:moveTo>
                    <a:pt x="601172" y="201124"/>
                  </a:moveTo>
                  <a:lnTo>
                    <a:pt x="4272" y="143"/>
                  </a:lnTo>
                  <a:cubicBezTo>
                    <a:pt x="2592" y="-366"/>
                    <a:pt x="807" y="524"/>
                    <a:pt x="208" y="2171"/>
                  </a:cubicBezTo>
                  <a:cubicBezTo>
                    <a:pt x="-428" y="3876"/>
                    <a:pt x="443" y="5773"/>
                    <a:pt x="2152" y="6407"/>
                  </a:cubicBezTo>
                  <a:cubicBezTo>
                    <a:pt x="2160" y="6410"/>
                    <a:pt x="2168" y="6413"/>
                    <a:pt x="2176" y="6416"/>
                  </a:cubicBezTo>
                  <a:lnTo>
                    <a:pt x="599457" y="207397"/>
                  </a:lnTo>
                  <a:cubicBezTo>
                    <a:pt x="601211" y="207975"/>
                    <a:pt x="603101" y="207024"/>
                    <a:pt x="603680" y="205275"/>
                  </a:cubicBezTo>
                  <a:cubicBezTo>
                    <a:pt x="604259" y="203525"/>
                    <a:pt x="603306" y="201638"/>
                    <a:pt x="601553" y="201061"/>
                  </a:cubicBezTo>
                  <a:close/>
                </a:path>
              </a:pathLst>
            </a:custGeom>
            <a:grpFill/>
            <a:ln w="6350"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58A93FDC-B533-004B-B5DA-10A3085CB502}"/>
                </a:ext>
              </a:extLst>
            </p:cNvPr>
            <p:cNvSpPr/>
            <p:nvPr/>
          </p:nvSpPr>
          <p:spPr>
            <a:xfrm>
              <a:off x="1899951" y="5938325"/>
              <a:ext cx="1270000" cy="722316"/>
            </a:xfrm>
            <a:custGeom>
              <a:avLst/>
              <a:gdLst>
                <a:gd name="connsiteX0" fmla="*/ 1268699 w 1270000"/>
                <a:gd name="connsiteY0" fmla="*/ 306 h 722315"/>
                <a:gd name="connsiteX1" fmla="*/ 1747 w 1270000"/>
                <a:gd name="connsiteY1" fmla="*/ 718377 h 722315"/>
                <a:gd name="connsiteX2" fmla="*/ 390 w 1270000"/>
                <a:gd name="connsiteY2" fmla="*/ 722836 h 722315"/>
                <a:gd name="connsiteX3" fmla="*/ 4858 w 1270000"/>
                <a:gd name="connsiteY3" fmla="*/ 724190 h 722315"/>
                <a:gd name="connsiteX4" fmla="*/ 5049 w 1270000"/>
                <a:gd name="connsiteY4" fmla="*/ 724080 h 722315"/>
                <a:gd name="connsiteX5" fmla="*/ 1271683 w 1270000"/>
                <a:gd name="connsiteY5" fmla="*/ 6072 h 722315"/>
                <a:gd name="connsiteX6" fmla="*/ 1273026 w 1270000"/>
                <a:gd name="connsiteY6" fmla="*/ 1703 h 722315"/>
                <a:gd name="connsiteX7" fmla="*/ 1272953 w 1270000"/>
                <a:gd name="connsiteY7" fmla="*/ 1574 h 722315"/>
                <a:gd name="connsiteX8" fmla="*/ 1268699 w 1270000"/>
                <a:gd name="connsiteY8" fmla="*/ 306 h 72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00" h="722315">
                  <a:moveTo>
                    <a:pt x="1268699" y="306"/>
                  </a:moveTo>
                  <a:lnTo>
                    <a:pt x="1747" y="718377"/>
                  </a:lnTo>
                  <a:cubicBezTo>
                    <a:pt x="138" y="719235"/>
                    <a:pt x="-469" y="721231"/>
                    <a:pt x="390" y="722836"/>
                  </a:cubicBezTo>
                  <a:cubicBezTo>
                    <a:pt x="1249" y="724441"/>
                    <a:pt x="3250" y="725047"/>
                    <a:pt x="4858" y="724190"/>
                  </a:cubicBezTo>
                  <a:cubicBezTo>
                    <a:pt x="4923" y="724155"/>
                    <a:pt x="4987" y="724119"/>
                    <a:pt x="5049" y="724080"/>
                  </a:cubicBezTo>
                  <a:lnTo>
                    <a:pt x="1271683" y="6072"/>
                  </a:lnTo>
                  <a:cubicBezTo>
                    <a:pt x="1273263" y="5236"/>
                    <a:pt x="1273864" y="3280"/>
                    <a:pt x="1273026" y="1703"/>
                  </a:cubicBezTo>
                  <a:cubicBezTo>
                    <a:pt x="1273003" y="1660"/>
                    <a:pt x="1272979" y="1616"/>
                    <a:pt x="1272953" y="1574"/>
                  </a:cubicBezTo>
                  <a:cubicBezTo>
                    <a:pt x="1272055" y="145"/>
                    <a:pt x="1270235" y="-397"/>
                    <a:pt x="1268699" y="306"/>
                  </a:cubicBezTo>
                  <a:close/>
                </a:path>
              </a:pathLst>
            </a:custGeom>
            <a:grpFill/>
            <a:ln w="6350"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49DEAD98-F495-B94D-9604-8C22C868C21E}"/>
                </a:ext>
              </a:extLst>
            </p:cNvPr>
            <p:cNvSpPr/>
            <p:nvPr/>
          </p:nvSpPr>
          <p:spPr>
            <a:xfrm>
              <a:off x="1900181" y="6656420"/>
              <a:ext cx="158750" cy="196419"/>
            </a:xfrm>
            <a:custGeom>
              <a:avLst/>
              <a:gdLst>
                <a:gd name="connsiteX0" fmla="*/ 1454 w 158750"/>
                <a:gd name="connsiteY0" fmla="*/ 535 h 196419"/>
                <a:gd name="connsiteX1" fmla="*/ 565 w 158750"/>
                <a:gd name="connsiteY1" fmla="*/ 5160 h 196419"/>
                <a:gd name="connsiteX2" fmla="*/ 152457 w 158750"/>
                <a:gd name="connsiteY2" fmla="*/ 201073 h 196419"/>
                <a:gd name="connsiteX3" fmla="*/ 160775 w 158750"/>
                <a:gd name="connsiteY3" fmla="*/ 201073 h 196419"/>
                <a:gd name="connsiteX4" fmla="*/ 5772 w 158750"/>
                <a:gd name="connsiteY4" fmla="*/ 1105 h 196419"/>
                <a:gd name="connsiteX5" fmla="*/ 1454 w 158750"/>
                <a:gd name="connsiteY5" fmla="*/ 535 h 19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50" h="196419">
                  <a:moveTo>
                    <a:pt x="1454" y="535"/>
                  </a:moveTo>
                  <a:cubicBezTo>
                    <a:pt x="-58" y="1576"/>
                    <a:pt x="-454" y="3635"/>
                    <a:pt x="565" y="5160"/>
                  </a:cubicBezTo>
                  <a:lnTo>
                    <a:pt x="152457" y="201073"/>
                  </a:lnTo>
                  <a:lnTo>
                    <a:pt x="160775" y="201073"/>
                  </a:lnTo>
                  <a:lnTo>
                    <a:pt x="5772" y="1105"/>
                  </a:lnTo>
                  <a:cubicBezTo>
                    <a:pt x="4666" y="-114"/>
                    <a:pt x="2839" y="-355"/>
                    <a:pt x="1454" y="535"/>
                  </a:cubicBezTo>
                  <a:close/>
                </a:path>
              </a:pathLst>
            </a:custGeom>
            <a:grpFill/>
            <a:ln w="6350"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0522F3FB-A41F-0848-AC36-6AAC7374C1CD}"/>
                </a:ext>
              </a:extLst>
            </p:cNvPr>
            <p:cNvSpPr/>
            <p:nvPr/>
          </p:nvSpPr>
          <p:spPr>
            <a:xfrm>
              <a:off x="0" y="4580804"/>
              <a:ext cx="101600" cy="114050"/>
            </a:xfrm>
            <a:custGeom>
              <a:avLst/>
              <a:gdLst>
                <a:gd name="connsiteX0" fmla="*/ 104458 w 101600"/>
                <a:gd name="connsiteY0" fmla="*/ 114240 h 114049"/>
                <a:gd name="connsiteX1" fmla="*/ 104487 w 101600"/>
                <a:gd name="connsiteY1" fmla="*/ 109581 h 114049"/>
                <a:gd name="connsiteX2" fmla="*/ 104458 w 101600"/>
                <a:gd name="connsiteY2" fmla="*/ 109551 h 114049"/>
                <a:gd name="connsiteX3" fmla="*/ 0 w 101600"/>
                <a:gd name="connsiteY3" fmla="*/ 0 h 114049"/>
                <a:gd name="connsiteX4" fmla="*/ 0 w 101600"/>
                <a:gd name="connsiteY4" fmla="*/ 9568 h 114049"/>
                <a:gd name="connsiteX5" fmla="*/ 99759 w 101600"/>
                <a:gd name="connsiteY5" fmla="*/ 114113 h 114049"/>
                <a:gd name="connsiteX6" fmla="*/ 104426 w 101600"/>
                <a:gd name="connsiteY6" fmla="*/ 114270 h 114049"/>
                <a:gd name="connsiteX7" fmla="*/ 104458 w 101600"/>
                <a:gd name="connsiteY7" fmla="*/ 114240 h 11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 h="114049">
                  <a:moveTo>
                    <a:pt x="104458" y="114240"/>
                  </a:moveTo>
                  <a:cubicBezTo>
                    <a:pt x="105755" y="112961"/>
                    <a:pt x="105768" y="110875"/>
                    <a:pt x="104487" y="109581"/>
                  </a:cubicBezTo>
                  <a:cubicBezTo>
                    <a:pt x="104477" y="109571"/>
                    <a:pt x="104467" y="109561"/>
                    <a:pt x="104458" y="109551"/>
                  </a:cubicBezTo>
                  <a:lnTo>
                    <a:pt x="0" y="0"/>
                  </a:lnTo>
                  <a:lnTo>
                    <a:pt x="0" y="9568"/>
                  </a:lnTo>
                  <a:lnTo>
                    <a:pt x="99759" y="114113"/>
                  </a:lnTo>
                  <a:cubicBezTo>
                    <a:pt x="101004" y="115443"/>
                    <a:pt x="103093" y="115513"/>
                    <a:pt x="104426" y="114270"/>
                  </a:cubicBezTo>
                  <a:cubicBezTo>
                    <a:pt x="104436" y="114260"/>
                    <a:pt x="104447" y="114250"/>
                    <a:pt x="104458" y="114240"/>
                  </a:cubicBezTo>
                  <a:close/>
                </a:path>
              </a:pathLst>
            </a:custGeom>
            <a:grpFill/>
            <a:ln w="6350"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06DB8B70-CE48-A147-A213-1D9CEDABA33E}"/>
                </a:ext>
              </a:extLst>
            </p:cNvPr>
            <p:cNvSpPr/>
            <p:nvPr/>
          </p:nvSpPr>
          <p:spPr>
            <a:xfrm>
              <a:off x="98838" y="4689342"/>
              <a:ext cx="996950" cy="348486"/>
            </a:xfrm>
            <a:custGeom>
              <a:avLst/>
              <a:gdLst>
                <a:gd name="connsiteX0" fmla="*/ 998061 w 996950"/>
                <a:gd name="connsiteY0" fmla="*/ 344240 h 348485"/>
                <a:gd name="connsiteX1" fmla="*/ 4476 w 996950"/>
                <a:gd name="connsiteY1" fmla="*/ 189 h 348485"/>
                <a:gd name="connsiteX2" fmla="*/ 190 w 996950"/>
                <a:gd name="connsiteY2" fmla="*/ 2249 h 348485"/>
                <a:gd name="connsiteX3" fmla="*/ 2254 w 996950"/>
                <a:gd name="connsiteY3" fmla="*/ 6525 h 348485"/>
                <a:gd name="connsiteX4" fmla="*/ 995902 w 996950"/>
                <a:gd name="connsiteY4" fmla="*/ 350513 h 348485"/>
                <a:gd name="connsiteX5" fmla="*/ 1000085 w 996950"/>
                <a:gd name="connsiteY5" fmla="*/ 348443 h 348485"/>
                <a:gd name="connsiteX6" fmla="*/ 1000093 w 996950"/>
                <a:gd name="connsiteY6" fmla="*/ 348422 h 348485"/>
                <a:gd name="connsiteX7" fmla="*/ 998165 w 996950"/>
                <a:gd name="connsiteY7" fmla="*/ 344276 h 348485"/>
                <a:gd name="connsiteX8" fmla="*/ 998060 w 996950"/>
                <a:gd name="connsiteY8" fmla="*/ 344240 h 34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950" h="348485">
                  <a:moveTo>
                    <a:pt x="998061" y="344240"/>
                  </a:moveTo>
                  <a:lnTo>
                    <a:pt x="4476" y="189"/>
                  </a:lnTo>
                  <a:cubicBezTo>
                    <a:pt x="2723" y="-423"/>
                    <a:pt x="803" y="499"/>
                    <a:pt x="190" y="2249"/>
                  </a:cubicBezTo>
                  <a:cubicBezTo>
                    <a:pt x="-424" y="3998"/>
                    <a:pt x="500" y="5913"/>
                    <a:pt x="2254" y="6525"/>
                  </a:cubicBezTo>
                  <a:lnTo>
                    <a:pt x="995902" y="350513"/>
                  </a:lnTo>
                  <a:cubicBezTo>
                    <a:pt x="997630" y="351094"/>
                    <a:pt x="999503" y="350167"/>
                    <a:pt x="1000085" y="348443"/>
                  </a:cubicBezTo>
                  <a:cubicBezTo>
                    <a:pt x="1000088" y="348436"/>
                    <a:pt x="1000090" y="348429"/>
                    <a:pt x="1000093" y="348422"/>
                  </a:cubicBezTo>
                  <a:cubicBezTo>
                    <a:pt x="1000708" y="346746"/>
                    <a:pt x="999845" y="344890"/>
                    <a:pt x="998165" y="344276"/>
                  </a:cubicBezTo>
                  <a:cubicBezTo>
                    <a:pt x="998131" y="344263"/>
                    <a:pt x="998096" y="344251"/>
                    <a:pt x="998060" y="344240"/>
                  </a:cubicBezTo>
                  <a:close/>
                </a:path>
              </a:pathLst>
            </a:custGeom>
            <a:grpFill/>
            <a:ln w="6350"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E53A2787-6FEE-A548-8B83-8C0E5BBF7F5C}"/>
                </a:ext>
              </a:extLst>
            </p:cNvPr>
            <p:cNvSpPr/>
            <p:nvPr/>
          </p:nvSpPr>
          <p:spPr>
            <a:xfrm>
              <a:off x="99062" y="4689342"/>
              <a:ext cx="666750" cy="576586"/>
            </a:xfrm>
            <a:custGeom>
              <a:avLst/>
              <a:gdLst>
                <a:gd name="connsiteX0" fmla="*/ 5268 w 666750"/>
                <a:gd name="connsiteY0" fmla="*/ 823 h 576585"/>
                <a:gd name="connsiteX1" fmla="*/ 950 w 666750"/>
                <a:gd name="connsiteY1" fmla="*/ 823 h 576585"/>
                <a:gd name="connsiteX2" fmla="*/ 950 w 666750"/>
                <a:gd name="connsiteY2" fmla="*/ 5448 h 576585"/>
                <a:gd name="connsiteX3" fmla="*/ 664271 w 666750"/>
                <a:gd name="connsiteY3" fmla="*/ 579689 h 576585"/>
                <a:gd name="connsiteX4" fmla="*/ 668938 w 666750"/>
                <a:gd name="connsiteY4" fmla="*/ 579341 h 576585"/>
                <a:gd name="connsiteX5" fmla="*/ 668589 w 666750"/>
                <a:gd name="connsiteY5" fmla="*/ 574684 h 5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576585">
                  <a:moveTo>
                    <a:pt x="5268" y="823"/>
                  </a:moveTo>
                  <a:cubicBezTo>
                    <a:pt x="4039" y="-274"/>
                    <a:pt x="2179" y="-274"/>
                    <a:pt x="950" y="823"/>
                  </a:cubicBezTo>
                  <a:cubicBezTo>
                    <a:pt x="-317" y="2106"/>
                    <a:pt x="-317" y="4166"/>
                    <a:pt x="950" y="5448"/>
                  </a:cubicBezTo>
                  <a:lnTo>
                    <a:pt x="664271" y="579689"/>
                  </a:lnTo>
                  <a:cubicBezTo>
                    <a:pt x="665656" y="580879"/>
                    <a:pt x="667746" y="580723"/>
                    <a:pt x="668938" y="579341"/>
                  </a:cubicBezTo>
                  <a:cubicBezTo>
                    <a:pt x="670131" y="577959"/>
                    <a:pt x="669974" y="575874"/>
                    <a:pt x="668589" y="574684"/>
                  </a:cubicBezTo>
                  <a:close/>
                </a:path>
              </a:pathLst>
            </a:custGeom>
            <a:grpFill/>
            <a:ln w="6350"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D851F943-B623-0F46-AAC6-43D737469891}"/>
                </a:ext>
              </a:extLst>
            </p:cNvPr>
            <p:cNvSpPr/>
            <p:nvPr/>
          </p:nvSpPr>
          <p:spPr>
            <a:xfrm>
              <a:off x="0" y="4689606"/>
              <a:ext cx="101600" cy="361158"/>
            </a:xfrm>
            <a:custGeom>
              <a:avLst/>
              <a:gdLst>
                <a:gd name="connsiteX0" fmla="*/ 103315 w 101600"/>
                <a:gd name="connsiteY0" fmla="*/ 243 h 361157"/>
                <a:gd name="connsiteX1" fmla="*/ 99089 w 101600"/>
                <a:gd name="connsiteY1" fmla="*/ 2006 h 361157"/>
                <a:gd name="connsiteX2" fmla="*/ 99060 w 101600"/>
                <a:gd name="connsiteY2" fmla="*/ 2080 h 361157"/>
                <a:gd name="connsiteX3" fmla="*/ 0 w 101600"/>
                <a:gd name="connsiteY3" fmla="*/ 343216 h 361157"/>
                <a:gd name="connsiteX4" fmla="*/ 0 w 101600"/>
                <a:gd name="connsiteY4" fmla="*/ 366913 h 361157"/>
                <a:gd name="connsiteX5" fmla="*/ 105347 w 101600"/>
                <a:gd name="connsiteY5" fmla="*/ 3917 h 361157"/>
                <a:gd name="connsiteX6" fmla="*/ 103315 w 101600"/>
                <a:gd name="connsiteY6" fmla="*/ 243 h 36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361157">
                  <a:moveTo>
                    <a:pt x="103315" y="243"/>
                  </a:moveTo>
                  <a:cubicBezTo>
                    <a:pt x="101660" y="-435"/>
                    <a:pt x="99768" y="355"/>
                    <a:pt x="99089" y="2006"/>
                  </a:cubicBezTo>
                  <a:cubicBezTo>
                    <a:pt x="99079" y="2031"/>
                    <a:pt x="99069" y="2055"/>
                    <a:pt x="99060" y="2080"/>
                  </a:cubicBezTo>
                  <a:lnTo>
                    <a:pt x="0" y="343216"/>
                  </a:lnTo>
                  <a:lnTo>
                    <a:pt x="0" y="366913"/>
                  </a:lnTo>
                  <a:lnTo>
                    <a:pt x="105347" y="3917"/>
                  </a:lnTo>
                  <a:cubicBezTo>
                    <a:pt x="105667" y="2361"/>
                    <a:pt x="104805" y="802"/>
                    <a:pt x="103315" y="243"/>
                  </a:cubicBezTo>
                  <a:close/>
                </a:path>
              </a:pathLst>
            </a:custGeom>
            <a:grpFill/>
            <a:ln w="6350"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2A23C296-E299-6D48-A74E-D7134D215CE6}"/>
                </a:ext>
              </a:extLst>
            </p:cNvPr>
            <p:cNvSpPr/>
            <p:nvPr/>
          </p:nvSpPr>
          <p:spPr>
            <a:xfrm>
              <a:off x="99776" y="4689405"/>
              <a:ext cx="1035050" cy="12672"/>
            </a:xfrm>
            <a:custGeom>
              <a:avLst/>
              <a:gdLst>
                <a:gd name="connsiteX0" fmla="*/ 1036112 w 1035050"/>
                <a:gd name="connsiteY0" fmla="*/ 6336 h 12672"/>
                <a:gd name="connsiteX1" fmla="*/ 2396 w 1035050"/>
                <a:gd name="connsiteY1" fmla="*/ 0 h 12672"/>
                <a:gd name="connsiteX2" fmla="*/ 128 w 1035050"/>
                <a:gd name="connsiteY2" fmla="*/ 4073 h 12672"/>
                <a:gd name="connsiteX3" fmla="*/ 2396 w 1035050"/>
                <a:gd name="connsiteY3" fmla="*/ 6336 h 12672"/>
                <a:gd name="connsiteX4" fmla="*/ 1036049 w 1035050"/>
                <a:gd name="connsiteY4" fmla="*/ 12672 h 12672"/>
                <a:gd name="connsiteX5" fmla="*/ 1039351 w 1035050"/>
                <a:gd name="connsiteY5" fmla="*/ 9377 h 12672"/>
                <a:gd name="connsiteX6" fmla="*/ 1036112 w 1035050"/>
                <a:gd name="connsiteY6" fmla="*/ 633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050" h="12672">
                  <a:moveTo>
                    <a:pt x="1036112" y="6336"/>
                  </a:moveTo>
                  <a:lnTo>
                    <a:pt x="2396" y="0"/>
                  </a:lnTo>
                  <a:cubicBezTo>
                    <a:pt x="642" y="500"/>
                    <a:pt x="-373" y="2323"/>
                    <a:pt x="128" y="4073"/>
                  </a:cubicBezTo>
                  <a:cubicBezTo>
                    <a:pt x="441" y="5168"/>
                    <a:pt x="1299" y="6023"/>
                    <a:pt x="2396" y="6336"/>
                  </a:cubicBezTo>
                  <a:lnTo>
                    <a:pt x="1036049" y="12672"/>
                  </a:lnTo>
                  <a:cubicBezTo>
                    <a:pt x="1037873" y="12672"/>
                    <a:pt x="1039351" y="11197"/>
                    <a:pt x="1039351" y="9377"/>
                  </a:cubicBezTo>
                  <a:cubicBezTo>
                    <a:pt x="1039220" y="7682"/>
                    <a:pt x="1037817" y="6364"/>
                    <a:pt x="1036112" y="6336"/>
                  </a:cubicBezTo>
                  <a:close/>
                </a:path>
              </a:pathLst>
            </a:custGeom>
            <a:grpFill/>
            <a:ln w="6350"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39B3F3DE-D63E-E543-AE67-CB2B9CD71487}"/>
                </a:ext>
              </a:extLst>
            </p:cNvPr>
            <p:cNvSpPr/>
            <p:nvPr/>
          </p:nvSpPr>
          <p:spPr>
            <a:xfrm>
              <a:off x="98746" y="4494814"/>
              <a:ext cx="438150" cy="196419"/>
            </a:xfrm>
            <a:custGeom>
              <a:avLst/>
              <a:gdLst>
                <a:gd name="connsiteX0" fmla="*/ 438464 w 438150"/>
                <a:gd name="connsiteY0" fmla="*/ 263 h 196419"/>
                <a:gd name="connsiteX1" fmla="*/ 2092 w 438150"/>
                <a:gd name="connsiteY1" fmla="*/ 194781 h 196419"/>
                <a:gd name="connsiteX2" fmla="*/ 282 w 438150"/>
                <a:gd name="connsiteY2" fmla="*/ 199311 h 196419"/>
                <a:gd name="connsiteX3" fmla="*/ 4822 w 438150"/>
                <a:gd name="connsiteY3" fmla="*/ 201117 h 196419"/>
                <a:gd name="connsiteX4" fmla="*/ 441004 w 438150"/>
                <a:gd name="connsiteY4" fmla="*/ 6155 h 196419"/>
                <a:gd name="connsiteX5" fmla="*/ 442655 w 438150"/>
                <a:gd name="connsiteY5" fmla="*/ 1720 h 196419"/>
                <a:gd name="connsiteX6" fmla="*/ 438464 w 438150"/>
                <a:gd name="connsiteY6" fmla="*/ 263 h 19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196419">
                  <a:moveTo>
                    <a:pt x="438464" y="263"/>
                  </a:moveTo>
                  <a:lnTo>
                    <a:pt x="2092" y="194781"/>
                  </a:lnTo>
                  <a:cubicBezTo>
                    <a:pt x="338" y="195534"/>
                    <a:pt x="-472" y="197562"/>
                    <a:pt x="282" y="199311"/>
                  </a:cubicBezTo>
                  <a:cubicBezTo>
                    <a:pt x="1036" y="201061"/>
                    <a:pt x="3069" y="201870"/>
                    <a:pt x="4822" y="201117"/>
                  </a:cubicBezTo>
                  <a:lnTo>
                    <a:pt x="441004" y="6155"/>
                  </a:lnTo>
                  <a:cubicBezTo>
                    <a:pt x="442682" y="5380"/>
                    <a:pt x="443419" y="3400"/>
                    <a:pt x="442655" y="1720"/>
                  </a:cubicBezTo>
                  <a:cubicBezTo>
                    <a:pt x="441842" y="230"/>
                    <a:pt x="440028" y="-400"/>
                    <a:pt x="438464" y="263"/>
                  </a:cubicBezTo>
                  <a:close/>
                </a:path>
              </a:pathLst>
            </a:custGeom>
            <a:grpFill/>
            <a:ln w="6350"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592509F1-1C14-CD48-8A05-D8D31660FAAE}"/>
                </a:ext>
              </a:extLst>
            </p:cNvPr>
            <p:cNvSpPr/>
            <p:nvPr/>
          </p:nvSpPr>
          <p:spPr>
            <a:xfrm>
              <a:off x="1151508" y="6568883"/>
              <a:ext cx="63500" cy="50689"/>
            </a:xfrm>
            <a:custGeom>
              <a:avLst/>
              <a:gdLst>
                <a:gd name="connsiteX0" fmla="*/ 5335 w 63500"/>
                <a:gd name="connsiteY0" fmla="*/ 698 h 50688"/>
                <a:gd name="connsiteX1" fmla="*/ 699 w 63500"/>
                <a:gd name="connsiteY1" fmla="*/ 1268 h 50688"/>
                <a:gd name="connsiteX2" fmla="*/ 1271 w 63500"/>
                <a:gd name="connsiteY2" fmla="*/ 5893 h 50688"/>
                <a:gd name="connsiteX3" fmla="*/ 61469 w 63500"/>
                <a:gd name="connsiteY3" fmla="*/ 53097 h 50688"/>
                <a:gd name="connsiteX4" fmla="*/ 66228 w 63500"/>
                <a:gd name="connsiteY4" fmla="*/ 53018 h 50688"/>
                <a:gd name="connsiteX5" fmla="*/ 66149 w 63500"/>
                <a:gd name="connsiteY5" fmla="*/ 48270 h 50688"/>
                <a:gd name="connsiteX6" fmla="*/ 65596 w 63500"/>
                <a:gd name="connsiteY6" fmla="*/ 47838 h 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 h="50688">
                  <a:moveTo>
                    <a:pt x="5335" y="698"/>
                  </a:moveTo>
                  <a:cubicBezTo>
                    <a:pt x="3897" y="-422"/>
                    <a:pt x="1821" y="-167"/>
                    <a:pt x="699" y="1268"/>
                  </a:cubicBezTo>
                  <a:cubicBezTo>
                    <a:pt x="-423" y="2703"/>
                    <a:pt x="-167" y="4774"/>
                    <a:pt x="1271" y="5893"/>
                  </a:cubicBezTo>
                  <a:lnTo>
                    <a:pt x="61469" y="53097"/>
                  </a:lnTo>
                  <a:cubicBezTo>
                    <a:pt x="62805" y="54387"/>
                    <a:pt x="64935" y="54351"/>
                    <a:pt x="66228" y="53018"/>
                  </a:cubicBezTo>
                  <a:cubicBezTo>
                    <a:pt x="67520" y="51685"/>
                    <a:pt x="67485" y="49559"/>
                    <a:pt x="66149" y="48270"/>
                  </a:cubicBezTo>
                  <a:cubicBezTo>
                    <a:pt x="65980" y="48107"/>
                    <a:pt x="65795" y="47963"/>
                    <a:pt x="65596" y="47838"/>
                  </a:cubicBezTo>
                  <a:close/>
                </a:path>
              </a:pathLst>
            </a:custGeom>
            <a:grpFill/>
            <a:ln w="6350"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A6518BF8-C5E2-744D-AF5D-22818F3BA828}"/>
                </a:ext>
              </a:extLst>
            </p:cNvPr>
            <p:cNvSpPr/>
            <p:nvPr/>
          </p:nvSpPr>
          <p:spPr>
            <a:xfrm>
              <a:off x="866683" y="6024685"/>
              <a:ext cx="349250" cy="595594"/>
            </a:xfrm>
            <a:custGeom>
              <a:avLst/>
              <a:gdLst>
                <a:gd name="connsiteX0" fmla="*/ 5997 w 349250"/>
                <a:gd name="connsiteY0" fmla="*/ 1384 h 595593"/>
                <a:gd name="connsiteX1" fmla="*/ 1870 w 349250"/>
                <a:gd name="connsiteY1" fmla="*/ 307 h 595593"/>
                <a:gd name="connsiteX2" fmla="*/ 328 w 349250"/>
                <a:gd name="connsiteY2" fmla="*/ 4705 h 595593"/>
                <a:gd name="connsiteX3" fmla="*/ 346 w 349250"/>
                <a:gd name="connsiteY3" fmla="*/ 4742 h 595593"/>
                <a:gd name="connsiteX4" fmla="*/ 345469 w 349250"/>
                <a:gd name="connsiteY4" fmla="*/ 596281 h 595593"/>
                <a:gd name="connsiteX5" fmla="*/ 350017 w 349250"/>
                <a:gd name="connsiteY5" fmla="*/ 597335 h 595593"/>
                <a:gd name="connsiteX6" fmla="*/ 351184 w 349250"/>
                <a:gd name="connsiteY6" fmla="*/ 592986 h 59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50" h="595593">
                  <a:moveTo>
                    <a:pt x="5997" y="1384"/>
                  </a:moveTo>
                  <a:cubicBezTo>
                    <a:pt x="5055" y="90"/>
                    <a:pt x="3327" y="-361"/>
                    <a:pt x="1870" y="307"/>
                  </a:cubicBezTo>
                  <a:cubicBezTo>
                    <a:pt x="227" y="1096"/>
                    <a:pt x="-463" y="3066"/>
                    <a:pt x="328" y="4705"/>
                  </a:cubicBezTo>
                  <a:cubicBezTo>
                    <a:pt x="334" y="4717"/>
                    <a:pt x="340" y="4730"/>
                    <a:pt x="346" y="4742"/>
                  </a:cubicBezTo>
                  <a:lnTo>
                    <a:pt x="345469" y="596281"/>
                  </a:lnTo>
                  <a:cubicBezTo>
                    <a:pt x="346433" y="597825"/>
                    <a:pt x="348470" y="598297"/>
                    <a:pt x="350017" y="597335"/>
                  </a:cubicBezTo>
                  <a:cubicBezTo>
                    <a:pt x="351493" y="596418"/>
                    <a:pt x="352003" y="594516"/>
                    <a:pt x="351184" y="592986"/>
                  </a:cubicBezTo>
                  <a:close/>
                </a:path>
              </a:pathLst>
            </a:custGeom>
            <a:grpFill/>
            <a:ln w="6350"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C23394AB-05C9-214A-AAE5-AB796E539A0E}"/>
                </a:ext>
              </a:extLst>
            </p:cNvPr>
            <p:cNvSpPr/>
            <p:nvPr/>
          </p:nvSpPr>
          <p:spPr>
            <a:xfrm>
              <a:off x="445643" y="6616047"/>
              <a:ext cx="768350" cy="240772"/>
            </a:xfrm>
            <a:custGeom>
              <a:avLst/>
              <a:gdLst>
                <a:gd name="connsiteX0" fmla="*/ 772541 w 768350"/>
                <a:gd name="connsiteY0" fmla="*/ 2322 h 240771"/>
                <a:gd name="connsiteX1" fmla="*/ 768410 w 768350"/>
                <a:gd name="connsiteY1" fmla="*/ 148 h 240771"/>
                <a:gd name="connsiteX2" fmla="*/ 768350 w 768350"/>
                <a:gd name="connsiteY2" fmla="*/ 167 h 240771"/>
                <a:gd name="connsiteX3" fmla="*/ 0 w 768350"/>
                <a:gd name="connsiteY3" fmla="*/ 241446 h 240771"/>
                <a:gd name="connsiteX4" fmla="*/ 22098 w 768350"/>
                <a:gd name="connsiteY4" fmla="*/ 241446 h 240771"/>
                <a:gd name="connsiteX5" fmla="*/ 770382 w 768350"/>
                <a:gd name="connsiteY5" fmla="*/ 6440 h 240771"/>
                <a:gd name="connsiteX6" fmla="*/ 772541 w 768350"/>
                <a:gd name="connsiteY6" fmla="*/ 2322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50" h="240771">
                  <a:moveTo>
                    <a:pt x="772541" y="2322"/>
                  </a:moveTo>
                  <a:cubicBezTo>
                    <a:pt x="772002" y="583"/>
                    <a:pt x="770153" y="-390"/>
                    <a:pt x="768410" y="148"/>
                  </a:cubicBezTo>
                  <a:cubicBezTo>
                    <a:pt x="768390" y="154"/>
                    <a:pt x="768370" y="161"/>
                    <a:pt x="768350" y="167"/>
                  </a:cubicBezTo>
                  <a:lnTo>
                    <a:pt x="0" y="241446"/>
                  </a:lnTo>
                  <a:lnTo>
                    <a:pt x="22098" y="241446"/>
                  </a:lnTo>
                  <a:lnTo>
                    <a:pt x="770382" y="6440"/>
                  </a:lnTo>
                  <a:cubicBezTo>
                    <a:pt x="772091" y="5866"/>
                    <a:pt x="773043" y="4050"/>
                    <a:pt x="772541" y="2322"/>
                  </a:cubicBezTo>
                  <a:close/>
                </a:path>
              </a:pathLst>
            </a:custGeom>
            <a:grpFill/>
            <a:ln w="6350"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0AF1DCD5-483C-4C45-9BFB-0BF4A869B148}"/>
                </a:ext>
              </a:extLst>
            </p:cNvPr>
            <p:cNvSpPr/>
            <p:nvPr/>
          </p:nvSpPr>
          <p:spPr>
            <a:xfrm>
              <a:off x="1092466" y="4260792"/>
              <a:ext cx="952500" cy="773005"/>
            </a:xfrm>
            <a:custGeom>
              <a:avLst/>
              <a:gdLst>
                <a:gd name="connsiteX0" fmla="*/ 951727 w 952500"/>
                <a:gd name="connsiteY0" fmla="*/ 863 h 773004"/>
                <a:gd name="connsiteX1" fmla="*/ 1259 w 952500"/>
                <a:gd name="connsiteY1" fmla="*/ 773361 h 773004"/>
                <a:gd name="connsiteX2" fmla="*/ 676 w 952500"/>
                <a:gd name="connsiteY2" fmla="*/ 777893 h 773004"/>
                <a:gd name="connsiteX3" fmla="*/ 751 w 952500"/>
                <a:gd name="connsiteY3" fmla="*/ 777986 h 773004"/>
                <a:gd name="connsiteX4" fmla="*/ 5450 w 952500"/>
                <a:gd name="connsiteY4" fmla="*/ 778493 h 773004"/>
                <a:gd name="connsiteX5" fmla="*/ 955917 w 952500"/>
                <a:gd name="connsiteY5" fmla="*/ 5741 h 773004"/>
                <a:gd name="connsiteX6" fmla="*/ 956425 w 952500"/>
                <a:gd name="connsiteY6" fmla="*/ 1053 h 773004"/>
                <a:gd name="connsiteX7" fmla="*/ 951726 w 952500"/>
                <a:gd name="connsiteY7" fmla="*/ 863 h 77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0" h="773004">
                  <a:moveTo>
                    <a:pt x="951727" y="863"/>
                  </a:moveTo>
                  <a:lnTo>
                    <a:pt x="1259" y="773361"/>
                  </a:lnTo>
                  <a:cubicBezTo>
                    <a:pt x="-157" y="774452"/>
                    <a:pt x="-418" y="776481"/>
                    <a:pt x="676" y="777893"/>
                  </a:cubicBezTo>
                  <a:cubicBezTo>
                    <a:pt x="700" y="777925"/>
                    <a:pt x="725" y="777955"/>
                    <a:pt x="751" y="777986"/>
                  </a:cubicBezTo>
                  <a:cubicBezTo>
                    <a:pt x="1914" y="779408"/>
                    <a:pt x="4008" y="779634"/>
                    <a:pt x="5450" y="778493"/>
                  </a:cubicBezTo>
                  <a:lnTo>
                    <a:pt x="955917" y="5741"/>
                  </a:lnTo>
                  <a:cubicBezTo>
                    <a:pt x="957343" y="4580"/>
                    <a:pt x="957569" y="2491"/>
                    <a:pt x="956425" y="1053"/>
                  </a:cubicBezTo>
                  <a:cubicBezTo>
                    <a:pt x="955171" y="-273"/>
                    <a:pt x="953085" y="-358"/>
                    <a:pt x="951726" y="863"/>
                  </a:cubicBezTo>
                  <a:close/>
                </a:path>
              </a:pathLst>
            </a:custGeom>
            <a:grpFill/>
            <a:ln w="6350"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C828CC4B-A04E-FE4E-A549-195B91BF4FC6}"/>
                </a:ext>
              </a:extLst>
            </p:cNvPr>
            <p:cNvSpPr/>
            <p:nvPr/>
          </p:nvSpPr>
          <p:spPr>
            <a:xfrm>
              <a:off x="1789833" y="4260876"/>
              <a:ext cx="254000" cy="1083474"/>
            </a:xfrm>
            <a:custGeom>
              <a:avLst/>
              <a:gdLst>
                <a:gd name="connsiteX0" fmla="*/ 257216 w 254000"/>
                <a:gd name="connsiteY0" fmla="*/ 81 h 1083473"/>
                <a:gd name="connsiteX1" fmla="*/ 253216 w 254000"/>
                <a:gd name="connsiteY1" fmla="*/ 2552 h 1083473"/>
                <a:gd name="connsiteX2" fmla="*/ 41 w 254000"/>
                <a:gd name="connsiteY2" fmla="*/ 1081464 h 1083473"/>
                <a:gd name="connsiteX3" fmla="*/ 2327 w 254000"/>
                <a:gd name="connsiteY3" fmla="*/ 1085076 h 1083473"/>
                <a:gd name="connsiteX4" fmla="*/ 6518 w 254000"/>
                <a:gd name="connsiteY4" fmla="*/ 1082985 h 1083473"/>
                <a:gd name="connsiteX5" fmla="*/ 259693 w 254000"/>
                <a:gd name="connsiteY5" fmla="*/ 4073 h 1083473"/>
                <a:gd name="connsiteX6" fmla="*/ 257265 w 254000"/>
                <a:gd name="connsiteY6" fmla="*/ 93 h 1083473"/>
                <a:gd name="connsiteX7" fmla="*/ 257216 w 254000"/>
                <a:gd name="connsiteY7" fmla="*/ 81 h 108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000" h="1083473">
                  <a:moveTo>
                    <a:pt x="257216" y="81"/>
                  </a:moveTo>
                  <a:cubicBezTo>
                    <a:pt x="255431" y="-316"/>
                    <a:pt x="253655" y="781"/>
                    <a:pt x="253216" y="2552"/>
                  </a:cubicBezTo>
                  <a:lnTo>
                    <a:pt x="41" y="1081464"/>
                  </a:lnTo>
                  <a:cubicBezTo>
                    <a:pt x="-217" y="1083071"/>
                    <a:pt x="763" y="1084618"/>
                    <a:pt x="2327" y="1085076"/>
                  </a:cubicBezTo>
                  <a:cubicBezTo>
                    <a:pt x="4061" y="1085623"/>
                    <a:pt x="5916" y="1084697"/>
                    <a:pt x="6518" y="1082985"/>
                  </a:cubicBezTo>
                  <a:lnTo>
                    <a:pt x="259693" y="4073"/>
                  </a:lnTo>
                  <a:cubicBezTo>
                    <a:pt x="260124" y="2305"/>
                    <a:pt x="259037" y="523"/>
                    <a:pt x="257265" y="93"/>
                  </a:cubicBezTo>
                  <a:cubicBezTo>
                    <a:pt x="257249" y="89"/>
                    <a:pt x="257232" y="85"/>
                    <a:pt x="257216" y="81"/>
                  </a:cubicBezTo>
                  <a:close/>
                </a:path>
              </a:pathLst>
            </a:custGeom>
            <a:grpFill/>
            <a:ln w="6350"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6E27E53A-36D4-2B45-8B77-0A218DD12F50}"/>
                </a:ext>
              </a:extLst>
            </p:cNvPr>
            <p:cNvSpPr/>
            <p:nvPr/>
          </p:nvSpPr>
          <p:spPr>
            <a:xfrm>
              <a:off x="2672481" y="5163390"/>
              <a:ext cx="495300" cy="779341"/>
            </a:xfrm>
            <a:custGeom>
              <a:avLst/>
              <a:gdLst>
                <a:gd name="connsiteX0" fmla="*/ 6203 w 495300"/>
                <a:gd name="connsiteY0" fmla="*/ 1539 h 779340"/>
                <a:gd name="connsiteX1" fmla="*/ 1567 w 495300"/>
                <a:gd name="connsiteY1" fmla="*/ 525 h 779340"/>
                <a:gd name="connsiteX2" fmla="*/ 493 w 495300"/>
                <a:gd name="connsiteY2" fmla="*/ 5060 h 779340"/>
                <a:gd name="connsiteX3" fmla="*/ 551 w 495300"/>
                <a:gd name="connsiteY3" fmla="*/ 5151 h 779340"/>
                <a:gd name="connsiteX4" fmla="*/ 494708 w 495300"/>
                <a:gd name="connsiteY4" fmla="*/ 779930 h 779340"/>
                <a:gd name="connsiteX5" fmla="*/ 499344 w 495300"/>
                <a:gd name="connsiteY5" fmla="*/ 780944 h 779340"/>
                <a:gd name="connsiteX6" fmla="*/ 500360 w 495300"/>
                <a:gd name="connsiteY6" fmla="*/ 776382 h 77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779340">
                  <a:moveTo>
                    <a:pt x="6203" y="1539"/>
                  </a:moveTo>
                  <a:cubicBezTo>
                    <a:pt x="5200" y="-13"/>
                    <a:pt x="3129" y="-466"/>
                    <a:pt x="1567" y="525"/>
                  </a:cubicBezTo>
                  <a:cubicBezTo>
                    <a:pt x="16" y="1482"/>
                    <a:pt x="-465" y="3512"/>
                    <a:pt x="493" y="5060"/>
                  </a:cubicBezTo>
                  <a:cubicBezTo>
                    <a:pt x="512" y="5090"/>
                    <a:pt x="531" y="5121"/>
                    <a:pt x="551" y="5151"/>
                  </a:cubicBezTo>
                  <a:lnTo>
                    <a:pt x="494708" y="779930"/>
                  </a:lnTo>
                  <a:cubicBezTo>
                    <a:pt x="495732" y="781452"/>
                    <a:pt x="497776" y="781899"/>
                    <a:pt x="499344" y="780944"/>
                  </a:cubicBezTo>
                  <a:cubicBezTo>
                    <a:pt x="500862" y="779946"/>
                    <a:pt x="501311" y="777927"/>
                    <a:pt x="500360" y="776382"/>
                  </a:cubicBezTo>
                  <a:close/>
                </a:path>
              </a:pathLst>
            </a:custGeom>
            <a:grpFill/>
            <a:ln w="6350"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F4B14DD5-67C1-064E-8953-E222D817B706}"/>
                </a:ext>
              </a:extLst>
            </p:cNvPr>
            <p:cNvSpPr/>
            <p:nvPr/>
          </p:nvSpPr>
          <p:spPr>
            <a:xfrm>
              <a:off x="1132610" y="4260850"/>
              <a:ext cx="914400" cy="437191"/>
            </a:xfrm>
            <a:custGeom>
              <a:avLst/>
              <a:gdLst>
                <a:gd name="connsiteX0" fmla="*/ 912090 w 914400"/>
                <a:gd name="connsiteY0" fmla="*/ 361 h 437191"/>
                <a:gd name="connsiteX1" fmla="*/ 1817 w 914400"/>
                <a:gd name="connsiteY1" fmla="*/ 435271 h 437191"/>
                <a:gd name="connsiteX2" fmla="*/ 293 w 914400"/>
                <a:gd name="connsiteY2" fmla="*/ 439517 h 437191"/>
                <a:gd name="connsiteX3" fmla="*/ 4675 w 914400"/>
                <a:gd name="connsiteY3" fmla="*/ 441227 h 437191"/>
                <a:gd name="connsiteX4" fmla="*/ 915074 w 914400"/>
                <a:gd name="connsiteY4" fmla="*/ 6317 h 437191"/>
                <a:gd name="connsiteX5" fmla="*/ 916616 w 914400"/>
                <a:gd name="connsiteY5" fmla="*/ 2109 h 437191"/>
                <a:gd name="connsiteX6" fmla="*/ 916598 w 914400"/>
                <a:gd name="connsiteY6" fmla="*/ 2072 h 437191"/>
                <a:gd name="connsiteX7" fmla="*/ 912413 w 914400"/>
                <a:gd name="connsiteY7" fmla="*/ 216 h 437191"/>
                <a:gd name="connsiteX8" fmla="*/ 912090 w 914400"/>
                <a:gd name="connsiteY8" fmla="*/ 361 h 43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437191">
                  <a:moveTo>
                    <a:pt x="912090" y="361"/>
                  </a:moveTo>
                  <a:lnTo>
                    <a:pt x="1817" y="435271"/>
                  </a:lnTo>
                  <a:cubicBezTo>
                    <a:pt x="240" y="436041"/>
                    <a:pt x="-436" y="437923"/>
                    <a:pt x="293" y="439517"/>
                  </a:cubicBezTo>
                  <a:cubicBezTo>
                    <a:pt x="1069" y="441154"/>
                    <a:pt x="2991" y="441905"/>
                    <a:pt x="4675" y="441227"/>
                  </a:cubicBezTo>
                  <a:lnTo>
                    <a:pt x="915074" y="6317"/>
                  </a:lnTo>
                  <a:cubicBezTo>
                    <a:pt x="916664" y="5580"/>
                    <a:pt x="917355" y="3696"/>
                    <a:pt x="916616" y="2109"/>
                  </a:cubicBezTo>
                  <a:cubicBezTo>
                    <a:pt x="916610" y="2097"/>
                    <a:pt x="916604" y="2084"/>
                    <a:pt x="916598" y="2072"/>
                  </a:cubicBezTo>
                  <a:cubicBezTo>
                    <a:pt x="915956" y="406"/>
                    <a:pt x="914082" y="-424"/>
                    <a:pt x="912413" y="216"/>
                  </a:cubicBezTo>
                  <a:cubicBezTo>
                    <a:pt x="912303" y="259"/>
                    <a:pt x="912195" y="307"/>
                    <a:pt x="912090" y="361"/>
                  </a:cubicBezTo>
                  <a:close/>
                </a:path>
              </a:pathLst>
            </a:custGeom>
            <a:grpFill/>
            <a:ln w="6350"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D5E0E986-44FB-DE48-8EA8-B63AE744AFC6}"/>
                </a:ext>
              </a:extLst>
            </p:cNvPr>
            <p:cNvSpPr/>
            <p:nvPr/>
          </p:nvSpPr>
          <p:spPr>
            <a:xfrm>
              <a:off x="2673640" y="5163409"/>
              <a:ext cx="1454150" cy="31681"/>
            </a:xfrm>
            <a:custGeom>
              <a:avLst/>
              <a:gdLst>
                <a:gd name="connsiteX0" fmla="*/ 1451828 w 1454150"/>
                <a:gd name="connsiteY0" fmla="*/ 29146 h 31680"/>
                <a:gd name="connsiteX1" fmla="*/ 2250 w 1454150"/>
                <a:gd name="connsiteY1" fmla="*/ 0 h 31680"/>
                <a:gd name="connsiteX2" fmla="*/ 191 w 1454150"/>
                <a:gd name="connsiteY2" fmla="*/ 4282 h 31680"/>
                <a:gd name="connsiteX3" fmla="*/ 2250 w 1454150"/>
                <a:gd name="connsiteY3" fmla="*/ 6336 h 31680"/>
                <a:gd name="connsiteX4" fmla="*/ 1451828 w 1454150"/>
                <a:gd name="connsiteY4" fmla="*/ 35419 h 31680"/>
                <a:gd name="connsiteX5" fmla="*/ 1455192 w 1454150"/>
                <a:gd name="connsiteY5" fmla="*/ 32317 h 31680"/>
                <a:gd name="connsiteX6" fmla="*/ 1455194 w 1454150"/>
                <a:gd name="connsiteY6" fmla="*/ 32251 h 31680"/>
                <a:gd name="connsiteX7" fmla="*/ 1451828 w 1454150"/>
                <a:gd name="connsiteY7" fmla="*/ 29146 h 3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150" h="31680">
                  <a:moveTo>
                    <a:pt x="1451828" y="29146"/>
                  </a:moveTo>
                  <a:lnTo>
                    <a:pt x="2250" y="0"/>
                  </a:lnTo>
                  <a:cubicBezTo>
                    <a:pt x="497" y="615"/>
                    <a:pt x="-425" y="2532"/>
                    <a:pt x="191" y="4282"/>
                  </a:cubicBezTo>
                  <a:cubicBezTo>
                    <a:pt x="530" y="5243"/>
                    <a:pt x="1287" y="5998"/>
                    <a:pt x="2250" y="6336"/>
                  </a:cubicBezTo>
                  <a:lnTo>
                    <a:pt x="1451828" y="35419"/>
                  </a:lnTo>
                  <a:cubicBezTo>
                    <a:pt x="1453615" y="35489"/>
                    <a:pt x="1455121" y="34100"/>
                    <a:pt x="1455192" y="32317"/>
                  </a:cubicBezTo>
                  <a:cubicBezTo>
                    <a:pt x="1455193" y="32295"/>
                    <a:pt x="1455194" y="32273"/>
                    <a:pt x="1455194" y="32251"/>
                  </a:cubicBezTo>
                  <a:cubicBezTo>
                    <a:pt x="1455061" y="30496"/>
                    <a:pt x="1453592" y="29141"/>
                    <a:pt x="1451828" y="29146"/>
                  </a:cubicBezTo>
                  <a:close/>
                </a:path>
              </a:pathLst>
            </a:custGeom>
            <a:grpFill/>
            <a:ln w="6350"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0474CD3C-1DAD-D844-B758-B294D93470C1}"/>
                </a:ext>
              </a:extLst>
            </p:cNvPr>
            <p:cNvSpPr/>
            <p:nvPr/>
          </p:nvSpPr>
          <p:spPr>
            <a:xfrm>
              <a:off x="1789864" y="5163472"/>
              <a:ext cx="882650" cy="177411"/>
            </a:xfrm>
            <a:custGeom>
              <a:avLst/>
              <a:gdLst>
                <a:gd name="connsiteX0" fmla="*/ 885327 w 882650"/>
                <a:gd name="connsiteY0" fmla="*/ 0 h 177410"/>
                <a:gd name="connsiteX1" fmla="*/ 2677 w 882650"/>
                <a:gd name="connsiteY1" fmla="*/ 176397 h 177410"/>
                <a:gd name="connsiteX2" fmla="*/ 50 w 882650"/>
                <a:gd name="connsiteY2" fmla="*/ 180140 h 177410"/>
                <a:gd name="connsiteX3" fmla="*/ 74 w 882650"/>
                <a:gd name="connsiteY3" fmla="*/ 180262 h 177410"/>
                <a:gd name="connsiteX4" fmla="*/ 3947 w 882650"/>
                <a:gd name="connsiteY4" fmla="*/ 182860 h 177410"/>
                <a:gd name="connsiteX5" fmla="*/ 886597 w 882650"/>
                <a:gd name="connsiteY5" fmla="*/ 6526 h 177410"/>
                <a:gd name="connsiteX6" fmla="*/ 888045 w 882650"/>
                <a:gd name="connsiteY6" fmla="*/ 2002 h 177410"/>
                <a:gd name="connsiteX7" fmla="*/ 885264 w 882650"/>
                <a:gd name="connsiteY7" fmla="*/ 190 h 1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2650" h="177410">
                  <a:moveTo>
                    <a:pt x="885327" y="0"/>
                  </a:moveTo>
                  <a:lnTo>
                    <a:pt x="2677" y="176397"/>
                  </a:lnTo>
                  <a:cubicBezTo>
                    <a:pt x="916" y="176707"/>
                    <a:pt x="-261" y="178383"/>
                    <a:pt x="50" y="180140"/>
                  </a:cubicBezTo>
                  <a:cubicBezTo>
                    <a:pt x="57" y="180181"/>
                    <a:pt x="65" y="180222"/>
                    <a:pt x="74" y="180262"/>
                  </a:cubicBezTo>
                  <a:cubicBezTo>
                    <a:pt x="425" y="182046"/>
                    <a:pt x="2159" y="183209"/>
                    <a:pt x="3947" y="182860"/>
                  </a:cubicBezTo>
                  <a:lnTo>
                    <a:pt x="886597" y="6526"/>
                  </a:lnTo>
                  <a:cubicBezTo>
                    <a:pt x="888249" y="5676"/>
                    <a:pt x="888897" y="3650"/>
                    <a:pt x="888045" y="2002"/>
                  </a:cubicBezTo>
                  <a:cubicBezTo>
                    <a:pt x="887502" y="952"/>
                    <a:pt x="886446" y="264"/>
                    <a:pt x="885264" y="190"/>
                  </a:cubicBezTo>
                  <a:close/>
                </a:path>
              </a:pathLst>
            </a:custGeom>
            <a:grpFill/>
            <a:ln w="6350"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D3667B81-A712-6642-BF68-69B998F2CB2D}"/>
                </a:ext>
              </a:extLst>
            </p:cNvPr>
            <p:cNvSpPr/>
            <p:nvPr/>
          </p:nvSpPr>
          <p:spPr>
            <a:xfrm>
              <a:off x="2672638" y="5020508"/>
              <a:ext cx="1212850" cy="145730"/>
            </a:xfrm>
            <a:custGeom>
              <a:avLst/>
              <a:gdLst>
                <a:gd name="connsiteX0" fmla="*/ 1215149 w 1212850"/>
                <a:gd name="connsiteY0" fmla="*/ 22 h 145730"/>
                <a:gd name="connsiteX1" fmla="*/ 2807 w 1212850"/>
                <a:gd name="connsiteY1" fmla="*/ 142964 h 145730"/>
                <a:gd name="connsiteX2" fmla="*/ 13 w 1212850"/>
                <a:gd name="connsiteY2" fmla="*/ 146512 h 145730"/>
                <a:gd name="connsiteX3" fmla="*/ 3480 w 1212850"/>
                <a:gd name="connsiteY3" fmla="*/ 149498 h 145730"/>
                <a:gd name="connsiteX4" fmla="*/ 3569 w 1212850"/>
                <a:gd name="connsiteY4" fmla="*/ 149490 h 145730"/>
                <a:gd name="connsiteX5" fmla="*/ 1215911 w 1212850"/>
                <a:gd name="connsiteY5" fmla="*/ 6358 h 145730"/>
                <a:gd name="connsiteX6" fmla="*/ 1218783 w 1212850"/>
                <a:gd name="connsiteY6" fmla="*/ 2798 h 145730"/>
                <a:gd name="connsiteX7" fmla="*/ 1218768 w 1212850"/>
                <a:gd name="connsiteY7" fmla="*/ 2683 h 145730"/>
                <a:gd name="connsiteX8" fmla="*/ 1215149 w 1212850"/>
                <a:gd name="connsiteY8" fmla="*/ 22 h 1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850" h="145730">
                  <a:moveTo>
                    <a:pt x="1215149" y="22"/>
                  </a:moveTo>
                  <a:lnTo>
                    <a:pt x="2807" y="142964"/>
                  </a:lnTo>
                  <a:cubicBezTo>
                    <a:pt x="1083" y="143225"/>
                    <a:pt x="-141" y="144779"/>
                    <a:pt x="13" y="146512"/>
                  </a:cubicBezTo>
                  <a:cubicBezTo>
                    <a:pt x="144" y="148292"/>
                    <a:pt x="1697" y="149629"/>
                    <a:pt x="3480" y="149498"/>
                  </a:cubicBezTo>
                  <a:cubicBezTo>
                    <a:pt x="3510" y="149496"/>
                    <a:pt x="3539" y="149493"/>
                    <a:pt x="3569" y="149490"/>
                  </a:cubicBezTo>
                  <a:lnTo>
                    <a:pt x="1215911" y="6358"/>
                  </a:lnTo>
                  <a:cubicBezTo>
                    <a:pt x="1217689" y="6166"/>
                    <a:pt x="1218975" y="4572"/>
                    <a:pt x="1218783" y="2798"/>
                  </a:cubicBezTo>
                  <a:cubicBezTo>
                    <a:pt x="1218779" y="2759"/>
                    <a:pt x="1218774" y="2721"/>
                    <a:pt x="1218768" y="2683"/>
                  </a:cubicBezTo>
                  <a:cubicBezTo>
                    <a:pt x="1218447" y="987"/>
                    <a:pt x="1216868" y="-175"/>
                    <a:pt x="1215149" y="22"/>
                  </a:cubicBezTo>
                  <a:close/>
                </a:path>
              </a:pathLst>
            </a:custGeom>
            <a:grpFill/>
            <a:ln w="6350"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84011F5C-BF62-BF45-8E3B-3D3B72CEFEA1}"/>
                </a:ext>
              </a:extLst>
            </p:cNvPr>
            <p:cNvSpPr/>
            <p:nvPr/>
          </p:nvSpPr>
          <p:spPr>
            <a:xfrm>
              <a:off x="1010412" y="6616248"/>
              <a:ext cx="203200" cy="240772"/>
            </a:xfrm>
            <a:custGeom>
              <a:avLst/>
              <a:gdLst>
                <a:gd name="connsiteX0" fmla="*/ 206756 w 203200"/>
                <a:gd name="connsiteY0" fmla="*/ 980 h 240771"/>
                <a:gd name="connsiteX1" fmla="*/ 202086 w 203200"/>
                <a:gd name="connsiteY1" fmla="*/ 950 h 240771"/>
                <a:gd name="connsiteX2" fmla="*/ 202057 w 203200"/>
                <a:gd name="connsiteY2" fmla="*/ 980 h 240771"/>
                <a:gd name="connsiteX3" fmla="*/ 0 w 203200"/>
                <a:gd name="connsiteY3" fmla="*/ 241245 h 240771"/>
                <a:gd name="connsiteX4" fmla="*/ 8636 w 203200"/>
                <a:gd name="connsiteY4" fmla="*/ 241245 h 240771"/>
                <a:gd name="connsiteX5" fmla="*/ 207137 w 203200"/>
                <a:gd name="connsiteY5" fmla="*/ 5225 h 240771"/>
                <a:gd name="connsiteX6" fmla="*/ 206756 w 203200"/>
                <a:gd name="connsiteY6" fmla="*/ 980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200" h="240771">
                  <a:moveTo>
                    <a:pt x="206756" y="980"/>
                  </a:moveTo>
                  <a:cubicBezTo>
                    <a:pt x="205475" y="-315"/>
                    <a:pt x="203384" y="-328"/>
                    <a:pt x="202086" y="950"/>
                  </a:cubicBezTo>
                  <a:cubicBezTo>
                    <a:pt x="202076" y="960"/>
                    <a:pt x="202067" y="970"/>
                    <a:pt x="202057" y="980"/>
                  </a:cubicBezTo>
                  <a:lnTo>
                    <a:pt x="0" y="241245"/>
                  </a:lnTo>
                  <a:lnTo>
                    <a:pt x="8636" y="241245"/>
                  </a:lnTo>
                  <a:lnTo>
                    <a:pt x="207137" y="5225"/>
                  </a:lnTo>
                  <a:cubicBezTo>
                    <a:pt x="208068" y="3907"/>
                    <a:pt x="207907" y="2111"/>
                    <a:pt x="206756" y="980"/>
                  </a:cubicBezTo>
                  <a:close/>
                </a:path>
              </a:pathLst>
            </a:custGeom>
            <a:grpFill/>
            <a:ln w="6350"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60BE6223-41A2-F047-9AA0-39FDC6396773}"/>
                </a:ext>
              </a:extLst>
            </p:cNvPr>
            <p:cNvSpPr/>
            <p:nvPr/>
          </p:nvSpPr>
          <p:spPr>
            <a:xfrm>
              <a:off x="1211638" y="6615955"/>
              <a:ext cx="692150" cy="44353"/>
            </a:xfrm>
            <a:custGeom>
              <a:avLst/>
              <a:gdLst>
                <a:gd name="connsiteX0" fmla="*/ 691901 w 692150"/>
                <a:gd name="connsiteY0" fmla="*/ 40303 h 44352"/>
                <a:gd name="connsiteX1" fmla="*/ 3561 w 692150"/>
                <a:gd name="connsiteY1" fmla="*/ 5 h 44352"/>
                <a:gd name="connsiteX2" fmla="*/ 5 w 692150"/>
                <a:gd name="connsiteY2" fmla="*/ 3174 h 44352"/>
                <a:gd name="connsiteX3" fmla="*/ 3180 w 692150"/>
                <a:gd name="connsiteY3" fmla="*/ 6722 h 44352"/>
                <a:gd name="connsiteX4" fmla="*/ 691520 w 692150"/>
                <a:gd name="connsiteY4" fmla="*/ 46893 h 44352"/>
                <a:gd name="connsiteX5" fmla="*/ 694054 w 692150"/>
                <a:gd name="connsiteY5" fmla="*/ 42979 h 44352"/>
                <a:gd name="connsiteX6" fmla="*/ 691902 w 692150"/>
                <a:gd name="connsiteY6" fmla="*/ 40557 h 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150" h="44352">
                  <a:moveTo>
                    <a:pt x="691901" y="40303"/>
                  </a:moveTo>
                  <a:lnTo>
                    <a:pt x="3561" y="5"/>
                  </a:lnTo>
                  <a:cubicBezTo>
                    <a:pt x="1703" y="-100"/>
                    <a:pt x="111" y="1319"/>
                    <a:pt x="5" y="3174"/>
                  </a:cubicBezTo>
                  <a:cubicBezTo>
                    <a:pt x="-100" y="5028"/>
                    <a:pt x="1322" y="6617"/>
                    <a:pt x="3180" y="6722"/>
                  </a:cubicBezTo>
                  <a:lnTo>
                    <a:pt x="691520" y="46893"/>
                  </a:lnTo>
                  <a:cubicBezTo>
                    <a:pt x="693303" y="46510"/>
                    <a:pt x="694438" y="44758"/>
                    <a:pt x="694054" y="42979"/>
                  </a:cubicBezTo>
                  <a:cubicBezTo>
                    <a:pt x="693811" y="41851"/>
                    <a:pt x="692994" y="40932"/>
                    <a:pt x="691902" y="40557"/>
                  </a:cubicBezTo>
                  <a:close/>
                </a:path>
              </a:pathLst>
            </a:custGeom>
            <a:grpFill/>
            <a:ln w="6350"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6060499A-407E-904E-A7E1-EE41302A260E}"/>
                </a:ext>
              </a:extLst>
            </p:cNvPr>
            <p:cNvSpPr/>
            <p:nvPr/>
          </p:nvSpPr>
          <p:spPr>
            <a:xfrm>
              <a:off x="2042972" y="4260903"/>
              <a:ext cx="635000" cy="906063"/>
            </a:xfrm>
            <a:custGeom>
              <a:avLst/>
              <a:gdLst>
                <a:gd name="connsiteX0" fmla="*/ 6046 w 635000"/>
                <a:gd name="connsiteY0" fmla="*/ 1384 h 906063"/>
                <a:gd name="connsiteX1" fmla="*/ 1411 w 635000"/>
                <a:gd name="connsiteY1" fmla="*/ 561 h 906063"/>
                <a:gd name="connsiteX2" fmla="*/ 585 w 635000"/>
                <a:gd name="connsiteY2" fmla="*/ 5186 h 906063"/>
                <a:gd name="connsiteX3" fmla="*/ 630378 w 635000"/>
                <a:gd name="connsiteY3" fmla="*/ 907701 h 906063"/>
                <a:gd name="connsiteX4" fmla="*/ 635014 w 635000"/>
                <a:gd name="connsiteY4" fmla="*/ 908588 h 906063"/>
                <a:gd name="connsiteX5" fmla="*/ 635871 w 635000"/>
                <a:gd name="connsiteY5" fmla="*/ 904008 h 906063"/>
                <a:gd name="connsiteX6" fmla="*/ 635839 w 635000"/>
                <a:gd name="connsiteY6" fmla="*/ 903963 h 90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0" h="906063">
                  <a:moveTo>
                    <a:pt x="6046" y="1384"/>
                  </a:moveTo>
                  <a:cubicBezTo>
                    <a:pt x="4964" y="-73"/>
                    <a:pt x="2931" y="-434"/>
                    <a:pt x="1411" y="561"/>
                  </a:cubicBezTo>
                  <a:cubicBezTo>
                    <a:pt x="-79" y="1622"/>
                    <a:pt x="-446" y="3677"/>
                    <a:pt x="585" y="5186"/>
                  </a:cubicBezTo>
                  <a:lnTo>
                    <a:pt x="630378" y="907701"/>
                  </a:lnTo>
                  <a:cubicBezTo>
                    <a:pt x="631422" y="909209"/>
                    <a:pt x="633485" y="909604"/>
                    <a:pt x="635014" y="908588"/>
                  </a:cubicBezTo>
                  <a:cubicBezTo>
                    <a:pt x="636518" y="907559"/>
                    <a:pt x="636902" y="905509"/>
                    <a:pt x="635871" y="904008"/>
                  </a:cubicBezTo>
                  <a:cubicBezTo>
                    <a:pt x="635861" y="903993"/>
                    <a:pt x="635850" y="903978"/>
                    <a:pt x="635839" y="903963"/>
                  </a:cubicBezTo>
                  <a:close/>
                </a:path>
              </a:pathLst>
            </a:custGeom>
            <a:grpFill/>
            <a:ln w="6350"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29C32604-8F3E-284C-9D70-44865C06090D}"/>
                </a:ext>
              </a:extLst>
            </p:cNvPr>
            <p:cNvSpPr/>
            <p:nvPr/>
          </p:nvSpPr>
          <p:spPr>
            <a:xfrm>
              <a:off x="5679383" y="4437521"/>
              <a:ext cx="488950" cy="899727"/>
            </a:xfrm>
            <a:custGeom>
              <a:avLst/>
              <a:gdLst>
                <a:gd name="connsiteX0" fmla="*/ 487927 w 488950"/>
                <a:gd name="connsiteY0" fmla="*/ 404 h 899726"/>
                <a:gd name="connsiteX1" fmla="*/ 483419 w 488950"/>
                <a:gd name="connsiteY1" fmla="*/ 1671 h 899726"/>
                <a:gd name="connsiteX2" fmla="*/ 374 w 488950"/>
                <a:gd name="connsiteY2" fmla="*/ 896519 h 899726"/>
                <a:gd name="connsiteX3" fmla="*/ 1644 w 488950"/>
                <a:gd name="connsiteY3" fmla="*/ 900891 h 899726"/>
                <a:gd name="connsiteX4" fmla="*/ 6216 w 488950"/>
                <a:gd name="connsiteY4" fmla="*/ 899624 h 899726"/>
                <a:gd name="connsiteX5" fmla="*/ 489261 w 488950"/>
                <a:gd name="connsiteY5" fmla="*/ 4776 h 899726"/>
                <a:gd name="connsiteX6" fmla="*/ 487927 w 488950"/>
                <a:gd name="connsiteY6" fmla="*/ 404 h 8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950" h="899726">
                  <a:moveTo>
                    <a:pt x="487927" y="404"/>
                  </a:moveTo>
                  <a:cubicBezTo>
                    <a:pt x="486328" y="-458"/>
                    <a:pt x="484332" y="103"/>
                    <a:pt x="483419" y="1671"/>
                  </a:cubicBezTo>
                  <a:lnTo>
                    <a:pt x="374" y="896519"/>
                  </a:lnTo>
                  <a:cubicBezTo>
                    <a:pt x="-441" y="898081"/>
                    <a:pt x="118" y="900007"/>
                    <a:pt x="1644" y="900891"/>
                  </a:cubicBezTo>
                  <a:cubicBezTo>
                    <a:pt x="3263" y="901759"/>
                    <a:pt x="5279" y="901200"/>
                    <a:pt x="6216" y="899624"/>
                  </a:cubicBezTo>
                  <a:lnTo>
                    <a:pt x="489261" y="4776"/>
                  </a:lnTo>
                  <a:cubicBezTo>
                    <a:pt x="490066" y="3198"/>
                    <a:pt x="489477" y="1267"/>
                    <a:pt x="487927" y="404"/>
                  </a:cubicBezTo>
                  <a:close/>
                </a:path>
              </a:pathLst>
            </a:custGeom>
            <a:grpFill/>
            <a:ln w="6350"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A6B9A5EC-4E69-8347-A83B-5500B142D330}"/>
                </a:ext>
              </a:extLst>
            </p:cNvPr>
            <p:cNvSpPr/>
            <p:nvPr/>
          </p:nvSpPr>
          <p:spPr>
            <a:xfrm>
              <a:off x="9610148" y="5622453"/>
              <a:ext cx="63500" cy="899727"/>
            </a:xfrm>
            <a:custGeom>
              <a:avLst/>
              <a:gdLst>
                <a:gd name="connsiteX0" fmla="*/ 3117 w 63500"/>
                <a:gd name="connsiteY0" fmla="*/ 6 h 899726"/>
                <a:gd name="connsiteX1" fmla="*/ 6 w 63500"/>
                <a:gd name="connsiteY1" fmla="*/ 3554 h 899726"/>
                <a:gd name="connsiteX2" fmla="*/ 59569 w 63500"/>
                <a:gd name="connsiteY2" fmla="*/ 901317 h 899726"/>
                <a:gd name="connsiteX3" fmla="*/ 62986 w 63500"/>
                <a:gd name="connsiteY3" fmla="*/ 904493 h 899726"/>
                <a:gd name="connsiteX4" fmla="*/ 63125 w 63500"/>
                <a:gd name="connsiteY4" fmla="*/ 904485 h 899726"/>
                <a:gd name="connsiteX5" fmla="*/ 66300 w 63500"/>
                <a:gd name="connsiteY5" fmla="*/ 900937 h 899726"/>
                <a:gd name="connsiteX6" fmla="*/ 6673 w 63500"/>
                <a:gd name="connsiteY6" fmla="*/ 3111 h 899726"/>
                <a:gd name="connsiteX7" fmla="*/ 3117 w 63500"/>
                <a:gd name="connsiteY7" fmla="*/ 6 h 8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00" h="899726">
                  <a:moveTo>
                    <a:pt x="3117" y="6"/>
                  </a:moveTo>
                  <a:cubicBezTo>
                    <a:pt x="1283" y="141"/>
                    <a:pt x="-103" y="1722"/>
                    <a:pt x="6" y="3554"/>
                  </a:cubicBezTo>
                  <a:lnTo>
                    <a:pt x="59569" y="901317"/>
                  </a:lnTo>
                  <a:cubicBezTo>
                    <a:pt x="59633" y="903136"/>
                    <a:pt x="61164" y="904557"/>
                    <a:pt x="62986" y="904493"/>
                  </a:cubicBezTo>
                  <a:cubicBezTo>
                    <a:pt x="63032" y="904491"/>
                    <a:pt x="63079" y="904489"/>
                    <a:pt x="63125" y="904485"/>
                  </a:cubicBezTo>
                  <a:cubicBezTo>
                    <a:pt x="64969" y="904350"/>
                    <a:pt x="66373" y="902780"/>
                    <a:pt x="66300" y="900937"/>
                  </a:cubicBezTo>
                  <a:lnTo>
                    <a:pt x="6673" y="3111"/>
                  </a:lnTo>
                  <a:cubicBezTo>
                    <a:pt x="6537" y="1280"/>
                    <a:pt x="4954" y="-103"/>
                    <a:pt x="3117" y="6"/>
                  </a:cubicBezTo>
                  <a:close/>
                </a:path>
              </a:pathLst>
            </a:custGeom>
            <a:grpFill/>
            <a:ln w="6350"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9C3DF32E-FB8F-1546-8E98-3047B1DCE24B}"/>
                </a:ext>
              </a:extLst>
            </p:cNvPr>
            <p:cNvSpPr/>
            <p:nvPr/>
          </p:nvSpPr>
          <p:spPr>
            <a:xfrm>
              <a:off x="4666635" y="4934917"/>
              <a:ext cx="419100" cy="1032785"/>
            </a:xfrm>
            <a:custGeom>
              <a:avLst/>
              <a:gdLst>
                <a:gd name="connsiteX0" fmla="*/ 6584 w 419100"/>
                <a:gd name="connsiteY0" fmla="*/ 2166 h 1032785"/>
                <a:gd name="connsiteX1" fmla="*/ 2171 w 419100"/>
                <a:gd name="connsiteY1" fmla="*/ 233 h 1032785"/>
                <a:gd name="connsiteX2" fmla="*/ 234 w 419100"/>
                <a:gd name="connsiteY2" fmla="*/ 4637 h 1032785"/>
                <a:gd name="connsiteX3" fmla="*/ 412603 w 419100"/>
                <a:gd name="connsiteY3" fmla="*/ 1031910 h 1032785"/>
                <a:gd name="connsiteX4" fmla="*/ 416984 w 419100"/>
                <a:gd name="connsiteY4" fmla="*/ 1033874 h 1032785"/>
                <a:gd name="connsiteX5" fmla="*/ 418953 w 419100"/>
                <a:gd name="connsiteY5" fmla="*/ 1029502 h 103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1032785">
                  <a:moveTo>
                    <a:pt x="6584" y="2166"/>
                  </a:moveTo>
                  <a:cubicBezTo>
                    <a:pt x="5900" y="416"/>
                    <a:pt x="3924" y="-449"/>
                    <a:pt x="2171" y="233"/>
                  </a:cubicBezTo>
                  <a:cubicBezTo>
                    <a:pt x="417" y="916"/>
                    <a:pt x="-450" y="2887"/>
                    <a:pt x="234" y="4637"/>
                  </a:cubicBezTo>
                  <a:lnTo>
                    <a:pt x="412603" y="1031910"/>
                  </a:lnTo>
                  <a:cubicBezTo>
                    <a:pt x="413269" y="1033659"/>
                    <a:pt x="415231" y="1034539"/>
                    <a:pt x="416984" y="1033874"/>
                  </a:cubicBezTo>
                  <a:cubicBezTo>
                    <a:pt x="418738" y="1033209"/>
                    <a:pt x="419619" y="1031252"/>
                    <a:pt x="418953" y="1029502"/>
                  </a:cubicBezTo>
                  <a:close/>
                </a:path>
              </a:pathLst>
            </a:custGeom>
            <a:grpFill/>
            <a:ln w="6350"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28095FD2-E497-8B4A-ACDD-888ED87971AB}"/>
                </a:ext>
              </a:extLst>
            </p:cNvPr>
            <p:cNvSpPr/>
            <p:nvPr/>
          </p:nvSpPr>
          <p:spPr>
            <a:xfrm>
              <a:off x="6162418" y="4437400"/>
              <a:ext cx="495300" cy="1324246"/>
            </a:xfrm>
            <a:custGeom>
              <a:avLst/>
              <a:gdLst>
                <a:gd name="connsiteX0" fmla="*/ 6416 w 495300"/>
                <a:gd name="connsiteY0" fmla="*/ 2172 h 1324245"/>
                <a:gd name="connsiteX1" fmla="*/ 2186 w 495300"/>
                <a:gd name="connsiteY1" fmla="*/ 199 h 1324245"/>
                <a:gd name="connsiteX2" fmla="*/ 2162 w 495300"/>
                <a:gd name="connsiteY2" fmla="*/ 207 h 1324245"/>
                <a:gd name="connsiteX3" fmla="*/ 193 w 495300"/>
                <a:gd name="connsiteY3" fmla="*/ 4516 h 1324245"/>
                <a:gd name="connsiteX4" fmla="*/ 494795 w 495300"/>
                <a:gd name="connsiteY4" fmla="*/ 1324834 h 1324245"/>
                <a:gd name="connsiteX5" fmla="*/ 499113 w 495300"/>
                <a:gd name="connsiteY5" fmla="*/ 1326861 h 1324245"/>
                <a:gd name="connsiteX6" fmla="*/ 501145 w 495300"/>
                <a:gd name="connsiteY6" fmla="*/ 1322553 h 132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1324245">
                  <a:moveTo>
                    <a:pt x="6416" y="2172"/>
                  </a:moveTo>
                  <a:cubicBezTo>
                    <a:pt x="5794" y="461"/>
                    <a:pt x="3900" y="-422"/>
                    <a:pt x="2186" y="199"/>
                  </a:cubicBezTo>
                  <a:cubicBezTo>
                    <a:pt x="2177" y="201"/>
                    <a:pt x="2170" y="204"/>
                    <a:pt x="2162" y="207"/>
                  </a:cubicBezTo>
                  <a:cubicBezTo>
                    <a:pt x="455" y="885"/>
                    <a:pt x="-414" y="2785"/>
                    <a:pt x="193" y="4516"/>
                  </a:cubicBezTo>
                  <a:lnTo>
                    <a:pt x="494795" y="1324834"/>
                  </a:lnTo>
                  <a:cubicBezTo>
                    <a:pt x="495426" y="1326583"/>
                    <a:pt x="497359" y="1327491"/>
                    <a:pt x="499113" y="1326861"/>
                  </a:cubicBezTo>
                  <a:cubicBezTo>
                    <a:pt x="500866" y="1326231"/>
                    <a:pt x="501776" y="1324302"/>
                    <a:pt x="501145" y="1322553"/>
                  </a:cubicBezTo>
                  <a:close/>
                </a:path>
              </a:pathLst>
            </a:custGeom>
            <a:grpFill/>
            <a:ln w="6350"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67CFF307-2E67-024E-99AB-116944CAE806}"/>
                </a:ext>
              </a:extLst>
            </p:cNvPr>
            <p:cNvSpPr/>
            <p:nvPr/>
          </p:nvSpPr>
          <p:spPr>
            <a:xfrm>
              <a:off x="3584700" y="5900675"/>
              <a:ext cx="1498600" cy="63361"/>
            </a:xfrm>
            <a:custGeom>
              <a:avLst/>
              <a:gdLst>
                <a:gd name="connsiteX0" fmla="*/ 1497967 w 1498600"/>
                <a:gd name="connsiteY0" fmla="*/ 61653 h 63361"/>
                <a:gd name="connsiteX1" fmla="*/ 3495 w 1498600"/>
                <a:gd name="connsiteY1" fmla="*/ 3 h 63361"/>
                <a:gd name="connsiteX2" fmla="*/ 3 w 1498600"/>
                <a:gd name="connsiteY2" fmla="*/ 3171 h 63361"/>
                <a:gd name="connsiteX3" fmla="*/ 3173 w 1498600"/>
                <a:gd name="connsiteY3" fmla="*/ 6592 h 63361"/>
                <a:gd name="connsiteX4" fmla="*/ 3178 w 1498600"/>
                <a:gd name="connsiteY4" fmla="*/ 6592 h 63361"/>
                <a:gd name="connsiteX5" fmla="*/ 1497714 w 1498600"/>
                <a:gd name="connsiteY5" fmla="*/ 68242 h 63361"/>
                <a:gd name="connsiteX6" fmla="*/ 1501795 w 1498600"/>
                <a:gd name="connsiteY6" fmla="*/ 65979 h 63361"/>
                <a:gd name="connsiteX7" fmla="*/ 1499527 w 1498600"/>
                <a:gd name="connsiteY7" fmla="*/ 61906 h 63361"/>
                <a:gd name="connsiteX8" fmla="*/ 1497714 w 1498600"/>
                <a:gd name="connsiteY8" fmla="*/ 61906 h 6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600" h="63361">
                  <a:moveTo>
                    <a:pt x="1497967" y="61653"/>
                  </a:moveTo>
                  <a:lnTo>
                    <a:pt x="3495" y="3"/>
                  </a:lnTo>
                  <a:cubicBezTo>
                    <a:pt x="1659" y="-69"/>
                    <a:pt x="105" y="1341"/>
                    <a:pt x="3" y="3171"/>
                  </a:cubicBezTo>
                  <a:cubicBezTo>
                    <a:pt x="-69" y="4989"/>
                    <a:pt x="1351" y="6521"/>
                    <a:pt x="3173" y="6592"/>
                  </a:cubicBezTo>
                  <a:cubicBezTo>
                    <a:pt x="3174" y="6592"/>
                    <a:pt x="3176" y="6592"/>
                    <a:pt x="3178" y="6592"/>
                  </a:cubicBezTo>
                  <a:lnTo>
                    <a:pt x="1497714" y="68242"/>
                  </a:lnTo>
                  <a:cubicBezTo>
                    <a:pt x="1499467" y="68742"/>
                    <a:pt x="1501295" y="67729"/>
                    <a:pt x="1501795" y="65979"/>
                  </a:cubicBezTo>
                  <a:cubicBezTo>
                    <a:pt x="1502296" y="64230"/>
                    <a:pt x="1501281" y="62406"/>
                    <a:pt x="1499527" y="61906"/>
                  </a:cubicBezTo>
                  <a:cubicBezTo>
                    <a:pt x="1498935" y="61737"/>
                    <a:pt x="1498306" y="61737"/>
                    <a:pt x="1497714" y="61906"/>
                  </a:cubicBezTo>
                  <a:close/>
                </a:path>
              </a:pathLst>
            </a:custGeom>
            <a:grpFill/>
            <a:ln w="6350"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146670C1-1CF4-614B-B8EE-5286C103E3AF}"/>
                </a:ext>
              </a:extLst>
            </p:cNvPr>
            <p:cNvSpPr/>
            <p:nvPr/>
          </p:nvSpPr>
          <p:spPr>
            <a:xfrm>
              <a:off x="9669748" y="6520310"/>
              <a:ext cx="101600" cy="335814"/>
            </a:xfrm>
            <a:custGeom>
              <a:avLst/>
              <a:gdLst>
                <a:gd name="connsiteX0" fmla="*/ 2572 w 101600"/>
                <a:gd name="connsiteY0" fmla="*/ 102 h 335813"/>
                <a:gd name="connsiteX1" fmla="*/ 96 w 101600"/>
                <a:gd name="connsiteY1" fmla="*/ 4157 h 335813"/>
                <a:gd name="connsiteX2" fmla="*/ 96997 w 101600"/>
                <a:gd name="connsiteY2" fmla="*/ 337183 h 335813"/>
                <a:gd name="connsiteX3" fmla="*/ 104046 w 101600"/>
                <a:gd name="connsiteY3" fmla="*/ 337183 h 335813"/>
                <a:gd name="connsiteX4" fmla="*/ 6573 w 101600"/>
                <a:gd name="connsiteY4" fmla="*/ 2256 h 335813"/>
                <a:gd name="connsiteX5" fmla="*/ 2572 w 101600"/>
                <a:gd name="connsiteY5" fmla="*/ 102 h 3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 h="335813">
                  <a:moveTo>
                    <a:pt x="2572" y="102"/>
                  </a:moveTo>
                  <a:cubicBezTo>
                    <a:pt x="766" y="540"/>
                    <a:pt x="-342" y="2355"/>
                    <a:pt x="96" y="4157"/>
                  </a:cubicBezTo>
                  <a:lnTo>
                    <a:pt x="96997" y="337183"/>
                  </a:lnTo>
                  <a:lnTo>
                    <a:pt x="104046" y="337183"/>
                  </a:lnTo>
                  <a:lnTo>
                    <a:pt x="6573" y="2256"/>
                  </a:lnTo>
                  <a:cubicBezTo>
                    <a:pt x="6000" y="612"/>
                    <a:pt x="4264" y="-323"/>
                    <a:pt x="2572" y="102"/>
                  </a:cubicBezTo>
                  <a:close/>
                </a:path>
              </a:pathLst>
            </a:custGeom>
            <a:grpFill/>
            <a:ln w="6350"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218B6798-E871-0946-9E15-D137D92F1239}"/>
                </a:ext>
              </a:extLst>
            </p:cNvPr>
            <p:cNvSpPr/>
            <p:nvPr/>
          </p:nvSpPr>
          <p:spPr>
            <a:xfrm>
              <a:off x="10470445" y="4471993"/>
              <a:ext cx="184150" cy="183747"/>
            </a:xfrm>
            <a:custGeom>
              <a:avLst/>
              <a:gdLst>
                <a:gd name="connsiteX0" fmla="*/ 38805 w 184150"/>
                <a:gd name="connsiteY0" fmla="*/ 17761 h 183747"/>
                <a:gd name="connsiteX1" fmla="*/ 17851 w 184150"/>
                <a:gd name="connsiteY1" fmla="*/ 148538 h 183747"/>
                <a:gd name="connsiteX2" fmla="*/ 148914 w 184150"/>
                <a:gd name="connsiteY2" fmla="*/ 169447 h 183747"/>
                <a:gd name="connsiteX3" fmla="*/ 169869 w 184150"/>
                <a:gd name="connsiteY3" fmla="*/ 38671 h 183747"/>
                <a:gd name="connsiteX4" fmla="*/ 38805 w 184150"/>
                <a:gd name="connsiteY4" fmla="*/ 17761 h 183747"/>
                <a:gd name="connsiteX5" fmla="*/ 144977 w 184150"/>
                <a:gd name="connsiteY5" fmla="*/ 164125 h 183747"/>
                <a:gd name="connsiteX6" fmla="*/ 23235 w 184150"/>
                <a:gd name="connsiteY6" fmla="*/ 144637 h 183747"/>
                <a:gd name="connsiteX7" fmla="*/ 42766 w 184150"/>
                <a:gd name="connsiteY7" fmla="*/ 23161 h 183747"/>
                <a:gd name="connsiteX8" fmla="*/ 164471 w 184150"/>
                <a:gd name="connsiteY8" fmla="*/ 42599 h 183747"/>
                <a:gd name="connsiteX9" fmla="*/ 145040 w 184150"/>
                <a:gd name="connsiteY9" fmla="*/ 164125 h 18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150" h="183747">
                  <a:moveTo>
                    <a:pt x="38805" y="17761"/>
                  </a:moveTo>
                  <a:cubicBezTo>
                    <a:pt x="-3174" y="48101"/>
                    <a:pt x="-12555" y="106651"/>
                    <a:pt x="17851" y="148538"/>
                  </a:cubicBezTo>
                  <a:cubicBezTo>
                    <a:pt x="48257" y="190425"/>
                    <a:pt x="106936" y="199786"/>
                    <a:pt x="148914" y="169447"/>
                  </a:cubicBezTo>
                  <a:cubicBezTo>
                    <a:pt x="190893" y="139108"/>
                    <a:pt x="200275" y="80557"/>
                    <a:pt x="169869" y="38671"/>
                  </a:cubicBezTo>
                  <a:cubicBezTo>
                    <a:pt x="139423" y="-3152"/>
                    <a:pt x="80801" y="-12504"/>
                    <a:pt x="38805" y="17761"/>
                  </a:cubicBezTo>
                  <a:close/>
                  <a:moveTo>
                    <a:pt x="144977" y="164125"/>
                  </a:moveTo>
                  <a:cubicBezTo>
                    <a:pt x="105966" y="192288"/>
                    <a:pt x="51460" y="183563"/>
                    <a:pt x="23235" y="144637"/>
                  </a:cubicBezTo>
                  <a:cubicBezTo>
                    <a:pt x="-4990" y="105711"/>
                    <a:pt x="3755" y="51324"/>
                    <a:pt x="42766" y="23161"/>
                  </a:cubicBezTo>
                  <a:cubicBezTo>
                    <a:pt x="81758" y="-4988"/>
                    <a:pt x="136233" y="3713"/>
                    <a:pt x="164471" y="42599"/>
                  </a:cubicBezTo>
                  <a:cubicBezTo>
                    <a:pt x="192678" y="81526"/>
                    <a:pt x="183986" y="135889"/>
                    <a:pt x="145040" y="164125"/>
                  </a:cubicBezTo>
                  <a:close/>
                </a:path>
              </a:pathLst>
            </a:custGeom>
            <a:grpFill/>
            <a:ln w="6350"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521CF71F-AB60-B149-952B-122361B0704F}"/>
                </a:ext>
              </a:extLst>
            </p:cNvPr>
            <p:cNvSpPr/>
            <p:nvPr/>
          </p:nvSpPr>
          <p:spPr>
            <a:xfrm>
              <a:off x="10457206" y="4458769"/>
              <a:ext cx="209550" cy="209091"/>
            </a:xfrm>
            <a:custGeom>
              <a:avLst/>
              <a:gdLst>
                <a:gd name="connsiteX0" fmla="*/ 44297 w 209550"/>
                <a:gd name="connsiteY0" fmla="*/ 20277 h 209091"/>
                <a:gd name="connsiteX1" fmla="*/ 20371 w 209550"/>
                <a:gd name="connsiteY1" fmla="*/ 169545 h 209091"/>
                <a:gd name="connsiteX2" fmla="*/ 169967 w 209550"/>
                <a:gd name="connsiteY2" fmla="*/ 193418 h 209091"/>
                <a:gd name="connsiteX3" fmla="*/ 193903 w 209550"/>
                <a:gd name="connsiteY3" fmla="*/ 44164 h 209091"/>
                <a:gd name="connsiteX4" fmla="*/ 44296 w 209550"/>
                <a:gd name="connsiteY4" fmla="*/ 20277 h 209091"/>
                <a:gd name="connsiteX5" fmla="*/ 168058 w 209550"/>
                <a:gd name="connsiteY5" fmla="*/ 190718 h 209091"/>
                <a:gd name="connsiteX6" fmla="*/ 23165 w 209550"/>
                <a:gd name="connsiteY6" fmla="*/ 167582 h 209091"/>
                <a:gd name="connsiteX7" fmla="*/ 46352 w 209550"/>
                <a:gd name="connsiteY7" fmla="*/ 23005 h 209091"/>
                <a:gd name="connsiteX8" fmla="*/ 191236 w 209550"/>
                <a:gd name="connsiteY8" fmla="*/ 46128 h 209091"/>
                <a:gd name="connsiteX9" fmla="*/ 168058 w 209550"/>
                <a:gd name="connsiteY9" fmla="*/ 190718 h 2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09091">
                  <a:moveTo>
                    <a:pt x="44297" y="20277"/>
                  </a:moveTo>
                  <a:cubicBezTo>
                    <a:pt x="-3619" y="54904"/>
                    <a:pt x="-14331" y="121734"/>
                    <a:pt x="20371" y="169545"/>
                  </a:cubicBezTo>
                  <a:cubicBezTo>
                    <a:pt x="55075" y="217357"/>
                    <a:pt x="122050" y="228045"/>
                    <a:pt x="169967" y="193418"/>
                  </a:cubicBezTo>
                  <a:cubicBezTo>
                    <a:pt x="217878" y="158795"/>
                    <a:pt x="228594" y="91976"/>
                    <a:pt x="193903" y="44164"/>
                  </a:cubicBezTo>
                  <a:cubicBezTo>
                    <a:pt x="159164" y="-3594"/>
                    <a:pt x="92236" y="-14281"/>
                    <a:pt x="44296" y="20277"/>
                  </a:cubicBezTo>
                  <a:close/>
                  <a:moveTo>
                    <a:pt x="168058" y="190718"/>
                  </a:moveTo>
                  <a:cubicBezTo>
                    <a:pt x="121644" y="224253"/>
                    <a:pt x="56773" y="213895"/>
                    <a:pt x="23165" y="167582"/>
                  </a:cubicBezTo>
                  <a:cubicBezTo>
                    <a:pt x="-10443" y="121269"/>
                    <a:pt x="-62" y="56540"/>
                    <a:pt x="46352" y="23005"/>
                  </a:cubicBezTo>
                  <a:cubicBezTo>
                    <a:pt x="92761" y="-10526"/>
                    <a:pt x="157624" y="-174"/>
                    <a:pt x="191236" y="46128"/>
                  </a:cubicBezTo>
                  <a:cubicBezTo>
                    <a:pt x="224745" y="92467"/>
                    <a:pt x="214381" y="157120"/>
                    <a:pt x="168058" y="190718"/>
                  </a:cubicBezTo>
                  <a:close/>
                </a:path>
              </a:pathLst>
            </a:custGeom>
            <a:grpFill/>
            <a:ln w="6350"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F3ABF8CE-36BF-8940-BD78-0ACD2D45D6E2}"/>
                </a:ext>
              </a:extLst>
            </p:cNvPr>
            <p:cNvSpPr/>
            <p:nvPr/>
          </p:nvSpPr>
          <p:spPr>
            <a:xfrm>
              <a:off x="10524778" y="4526372"/>
              <a:ext cx="76200" cy="76033"/>
            </a:xfrm>
            <a:custGeom>
              <a:avLst/>
              <a:gdLst>
                <a:gd name="connsiteX0" fmla="*/ 16222 w 76200"/>
                <a:gd name="connsiteY0" fmla="*/ 7482 h 76033"/>
                <a:gd name="connsiteX1" fmla="*/ 7498 w 76200"/>
                <a:gd name="connsiteY1" fmla="*/ 62260 h 76033"/>
                <a:gd name="connsiteX2" fmla="*/ 62397 w 76200"/>
                <a:gd name="connsiteY2" fmla="*/ 70965 h 76033"/>
                <a:gd name="connsiteX3" fmla="*/ 71149 w 76200"/>
                <a:gd name="connsiteY3" fmla="*/ 16225 h 76033"/>
                <a:gd name="connsiteX4" fmla="*/ 16261 w 76200"/>
                <a:gd name="connsiteY4" fmla="*/ 7453 h 76033"/>
                <a:gd name="connsiteX5" fmla="*/ 16222 w 76200"/>
                <a:gd name="connsiteY5" fmla="*/ 7482 h 76033"/>
                <a:gd name="connsiteX6" fmla="*/ 60672 w 76200"/>
                <a:gd name="connsiteY6" fmla="*/ 68372 h 76033"/>
                <a:gd name="connsiteX7" fmla="*/ 10387 w 76200"/>
                <a:gd name="connsiteY7" fmla="*/ 60383 h 76033"/>
                <a:gd name="connsiteX8" fmla="*/ 18394 w 76200"/>
                <a:gd name="connsiteY8" fmla="*/ 10208 h 76033"/>
                <a:gd name="connsiteX9" fmla="*/ 68673 w 76200"/>
                <a:gd name="connsiteY9" fmla="*/ 18190 h 76033"/>
                <a:gd name="connsiteX10" fmla="*/ 60672 w 76200"/>
                <a:gd name="connsiteY10" fmla="*/ 68372 h 7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 h="76033">
                  <a:moveTo>
                    <a:pt x="16222" y="7482"/>
                  </a:moveTo>
                  <a:cubicBezTo>
                    <a:pt x="-1347" y="20205"/>
                    <a:pt x="-5253" y="44730"/>
                    <a:pt x="7498" y="62260"/>
                  </a:cubicBezTo>
                  <a:cubicBezTo>
                    <a:pt x="20249" y="79791"/>
                    <a:pt x="44828" y="83688"/>
                    <a:pt x="62397" y="70965"/>
                  </a:cubicBezTo>
                  <a:cubicBezTo>
                    <a:pt x="79950" y="58253"/>
                    <a:pt x="83867" y="33756"/>
                    <a:pt x="71149" y="16225"/>
                  </a:cubicBezTo>
                  <a:cubicBezTo>
                    <a:pt x="58420" y="-1321"/>
                    <a:pt x="33846" y="-5248"/>
                    <a:pt x="16261" y="7453"/>
                  </a:cubicBezTo>
                  <a:cubicBezTo>
                    <a:pt x="16248" y="7463"/>
                    <a:pt x="16235" y="7472"/>
                    <a:pt x="16222" y="7482"/>
                  </a:cubicBezTo>
                  <a:close/>
                  <a:moveTo>
                    <a:pt x="60672" y="68372"/>
                  </a:moveTo>
                  <a:cubicBezTo>
                    <a:pt x="44575" y="80021"/>
                    <a:pt x="22062" y="76444"/>
                    <a:pt x="10387" y="60383"/>
                  </a:cubicBezTo>
                  <a:cubicBezTo>
                    <a:pt x="-1287" y="44321"/>
                    <a:pt x="2297" y="21857"/>
                    <a:pt x="18394" y="10208"/>
                  </a:cubicBezTo>
                  <a:cubicBezTo>
                    <a:pt x="34487" y="-1439"/>
                    <a:pt x="56996" y="2134"/>
                    <a:pt x="68673" y="18190"/>
                  </a:cubicBezTo>
                  <a:cubicBezTo>
                    <a:pt x="80317" y="34260"/>
                    <a:pt x="76739" y="56700"/>
                    <a:pt x="60672" y="68372"/>
                  </a:cubicBezTo>
                  <a:close/>
                </a:path>
              </a:pathLst>
            </a:custGeom>
            <a:grpFill/>
            <a:ln w="6350"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9BBAB2F1-15F6-074E-8E74-E7F49B192028}"/>
                </a:ext>
              </a:extLst>
            </p:cNvPr>
            <p:cNvSpPr/>
            <p:nvPr/>
          </p:nvSpPr>
          <p:spPr>
            <a:xfrm>
              <a:off x="7362645" y="5184189"/>
              <a:ext cx="88900" cy="88705"/>
            </a:xfrm>
            <a:custGeom>
              <a:avLst/>
              <a:gdLst>
                <a:gd name="connsiteX0" fmla="*/ 18214 w 88900"/>
                <a:gd name="connsiteY0" fmla="*/ 8556 h 88705"/>
                <a:gd name="connsiteX1" fmla="*/ 8574 w 88900"/>
                <a:gd name="connsiteY1" fmla="*/ 70538 h 88705"/>
                <a:gd name="connsiteX2" fmla="*/ 70692 w 88900"/>
                <a:gd name="connsiteY2" fmla="*/ 80157 h 88705"/>
                <a:gd name="connsiteX3" fmla="*/ 80570 w 88900"/>
                <a:gd name="connsiteY3" fmla="*/ 18503 h 88705"/>
                <a:gd name="connsiteX4" fmla="*/ 18543 w 88900"/>
                <a:gd name="connsiteY4" fmla="*/ 8317 h 88705"/>
                <a:gd name="connsiteX5" fmla="*/ 18214 w 88900"/>
                <a:gd name="connsiteY5" fmla="*/ 8556 h 88705"/>
                <a:gd name="connsiteX6" fmla="*/ 66728 w 88900"/>
                <a:gd name="connsiteY6" fmla="*/ 75401 h 88705"/>
                <a:gd name="connsiteX7" fmla="*/ 13515 w 88900"/>
                <a:gd name="connsiteY7" fmla="*/ 66957 h 88705"/>
                <a:gd name="connsiteX8" fmla="*/ 21978 w 88900"/>
                <a:gd name="connsiteY8" fmla="*/ 13860 h 88705"/>
                <a:gd name="connsiteX9" fmla="*/ 75191 w 88900"/>
                <a:gd name="connsiteY9" fmla="*/ 22305 h 88705"/>
                <a:gd name="connsiteX10" fmla="*/ 75237 w 88900"/>
                <a:gd name="connsiteY10" fmla="*/ 22368 h 88705"/>
                <a:gd name="connsiteX11" fmla="*/ 66855 w 88900"/>
                <a:gd name="connsiteY11" fmla="*/ 75401 h 8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00" h="88705">
                  <a:moveTo>
                    <a:pt x="18214" y="8556"/>
                  </a:moveTo>
                  <a:cubicBezTo>
                    <a:pt x="-1602" y="23015"/>
                    <a:pt x="-5917" y="50766"/>
                    <a:pt x="8574" y="70538"/>
                  </a:cubicBezTo>
                  <a:cubicBezTo>
                    <a:pt x="23065" y="90310"/>
                    <a:pt x="50877" y="94616"/>
                    <a:pt x="70692" y="80157"/>
                  </a:cubicBezTo>
                  <a:cubicBezTo>
                    <a:pt x="90379" y="65790"/>
                    <a:pt x="94787" y="38278"/>
                    <a:pt x="80570" y="18503"/>
                  </a:cubicBezTo>
                  <a:cubicBezTo>
                    <a:pt x="66261" y="-1400"/>
                    <a:pt x="38490" y="-5961"/>
                    <a:pt x="18543" y="8317"/>
                  </a:cubicBezTo>
                  <a:cubicBezTo>
                    <a:pt x="18433" y="8396"/>
                    <a:pt x="18323" y="8476"/>
                    <a:pt x="18214" y="8556"/>
                  </a:cubicBezTo>
                  <a:close/>
                  <a:moveTo>
                    <a:pt x="66728" y="75401"/>
                  </a:moveTo>
                  <a:cubicBezTo>
                    <a:pt x="49696" y="87732"/>
                    <a:pt x="25872" y="83951"/>
                    <a:pt x="13515" y="66957"/>
                  </a:cubicBezTo>
                  <a:cubicBezTo>
                    <a:pt x="1157" y="49963"/>
                    <a:pt x="4946" y="26191"/>
                    <a:pt x="21978" y="13860"/>
                  </a:cubicBezTo>
                  <a:cubicBezTo>
                    <a:pt x="39009" y="1530"/>
                    <a:pt x="62834" y="5311"/>
                    <a:pt x="75191" y="22305"/>
                  </a:cubicBezTo>
                  <a:cubicBezTo>
                    <a:pt x="75206" y="22326"/>
                    <a:pt x="75221" y="22347"/>
                    <a:pt x="75237" y="22368"/>
                  </a:cubicBezTo>
                  <a:cubicBezTo>
                    <a:pt x="87568" y="39330"/>
                    <a:pt x="83819" y="63050"/>
                    <a:pt x="66855" y="75401"/>
                  </a:cubicBezTo>
                  <a:close/>
                </a:path>
              </a:pathLst>
            </a:custGeom>
            <a:grpFill/>
            <a:ln w="6350"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BB071575-0F69-A741-A366-91D6254B1E60}"/>
                </a:ext>
              </a:extLst>
            </p:cNvPr>
            <p:cNvSpPr/>
            <p:nvPr/>
          </p:nvSpPr>
          <p:spPr>
            <a:xfrm>
              <a:off x="7248248" y="5070522"/>
              <a:ext cx="317500" cy="316805"/>
            </a:xfrm>
            <a:custGeom>
              <a:avLst/>
              <a:gdLst>
                <a:gd name="connsiteX0" fmla="*/ 65682 w 317500"/>
                <a:gd name="connsiteY0" fmla="*/ 30096 h 316805"/>
                <a:gd name="connsiteX1" fmla="*/ 30161 w 317500"/>
                <a:gd name="connsiteY1" fmla="*/ 251289 h 316805"/>
                <a:gd name="connsiteX2" fmla="*/ 251840 w 317500"/>
                <a:gd name="connsiteY2" fmla="*/ 286732 h 316805"/>
                <a:gd name="connsiteX3" fmla="*/ 287361 w 317500"/>
                <a:gd name="connsiteY3" fmla="*/ 65539 h 316805"/>
                <a:gd name="connsiteX4" fmla="*/ 287298 w 317500"/>
                <a:gd name="connsiteY4" fmla="*/ 65451 h 316805"/>
                <a:gd name="connsiteX5" fmla="*/ 65682 w 317500"/>
                <a:gd name="connsiteY5" fmla="*/ 30096 h 316805"/>
                <a:gd name="connsiteX6" fmla="*/ 249832 w 317500"/>
                <a:gd name="connsiteY6" fmla="*/ 283920 h 316805"/>
                <a:gd name="connsiteX7" fmla="*/ 32844 w 317500"/>
                <a:gd name="connsiteY7" fmla="*/ 249285 h 316805"/>
                <a:gd name="connsiteX8" fmla="*/ 67555 w 317500"/>
                <a:gd name="connsiteY8" fmla="*/ 32772 h 316805"/>
                <a:gd name="connsiteX9" fmla="*/ 284503 w 317500"/>
                <a:gd name="connsiteY9" fmla="*/ 67352 h 316805"/>
                <a:gd name="connsiteX10" fmla="*/ 249960 w 317500"/>
                <a:gd name="connsiteY10" fmla="*/ 283920 h 31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00" h="316805">
                  <a:moveTo>
                    <a:pt x="65682" y="30096"/>
                  </a:moveTo>
                  <a:cubicBezTo>
                    <a:pt x="-5341" y="81389"/>
                    <a:pt x="-21244" y="180421"/>
                    <a:pt x="30161" y="251289"/>
                  </a:cubicBezTo>
                  <a:cubicBezTo>
                    <a:pt x="81568" y="322158"/>
                    <a:pt x="180817" y="338026"/>
                    <a:pt x="251840" y="286732"/>
                  </a:cubicBezTo>
                  <a:cubicBezTo>
                    <a:pt x="322864" y="235439"/>
                    <a:pt x="338767" y="136407"/>
                    <a:pt x="287361" y="65539"/>
                  </a:cubicBezTo>
                  <a:cubicBezTo>
                    <a:pt x="287340" y="65510"/>
                    <a:pt x="287319" y="65480"/>
                    <a:pt x="287298" y="65451"/>
                  </a:cubicBezTo>
                  <a:cubicBezTo>
                    <a:pt x="235868" y="-5348"/>
                    <a:pt x="136672" y="-21173"/>
                    <a:pt x="65682" y="30096"/>
                  </a:cubicBezTo>
                  <a:close/>
                  <a:moveTo>
                    <a:pt x="249832" y="283920"/>
                  </a:moveTo>
                  <a:cubicBezTo>
                    <a:pt x="180327" y="334145"/>
                    <a:pt x="83179" y="318638"/>
                    <a:pt x="32844" y="249285"/>
                  </a:cubicBezTo>
                  <a:cubicBezTo>
                    <a:pt x="-17490" y="179933"/>
                    <a:pt x="-1950" y="82996"/>
                    <a:pt x="67555" y="32772"/>
                  </a:cubicBezTo>
                  <a:cubicBezTo>
                    <a:pt x="137039" y="-17437"/>
                    <a:pt x="234154" y="-1957"/>
                    <a:pt x="284503" y="67352"/>
                  </a:cubicBezTo>
                  <a:cubicBezTo>
                    <a:pt x="334800" y="136698"/>
                    <a:pt x="319346" y="233582"/>
                    <a:pt x="249960" y="283920"/>
                  </a:cubicBezTo>
                  <a:close/>
                </a:path>
              </a:pathLst>
            </a:custGeom>
            <a:grpFill/>
            <a:ln w="6350"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91CFB378-1449-904F-A46E-19A2A4E0E16E}"/>
                </a:ext>
              </a:extLst>
            </p:cNvPr>
            <p:cNvSpPr/>
            <p:nvPr/>
          </p:nvSpPr>
          <p:spPr>
            <a:xfrm>
              <a:off x="7183806" y="5006230"/>
              <a:ext cx="444500" cy="443527"/>
            </a:xfrm>
            <a:custGeom>
              <a:avLst/>
              <a:gdLst>
                <a:gd name="connsiteX0" fmla="*/ 92277 w 444500"/>
                <a:gd name="connsiteY0" fmla="*/ 42241 h 443527"/>
                <a:gd name="connsiteX1" fmla="*/ 42460 w 444500"/>
                <a:gd name="connsiteY1" fmla="*/ 353259 h 443527"/>
                <a:gd name="connsiteX2" fmla="*/ 354160 w 444500"/>
                <a:gd name="connsiteY2" fmla="*/ 402968 h 443527"/>
                <a:gd name="connsiteX3" fmla="*/ 403999 w 444500"/>
                <a:gd name="connsiteY3" fmla="*/ 91980 h 443527"/>
                <a:gd name="connsiteX4" fmla="*/ 92278 w 444500"/>
                <a:gd name="connsiteY4" fmla="*/ 42241 h 443527"/>
                <a:gd name="connsiteX5" fmla="*/ 353199 w 444500"/>
                <a:gd name="connsiteY5" fmla="*/ 401625 h 443527"/>
                <a:gd name="connsiteX6" fmla="*/ 43805 w 444500"/>
                <a:gd name="connsiteY6" fmla="*/ 352283 h 443527"/>
                <a:gd name="connsiteX7" fmla="*/ 93256 w 444500"/>
                <a:gd name="connsiteY7" fmla="*/ 43566 h 443527"/>
                <a:gd name="connsiteX8" fmla="*/ 402650 w 444500"/>
                <a:gd name="connsiteY8" fmla="*/ 92908 h 443527"/>
                <a:gd name="connsiteX9" fmla="*/ 402666 w 444500"/>
                <a:gd name="connsiteY9" fmla="*/ 92930 h 443527"/>
                <a:gd name="connsiteX10" fmla="*/ 353199 w 444500"/>
                <a:gd name="connsiteY10" fmla="*/ 401625 h 44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500" h="443527">
                  <a:moveTo>
                    <a:pt x="92277" y="42241"/>
                  </a:moveTo>
                  <a:cubicBezTo>
                    <a:pt x="-7553" y="114400"/>
                    <a:pt x="-29857" y="253647"/>
                    <a:pt x="42460" y="353259"/>
                  </a:cubicBezTo>
                  <a:cubicBezTo>
                    <a:pt x="114776" y="452871"/>
                    <a:pt x="254329" y="475127"/>
                    <a:pt x="354160" y="402968"/>
                  </a:cubicBezTo>
                  <a:cubicBezTo>
                    <a:pt x="453979" y="330818"/>
                    <a:pt x="476291" y="191592"/>
                    <a:pt x="403999" y="91980"/>
                  </a:cubicBezTo>
                  <a:cubicBezTo>
                    <a:pt x="331592" y="-7495"/>
                    <a:pt x="192164" y="-29742"/>
                    <a:pt x="92278" y="42241"/>
                  </a:cubicBezTo>
                  <a:close/>
                  <a:moveTo>
                    <a:pt x="353199" y="401625"/>
                  </a:moveTo>
                  <a:cubicBezTo>
                    <a:pt x="254107" y="473250"/>
                    <a:pt x="115587" y="451159"/>
                    <a:pt x="43805" y="352283"/>
                  </a:cubicBezTo>
                  <a:cubicBezTo>
                    <a:pt x="-27976" y="253408"/>
                    <a:pt x="-5837" y="115190"/>
                    <a:pt x="93256" y="43566"/>
                  </a:cubicBezTo>
                  <a:cubicBezTo>
                    <a:pt x="192348" y="-28058"/>
                    <a:pt x="330868" y="-5967"/>
                    <a:pt x="402650" y="92908"/>
                  </a:cubicBezTo>
                  <a:cubicBezTo>
                    <a:pt x="402655" y="92915"/>
                    <a:pt x="402661" y="92923"/>
                    <a:pt x="402666" y="92930"/>
                  </a:cubicBezTo>
                  <a:cubicBezTo>
                    <a:pt x="474282" y="191841"/>
                    <a:pt x="452154" y="329928"/>
                    <a:pt x="353199" y="401625"/>
                  </a:cubicBezTo>
                  <a:close/>
                </a:path>
              </a:pathLst>
            </a:custGeom>
            <a:grpFill/>
            <a:ln w="6350"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547E1710-D88D-BC45-9651-6036EDA0D68C}"/>
                </a:ext>
              </a:extLst>
            </p:cNvPr>
            <p:cNvSpPr/>
            <p:nvPr/>
          </p:nvSpPr>
          <p:spPr>
            <a:xfrm>
              <a:off x="10561994" y="4566345"/>
              <a:ext cx="1073150" cy="1045457"/>
            </a:xfrm>
            <a:custGeom>
              <a:avLst/>
              <a:gdLst>
                <a:gd name="connsiteX0" fmla="*/ 6120 w 1073150"/>
                <a:gd name="connsiteY0" fmla="*/ 1026 h 1045457"/>
                <a:gd name="connsiteX1" fmla="*/ 3327 w 1073150"/>
                <a:gd name="connsiteY1" fmla="*/ 12 h 1045457"/>
                <a:gd name="connsiteX2" fmla="*/ 1041 w 1073150"/>
                <a:gd name="connsiteY2" fmla="*/ 1089 h 1045457"/>
                <a:gd name="connsiteX3" fmla="*/ 1041 w 1073150"/>
                <a:gd name="connsiteY3" fmla="*/ 6158 h 1045457"/>
                <a:gd name="connsiteX4" fmla="*/ 1071206 w 1073150"/>
                <a:gd name="connsiteY4" fmla="*/ 1047497 h 1045457"/>
                <a:gd name="connsiteX5" fmla="*/ 1076294 w 1073150"/>
                <a:gd name="connsiteY5" fmla="*/ 1048058 h 1045457"/>
                <a:gd name="connsiteX6" fmla="*/ 1076856 w 1073150"/>
                <a:gd name="connsiteY6" fmla="*/ 1042981 h 1045457"/>
                <a:gd name="connsiteX7" fmla="*/ 1076222 w 1073150"/>
                <a:gd name="connsiteY7" fmla="*/ 1042365 h 10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150" h="1045457">
                  <a:moveTo>
                    <a:pt x="6120" y="1026"/>
                  </a:moveTo>
                  <a:cubicBezTo>
                    <a:pt x="5382" y="297"/>
                    <a:pt x="4361" y="-73"/>
                    <a:pt x="3327" y="12"/>
                  </a:cubicBezTo>
                  <a:cubicBezTo>
                    <a:pt x="2461" y="91"/>
                    <a:pt x="1651" y="472"/>
                    <a:pt x="1041" y="1089"/>
                  </a:cubicBezTo>
                  <a:cubicBezTo>
                    <a:pt x="-347" y="2495"/>
                    <a:pt x="-347" y="4752"/>
                    <a:pt x="1041" y="6158"/>
                  </a:cubicBezTo>
                  <a:lnTo>
                    <a:pt x="1071206" y="1047497"/>
                  </a:lnTo>
                  <a:cubicBezTo>
                    <a:pt x="1072455" y="1049054"/>
                    <a:pt x="1074733" y="1049305"/>
                    <a:pt x="1076294" y="1048058"/>
                  </a:cubicBezTo>
                  <a:cubicBezTo>
                    <a:pt x="1077854" y="1046811"/>
                    <a:pt x="1078105" y="1044538"/>
                    <a:pt x="1076856" y="1042981"/>
                  </a:cubicBezTo>
                  <a:cubicBezTo>
                    <a:pt x="1076670" y="1042750"/>
                    <a:pt x="1076458" y="1042544"/>
                    <a:pt x="1076222" y="1042365"/>
                  </a:cubicBezTo>
                  <a:close/>
                </a:path>
              </a:pathLst>
            </a:custGeom>
            <a:grpFill/>
            <a:ln w="6350"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98BCF254-89FA-4F42-8498-E4D39C3884A4}"/>
                </a:ext>
              </a:extLst>
            </p:cNvPr>
            <p:cNvSpPr/>
            <p:nvPr/>
          </p:nvSpPr>
          <p:spPr>
            <a:xfrm>
              <a:off x="10574191" y="5607755"/>
              <a:ext cx="1060450" cy="582922"/>
            </a:xfrm>
            <a:custGeom>
              <a:avLst/>
              <a:gdLst>
                <a:gd name="connsiteX0" fmla="*/ 1060596 w 1060450"/>
                <a:gd name="connsiteY0" fmla="*/ 5 h 582921"/>
                <a:gd name="connsiteX1" fmla="*/ 674008 w 1060450"/>
                <a:gd name="connsiteY1" fmla="*/ 21548 h 582921"/>
                <a:gd name="connsiteX2" fmla="*/ 674008 w 1060450"/>
                <a:gd name="connsiteY2" fmla="*/ 21548 h 582921"/>
                <a:gd name="connsiteX3" fmla="*/ 671977 w 1060450"/>
                <a:gd name="connsiteY3" fmla="*/ 22372 h 582921"/>
                <a:gd name="connsiteX4" fmla="*/ 1543 w 1060450"/>
                <a:gd name="connsiteY4" fmla="*/ 578618 h 582921"/>
                <a:gd name="connsiteX5" fmla="*/ 656 w 1060450"/>
                <a:gd name="connsiteY5" fmla="*/ 583648 h 582921"/>
                <a:gd name="connsiteX6" fmla="*/ 5697 w 1060450"/>
                <a:gd name="connsiteY6" fmla="*/ 584534 h 582921"/>
                <a:gd name="connsiteX7" fmla="*/ 6178 w 1060450"/>
                <a:gd name="connsiteY7" fmla="*/ 584131 h 582921"/>
                <a:gd name="connsiteX8" fmla="*/ 675596 w 1060450"/>
                <a:gd name="connsiteY8" fmla="*/ 28961 h 582921"/>
                <a:gd name="connsiteX9" fmla="*/ 1060978 w 1060450"/>
                <a:gd name="connsiteY9" fmla="*/ 7482 h 582921"/>
                <a:gd name="connsiteX10" fmla="*/ 1064407 w 1060450"/>
                <a:gd name="connsiteY10" fmla="*/ 3680 h 582921"/>
                <a:gd name="connsiteX11" fmla="*/ 1060857 w 1060450"/>
                <a:gd name="connsiteY11" fmla="*/ 1 h 582921"/>
                <a:gd name="connsiteX12" fmla="*/ 1060597 w 1060450"/>
                <a:gd name="connsiteY12" fmla="*/ 5 h 58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0450" h="582921">
                  <a:moveTo>
                    <a:pt x="1060596" y="5"/>
                  </a:moveTo>
                  <a:lnTo>
                    <a:pt x="674008" y="21548"/>
                  </a:lnTo>
                  <a:lnTo>
                    <a:pt x="674008" y="21548"/>
                  </a:lnTo>
                  <a:cubicBezTo>
                    <a:pt x="673266" y="21621"/>
                    <a:pt x="672560" y="21907"/>
                    <a:pt x="671977" y="22372"/>
                  </a:cubicBezTo>
                  <a:lnTo>
                    <a:pt x="1543" y="578618"/>
                  </a:lnTo>
                  <a:cubicBezTo>
                    <a:pt x="-94" y="579763"/>
                    <a:pt x="-492" y="582015"/>
                    <a:pt x="656" y="583648"/>
                  </a:cubicBezTo>
                  <a:cubicBezTo>
                    <a:pt x="1803" y="585282"/>
                    <a:pt x="4060" y="585678"/>
                    <a:pt x="5697" y="584534"/>
                  </a:cubicBezTo>
                  <a:cubicBezTo>
                    <a:pt x="5869" y="584414"/>
                    <a:pt x="6030" y="584279"/>
                    <a:pt x="6178" y="584131"/>
                  </a:cubicBezTo>
                  <a:lnTo>
                    <a:pt x="675596" y="28961"/>
                  </a:lnTo>
                  <a:lnTo>
                    <a:pt x="1060978" y="7482"/>
                  </a:lnTo>
                  <a:cubicBezTo>
                    <a:pt x="1062947" y="7315"/>
                    <a:pt x="1064447" y="5651"/>
                    <a:pt x="1064407" y="3680"/>
                  </a:cubicBezTo>
                  <a:cubicBezTo>
                    <a:pt x="1064445" y="1686"/>
                    <a:pt x="1062855" y="38"/>
                    <a:pt x="1060857" y="1"/>
                  </a:cubicBezTo>
                  <a:cubicBezTo>
                    <a:pt x="1060770" y="-1"/>
                    <a:pt x="1060684" y="0"/>
                    <a:pt x="1060597" y="5"/>
                  </a:cubicBezTo>
                  <a:close/>
                </a:path>
              </a:pathLst>
            </a:custGeom>
            <a:grpFill/>
            <a:ln w="6350"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3C57493-D327-9740-9041-CB9097068F81}"/>
                </a:ext>
              </a:extLst>
            </p:cNvPr>
            <p:cNvSpPr/>
            <p:nvPr/>
          </p:nvSpPr>
          <p:spPr>
            <a:xfrm>
              <a:off x="9657089" y="4566353"/>
              <a:ext cx="1593850" cy="1767773"/>
            </a:xfrm>
            <a:custGeom>
              <a:avLst/>
              <a:gdLst>
                <a:gd name="connsiteX0" fmla="*/ 911533 w 1593850"/>
                <a:gd name="connsiteY0" fmla="*/ 1652 h 1767773"/>
                <a:gd name="connsiteX1" fmla="*/ 908231 w 1593850"/>
                <a:gd name="connsiteY1" fmla="*/ 5 h 1767773"/>
                <a:gd name="connsiteX2" fmla="*/ 906580 w 1593850"/>
                <a:gd name="connsiteY2" fmla="*/ 575 h 1767773"/>
                <a:gd name="connsiteX3" fmla="*/ 905500 w 1593850"/>
                <a:gd name="connsiteY3" fmla="*/ 5517 h 1767773"/>
                <a:gd name="connsiteX4" fmla="*/ 1585459 w 1593850"/>
                <a:gd name="connsiteY4" fmla="*/ 1064091 h 1767773"/>
                <a:gd name="connsiteX5" fmla="*/ 399660 w 1593850"/>
                <a:gd name="connsiteY5" fmla="*/ 1314937 h 1767773"/>
                <a:gd name="connsiteX6" fmla="*/ 397691 w 1593850"/>
                <a:gd name="connsiteY6" fmla="*/ 1316077 h 1767773"/>
                <a:gd name="connsiteX7" fmla="*/ 879 w 1593850"/>
                <a:gd name="connsiteY7" fmla="*/ 1766638 h 1767773"/>
                <a:gd name="connsiteX8" fmla="*/ 1229 w 1593850"/>
                <a:gd name="connsiteY8" fmla="*/ 1771675 h 1767773"/>
                <a:gd name="connsiteX9" fmla="*/ 6278 w 1593850"/>
                <a:gd name="connsiteY9" fmla="*/ 1771327 h 1767773"/>
                <a:gd name="connsiteX10" fmla="*/ 402263 w 1593850"/>
                <a:gd name="connsiteY10" fmla="*/ 1321463 h 1767773"/>
                <a:gd name="connsiteX11" fmla="*/ 1592063 w 1593850"/>
                <a:gd name="connsiteY11" fmla="*/ 1069793 h 1767773"/>
                <a:gd name="connsiteX12" fmla="*/ 1594603 w 1593850"/>
                <a:gd name="connsiteY12" fmla="*/ 1067702 h 1767773"/>
                <a:gd name="connsiteX13" fmla="*/ 1594603 w 1593850"/>
                <a:gd name="connsiteY13" fmla="*/ 1064344 h 17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3850" h="1767773">
                  <a:moveTo>
                    <a:pt x="911533" y="1652"/>
                  </a:moveTo>
                  <a:cubicBezTo>
                    <a:pt x="910799" y="563"/>
                    <a:pt x="909546" y="-63"/>
                    <a:pt x="908231" y="5"/>
                  </a:cubicBezTo>
                  <a:cubicBezTo>
                    <a:pt x="907645" y="69"/>
                    <a:pt x="907081" y="264"/>
                    <a:pt x="906580" y="575"/>
                  </a:cubicBezTo>
                  <a:cubicBezTo>
                    <a:pt x="904931" y="1654"/>
                    <a:pt x="904451" y="3852"/>
                    <a:pt x="905500" y="5517"/>
                  </a:cubicBezTo>
                  <a:lnTo>
                    <a:pt x="1585459" y="1064091"/>
                  </a:lnTo>
                  <a:lnTo>
                    <a:pt x="399660" y="1314937"/>
                  </a:lnTo>
                  <a:cubicBezTo>
                    <a:pt x="398904" y="1315112"/>
                    <a:pt x="398218" y="1315509"/>
                    <a:pt x="397691" y="1316077"/>
                  </a:cubicBezTo>
                  <a:lnTo>
                    <a:pt x="879" y="1766638"/>
                  </a:lnTo>
                  <a:cubicBezTo>
                    <a:pt x="-418" y="1768125"/>
                    <a:pt x="-262" y="1770380"/>
                    <a:pt x="1229" y="1771675"/>
                  </a:cubicBezTo>
                  <a:cubicBezTo>
                    <a:pt x="2720" y="1772970"/>
                    <a:pt x="4980" y="1772814"/>
                    <a:pt x="6278" y="1771327"/>
                  </a:cubicBezTo>
                  <a:lnTo>
                    <a:pt x="402263" y="1321463"/>
                  </a:lnTo>
                  <a:lnTo>
                    <a:pt x="1592063" y="1069793"/>
                  </a:lnTo>
                  <a:cubicBezTo>
                    <a:pt x="1593202" y="1069553"/>
                    <a:pt x="1594150" y="1068772"/>
                    <a:pt x="1594603" y="1067702"/>
                  </a:cubicBezTo>
                  <a:cubicBezTo>
                    <a:pt x="1595146" y="1066648"/>
                    <a:pt x="1595146" y="1065398"/>
                    <a:pt x="1594603" y="1064344"/>
                  </a:cubicBezTo>
                  <a:close/>
                </a:path>
              </a:pathLst>
            </a:custGeom>
            <a:grpFill/>
            <a:ln w="6350"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AAD0EA91-8D71-2D47-8F18-F7D0FE7540A8}"/>
                </a:ext>
              </a:extLst>
            </p:cNvPr>
            <p:cNvSpPr/>
            <p:nvPr/>
          </p:nvSpPr>
          <p:spPr>
            <a:xfrm>
              <a:off x="9825326" y="4566543"/>
              <a:ext cx="1422400" cy="1742429"/>
            </a:xfrm>
            <a:custGeom>
              <a:avLst/>
              <a:gdLst>
                <a:gd name="connsiteX0" fmla="*/ 1421540 w 1422400"/>
                <a:gd name="connsiteY0" fmla="*/ 1063140 h 1742428"/>
                <a:gd name="connsiteX1" fmla="*/ 11840 w 1422400"/>
                <a:gd name="connsiteY1" fmla="*/ 1734197 h 1742428"/>
                <a:gd name="connsiteX2" fmla="*/ 235678 w 1422400"/>
                <a:gd name="connsiteY2" fmla="*/ 1319562 h 1742428"/>
                <a:gd name="connsiteX3" fmla="*/ 743678 w 1422400"/>
                <a:gd name="connsiteY3" fmla="*/ 4694 h 1742428"/>
                <a:gd name="connsiteX4" fmla="*/ 741646 w 1422400"/>
                <a:gd name="connsiteY4" fmla="*/ 68 h 1742428"/>
                <a:gd name="connsiteX5" fmla="*/ 740058 w 1422400"/>
                <a:gd name="connsiteY5" fmla="*/ 68 h 1742428"/>
                <a:gd name="connsiteX6" fmla="*/ 737011 w 1422400"/>
                <a:gd name="connsiteY6" fmla="*/ 2349 h 1742428"/>
                <a:gd name="connsiteX7" fmla="*/ 229010 w 1422400"/>
                <a:gd name="connsiteY7" fmla="*/ 1316838 h 1742428"/>
                <a:gd name="connsiteX8" fmla="*/ 410 w 1422400"/>
                <a:gd name="connsiteY8" fmla="*/ 1740723 h 1742428"/>
                <a:gd name="connsiteX9" fmla="*/ 981 w 1422400"/>
                <a:gd name="connsiteY9" fmla="*/ 1744905 h 1742428"/>
                <a:gd name="connsiteX10" fmla="*/ 5172 w 1422400"/>
                <a:gd name="connsiteY10" fmla="*/ 1745665 h 1742428"/>
                <a:gd name="connsiteX11" fmla="*/ 1424905 w 1422400"/>
                <a:gd name="connsiteY11" fmla="*/ 1069856 h 1742428"/>
                <a:gd name="connsiteX12" fmla="*/ 1426620 w 1422400"/>
                <a:gd name="connsiteY12" fmla="*/ 1065041 h 1742428"/>
                <a:gd name="connsiteX13" fmla="*/ 1422200 w 1422400"/>
                <a:gd name="connsiteY13" fmla="*/ 1062840 h 1742428"/>
                <a:gd name="connsiteX14" fmla="*/ 1421539 w 1422400"/>
                <a:gd name="connsiteY14" fmla="*/ 1063140 h 174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2400" h="1742428">
                  <a:moveTo>
                    <a:pt x="1421540" y="1063140"/>
                  </a:moveTo>
                  <a:lnTo>
                    <a:pt x="11840" y="1734197"/>
                  </a:lnTo>
                  <a:lnTo>
                    <a:pt x="235678" y="1319562"/>
                  </a:lnTo>
                  <a:lnTo>
                    <a:pt x="743678" y="4694"/>
                  </a:lnTo>
                  <a:cubicBezTo>
                    <a:pt x="744373" y="2857"/>
                    <a:pt x="743471" y="803"/>
                    <a:pt x="741646" y="68"/>
                  </a:cubicBezTo>
                  <a:cubicBezTo>
                    <a:pt x="741120" y="-23"/>
                    <a:pt x="740584" y="-23"/>
                    <a:pt x="740058" y="68"/>
                  </a:cubicBezTo>
                  <a:cubicBezTo>
                    <a:pt x="738686" y="176"/>
                    <a:pt x="737498" y="1064"/>
                    <a:pt x="737011" y="2349"/>
                  </a:cubicBezTo>
                  <a:lnTo>
                    <a:pt x="229010" y="1316838"/>
                  </a:lnTo>
                  <a:lnTo>
                    <a:pt x="410" y="1740723"/>
                  </a:lnTo>
                  <a:cubicBezTo>
                    <a:pt x="-301" y="1742098"/>
                    <a:pt x="-72" y="1743770"/>
                    <a:pt x="981" y="1744905"/>
                  </a:cubicBezTo>
                  <a:cubicBezTo>
                    <a:pt x="2055" y="1746058"/>
                    <a:pt x="3761" y="1746367"/>
                    <a:pt x="5172" y="1745665"/>
                  </a:cubicBezTo>
                  <a:lnTo>
                    <a:pt x="1424905" y="1069856"/>
                  </a:lnTo>
                  <a:cubicBezTo>
                    <a:pt x="1426685" y="1068975"/>
                    <a:pt x="1427443" y="1066845"/>
                    <a:pt x="1426620" y="1065041"/>
                  </a:cubicBezTo>
                  <a:cubicBezTo>
                    <a:pt x="1426008" y="1063216"/>
                    <a:pt x="1424030" y="1062230"/>
                    <a:pt x="1422200" y="1062840"/>
                  </a:cubicBezTo>
                  <a:cubicBezTo>
                    <a:pt x="1421970" y="1062917"/>
                    <a:pt x="1421749" y="1063018"/>
                    <a:pt x="1421539" y="1063140"/>
                  </a:cubicBezTo>
                  <a:close/>
                </a:path>
              </a:pathLst>
            </a:custGeom>
            <a:grpFill/>
            <a:ln w="6350"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107E5058-517F-084C-90D1-9E78DA34318B}"/>
                </a:ext>
              </a:extLst>
            </p:cNvPr>
            <p:cNvSpPr/>
            <p:nvPr/>
          </p:nvSpPr>
          <p:spPr>
            <a:xfrm>
              <a:off x="11240509" y="5627533"/>
              <a:ext cx="12700" cy="12672"/>
            </a:xfrm>
            <a:custGeom>
              <a:avLst/>
              <a:gdLst>
                <a:gd name="connsiteX0" fmla="*/ 2547 w 12700"/>
                <a:gd name="connsiteY0" fmla="*/ 1263 h 12672"/>
                <a:gd name="connsiteX1" fmla="*/ 1265 w 12700"/>
                <a:gd name="connsiteY1" fmla="*/ 10131 h 12672"/>
                <a:gd name="connsiteX2" fmla="*/ 10154 w 12700"/>
                <a:gd name="connsiteY2" fmla="*/ 11411 h 12672"/>
                <a:gd name="connsiteX3" fmla="*/ 11565 w 12700"/>
                <a:gd name="connsiteY3" fmla="*/ 2720 h 12672"/>
                <a:gd name="connsiteX4" fmla="*/ 2726 w 12700"/>
                <a:gd name="connsiteY4" fmla="*/ 1134 h 12672"/>
                <a:gd name="connsiteX5" fmla="*/ 2548 w 12700"/>
                <a:gd name="connsiteY5" fmla="*/ 1263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47" y="1263"/>
                  </a:moveTo>
                  <a:cubicBezTo>
                    <a:pt x="-261" y="3358"/>
                    <a:pt x="-835" y="7329"/>
                    <a:pt x="1265" y="10131"/>
                  </a:cubicBezTo>
                  <a:cubicBezTo>
                    <a:pt x="3366" y="12934"/>
                    <a:pt x="7345" y="13506"/>
                    <a:pt x="10154" y="11411"/>
                  </a:cubicBezTo>
                  <a:cubicBezTo>
                    <a:pt x="12894" y="9366"/>
                    <a:pt x="13517" y="5523"/>
                    <a:pt x="11565" y="2720"/>
                  </a:cubicBezTo>
                  <a:cubicBezTo>
                    <a:pt x="9562" y="-153"/>
                    <a:pt x="5605" y="-863"/>
                    <a:pt x="2726" y="1134"/>
                  </a:cubicBezTo>
                  <a:cubicBezTo>
                    <a:pt x="2666" y="1176"/>
                    <a:pt x="2607" y="1219"/>
                    <a:pt x="2548" y="1263"/>
                  </a:cubicBezTo>
                  <a:close/>
                </a:path>
              </a:pathLst>
            </a:custGeom>
            <a:grpFill/>
            <a:ln w="6350"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11DEE52A-0877-0743-910E-4256FD4FD6FF}"/>
                </a:ext>
              </a:extLst>
            </p:cNvPr>
            <p:cNvSpPr/>
            <p:nvPr/>
          </p:nvSpPr>
          <p:spPr>
            <a:xfrm>
              <a:off x="9822278" y="6302170"/>
              <a:ext cx="12700" cy="12672"/>
            </a:xfrm>
            <a:custGeom>
              <a:avLst/>
              <a:gdLst>
                <a:gd name="connsiteX0" fmla="*/ 2506 w 12700"/>
                <a:gd name="connsiteY0" fmla="*/ 1294 h 12672"/>
                <a:gd name="connsiteX1" fmla="*/ 1297 w 12700"/>
                <a:gd name="connsiteY1" fmla="*/ 10173 h 12672"/>
                <a:gd name="connsiteX2" fmla="*/ 10196 w 12700"/>
                <a:gd name="connsiteY2" fmla="*/ 11379 h 12672"/>
                <a:gd name="connsiteX3" fmla="*/ 11586 w 12700"/>
                <a:gd name="connsiteY3" fmla="*/ 2751 h 12672"/>
                <a:gd name="connsiteX4" fmla="*/ 2757 w 12700"/>
                <a:gd name="connsiteY4" fmla="*/ 1112 h 12672"/>
                <a:gd name="connsiteX5" fmla="*/ 2506 w 12700"/>
                <a:gd name="connsiteY5"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06" y="1294"/>
                  </a:moveTo>
                  <a:cubicBezTo>
                    <a:pt x="-286" y="3413"/>
                    <a:pt x="-827" y="7388"/>
                    <a:pt x="1297" y="10173"/>
                  </a:cubicBezTo>
                  <a:cubicBezTo>
                    <a:pt x="3420" y="12958"/>
                    <a:pt x="7404" y="13498"/>
                    <a:pt x="10196" y="11379"/>
                  </a:cubicBezTo>
                  <a:cubicBezTo>
                    <a:pt x="12891" y="9333"/>
                    <a:pt x="13503" y="5537"/>
                    <a:pt x="11586" y="2751"/>
                  </a:cubicBezTo>
                  <a:cubicBezTo>
                    <a:pt x="9602" y="-134"/>
                    <a:pt x="5650" y="-868"/>
                    <a:pt x="2757" y="1112"/>
                  </a:cubicBezTo>
                  <a:cubicBezTo>
                    <a:pt x="2672" y="1171"/>
                    <a:pt x="2588" y="1231"/>
                    <a:pt x="2506" y="1294"/>
                  </a:cubicBezTo>
                  <a:close/>
                </a:path>
              </a:pathLst>
            </a:custGeom>
            <a:grpFill/>
            <a:ln w="6350"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168367C3-028B-654A-A3A9-96A47F629CB3}"/>
                </a:ext>
              </a:extLst>
            </p:cNvPr>
            <p:cNvSpPr/>
            <p:nvPr/>
          </p:nvSpPr>
          <p:spPr>
            <a:xfrm>
              <a:off x="9654132" y="6328813"/>
              <a:ext cx="12700" cy="12672"/>
            </a:xfrm>
            <a:custGeom>
              <a:avLst/>
              <a:gdLst>
                <a:gd name="connsiteX0" fmla="*/ 2757 w 12700"/>
                <a:gd name="connsiteY0" fmla="*/ 1263 h 12672"/>
                <a:gd name="connsiteX1" fmla="*/ 1115 w 12700"/>
                <a:gd name="connsiteY1" fmla="*/ 10072 h 12672"/>
                <a:gd name="connsiteX2" fmla="*/ 1297 w 12700"/>
                <a:gd name="connsiteY2" fmla="*/ 10323 h 12672"/>
                <a:gd name="connsiteX3" fmla="*/ 10135 w 12700"/>
                <a:gd name="connsiteY3" fmla="*/ 11909 h 12672"/>
                <a:gd name="connsiteX4" fmla="*/ 10314 w 12700"/>
                <a:gd name="connsiteY4" fmla="*/ 11781 h 12672"/>
                <a:gd name="connsiteX5" fmla="*/ 11956 w 12700"/>
                <a:gd name="connsiteY5" fmla="*/ 2971 h 12672"/>
                <a:gd name="connsiteX6" fmla="*/ 11774 w 12700"/>
                <a:gd name="connsiteY6" fmla="*/ 2720 h 12672"/>
                <a:gd name="connsiteX7" fmla="*/ 2936 w 12700"/>
                <a:gd name="connsiteY7" fmla="*/ 1134 h 12672"/>
                <a:gd name="connsiteX8" fmla="*/ 2757 w 12700"/>
                <a:gd name="connsiteY8" fmla="*/ 1263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 h="12672">
                  <a:moveTo>
                    <a:pt x="2757" y="1263"/>
                  </a:moveTo>
                  <a:cubicBezTo>
                    <a:pt x="-134" y="3243"/>
                    <a:pt x="-870" y="7187"/>
                    <a:pt x="1115" y="10072"/>
                  </a:cubicBezTo>
                  <a:cubicBezTo>
                    <a:pt x="1174" y="10157"/>
                    <a:pt x="1234" y="10241"/>
                    <a:pt x="1297" y="10323"/>
                  </a:cubicBezTo>
                  <a:cubicBezTo>
                    <a:pt x="3299" y="13196"/>
                    <a:pt x="7256" y="13906"/>
                    <a:pt x="10135" y="11909"/>
                  </a:cubicBezTo>
                  <a:cubicBezTo>
                    <a:pt x="10196" y="11867"/>
                    <a:pt x="10255" y="11824"/>
                    <a:pt x="10314" y="11781"/>
                  </a:cubicBezTo>
                  <a:cubicBezTo>
                    <a:pt x="13205" y="9800"/>
                    <a:pt x="13940" y="5856"/>
                    <a:pt x="11956" y="2971"/>
                  </a:cubicBezTo>
                  <a:cubicBezTo>
                    <a:pt x="11897" y="2886"/>
                    <a:pt x="11837" y="2802"/>
                    <a:pt x="11774" y="2720"/>
                  </a:cubicBezTo>
                  <a:cubicBezTo>
                    <a:pt x="9772" y="-153"/>
                    <a:pt x="5815" y="-863"/>
                    <a:pt x="2936" y="1134"/>
                  </a:cubicBezTo>
                  <a:cubicBezTo>
                    <a:pt x="2875" y="1176"/>
                    <a:pt x="2816" y="1219"/>
                    <a:pt x="2757" y="1263"/>
                  </a:cubicBezTo>
                  <a:close/>
                </a:path>
              </a:pathLst>
            </a:custGeom>
            <a:grpFill/>
            <a:ln w="6350"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7481AD42-ED38-644F-A382-9F2721ED6F9B}"/>
                </a:ext>
              </a:extLst>
            </p:cNvPr>
            <p:cNvSpPr/>
            <p:nvPr/>
          </p:nvSpPr>
          <p:spPr>
            <a:xfrm>
              <a:off x="10051049" y="5878792"/>
              <a:ext cx="12700" cy="12672"/>
            </a:xfrm>
            <a:custGeom>
              <a:avLst/>
              <a:gdLst>
                <a:gd name="connsiteX0" fmla="*/ 2716 w 12700"/>
                <a:gd name="connsiteY0" fmla="*/ 1294 h 12672"/>
                <a:gd name="connsiteX1" fmla="*/ 1144 w 12700"/>
                <a:gd name="connsiteY1" fmla="*/ 10116 h 12672"/>
                <a:gd name="connsiteX2" fmla="*/ 1319 w 12700"/>
                <a:gd name="connsiteY2" fmla="*/ 10355 h 12672"/>
                <a:gd name="connsiteX3" fmla="*/ 10368 w 12700"/>
                <a:gd name="connsiteY3" fmla="*/ 11780 h 12672"/>
                <a:gd name="connsiteX4" fmla="*/ 11797 w 12700"/>
                <a:gd name="connsiteY4" fmla="*/ 2751 h 12672"/>
                <a:gd name="connsiteX5" fmla="*/ 2968 w 12700"/>
                <a:gd name="connsiteY5" fmla="*/ 1112 h 12672"/>
                <a:gd name="connsiteX6" fmla="*/ 2716 w 12700"/>
                <a:gd name="connsiteY6"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16" y="1294"/>
                  </a:moveTo>
                  <a:cubicBezTo>
                    <a:pt x="-160" y="3297"/>
                    <a:pt x="-864" y="7247"/>
                    <a:pt x="1144" y="10116"/>
                  </a:cubicBezTo>
                  <a:cubicBezTo>
                    <a:pt x="1200" y="10197"/>
                    <a:pt x="1259" y="10276"/>
                    <a:pt x="1319" y="10355"/>
                  </a:cubicBezTo>
                  <a:cubicBezTo>
                    <a:pt x="3424" y="13242"/>
                    <a:pt x="7475" y="13880"/>
                    <a:pt x="10368" y="11780"/>
                  </a:cubicBezTo>
                  <a:cubicBezTo>
                    <a:pt x="13262" y="9681"/>
                    <a:pt x="13901" y="5638"/>
                    <a:pt x="11797" y="2751"/>
                  </a:cubicBezTo>
                  <a:cubicBezTo>
                    <a:pt x="9812" y="-134"/>
                    <a:pt x="5860" y="-868"/>
                    <a:pt x="2968" y="1112"/>
                  </a:cubicBezTo>
                  <a:cubicBezTo>
                    <a:pt x="2883" y="1171"/>
                    <a:pt x="2799" y="1231"/>
                    <a:pt x="2716" y="1294"/>
                  </a:cubicBezTo>
                  <a:close/>
                </a:path>
              </a:pathLst>
            </a:custGeom>
            <a:grpFill/>
            <a:ln w="6350"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B14BC161-20B0-0F4D-8194-667F630C0586}"/>
                </a:ext>
              </a:extLst>
            </p:cNvPr>
            <p:cNvSpPr/>
            <p:nvPr/>
          </p:nvSpPr>
          <p:spPr>
            <a:xfrm>
              <a:off x="5348381" y="6533655"/>
              <a:ext cx="1035050" cy="133058"/>
            </a:xfrm>
            <a:custGeom>
              <a:avLst/>
              <a:gdLst>
                <a:gd name="connsiteX0" fmla="*/ 1036290 w 1035050"/>
                <a:gd name="connsiteY0" fmla="*/ 0 h 133058"/>
                <a:gd name="connsiteX1" fmla="*/ 1035211 w 1035050"/>
                <a:gd name="connsiteY1" fmla="*/ 0 h 133058"/>
                <a:gd name="connsiteX2" fmla="*/ 2891 w 1035050"/>
                <a:gd name="connsiteY2" fmla="*/ 130777 h 133058"/>
                <a:gd name="connsiteX3" fmla="*/ 19 w 1035050"/>
                <a:gd name="connsiteY3" fmla="*/ 134337 h 133058"/>
                <a:gd name="connsiteX4" fmla="*/ 34 w 1035050"/>
                <a:gd name="connsiteY4" fmla="*/ 134452 h 133058"/>
                <a:gd name="connsiteX5" fmla="*/ 3717 w 1035050"/>
                <a:gd name="connsiteY5" fmla="*/ 137367 h 133058"/>
                <a:gd name="connsiteX6" fmla="*/ 1036036 w 1035050"/>
                <a:gd name="connsiteY6" fmla="*/ 6590 h 133058"/>
                <a:gd name="connsiteX7" fmla="*/ 1038957 w 1035050"/>
                <a:gd name="connsiteY7" fmla="*/ 2851 h 133058"/>
                <a:gd name="connsiteX8" fmla="*/ 1036290 w 1035050"/>
                <a:gd name="connsiteY8" fmla="*/ 0 h 1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50" h="133058">
                  <a:moveTo>
                    <a:pt x="1036290" y="0"/>
                  </a:moveTo>
                  <a:lnTo>
                    <a:pt x="1035211" y="0"/>
                  </a:lnTo>
                  <a:lnTo>
                    <a:pt x="2891" y="130777"/>
                  </a:lnTo>
                  <a:cubicBezTo>
                    <a:pt x="1113" y="130969"/>
                    <a:pt x="-173" y="132563"/>
                    <a:pt x="19" y="134337"/>
                  </a:cubicBezTo>
                  <a:cubicBezTo>
                    <a:pt x="23" y="134375"/>
                    <a:pt x="28" y="134414"/>
                    <a:pt x="34" y="134452"/>
                  </a:cubicBezTo>
                  <a:cubicBezTo>
                    <a:pt x="266" y="136260"/>
                    <a:pt x="1900" y="137554"/>
                    <a:pt x="3717" y="137367"/>
                  </a:cubicBezTo>
                  <a:lnTo>
                    <a:pt x="1036036" y="6590"/>
                  </a:lnTo>
                  <a:cubicBezTo>
                    <a:pt x="1037857" y="6327"/>
                    <a:pt x="1039146" y="4678"/>
                    <a:pt x="1038957" y="2851"/>
                  </a:cubicBezTo>
                  <a:cubicBezTo>
                    <a:pt x="1038751" y="1439"/>
                    <a:pt x="1037688" y="302"/>
                    <a:pt x="1036290" y="0"/>
                  </a:cubicBezTo>
                  <a:close/>
                </a:path>
              </a:pathLst>
            </a:custGeom>
            <a:grpFill/>
            <a:ln w="6350"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5C647619-4323-8246-9A5A-06642D509772}"/>
              </a:ext>
            </a:extLst>
          </p:cNvPr>
          <p:cNvSpPr>
            <a:spLocks noGrp="1"/>
          </p:cNvSpPr>
          <p:nvPr>
            <p:ph type="dt" sz="half" idx="10"/>
          </p:nvPr>
        </p:nvSpPr>
        <p:spPr/>
        <p:txBody>
          <a:bodyPr/>
          <a:lstStyle>
            <a:lvl1pPr>
              <a:defRPr>
                <a:solidFill>
                  <a:schemeClr val="bg1"/>
                </a:solidFill>
              </a:defRPr>
            </a:lvl1pPr>
          </a:lstStyle>
          <a:p>
            <a:fld id="{D0D2945E-CACE-F542-AAAA-B29704BA0910}" type="datetime4">
              <a:rPr lang="en-US" smtClean="0"/>
              <a:t>March 28, 2024</a:t>
            </a:fld>
            <a:endParaRPr lang="en-US"/>
          </a:p>
        </p:txBody>
      </p:sp>
      <p:sp>
        <p:nvSpPr>
          <p:cNvPr id="3" name="Footer Placeholder 2">
            <a:extLst>
              <a:ext uri="{FF2B5EF4-FFF2-40B4-BE49-F238E27FC236}">
                <a16:creationId xmlns:a16="http://schemas.microsoft.com/office/drawing/2014/main" id="{48FEF877-A22C-5E44-AE5B-CCF0CF313F40}"/>
              </a:ext>
            </a:extLst>
          </p:cNvPr>
          <p:cNvSpPr>
            <a:spLocks noGrp="1"/>
          </p:cNvSpPr>
          <p:nvPr>
            <p:ph type="ftr" sz="quarter" idx="11"/>
          </p:nvPr>
        </p:nvSpPr>
        <p:spPr/>
        <p:txBody>
          <a:bodyPr/>
          <a:lstStyle>
            <a:lvl1pPr>
              <a:defRPr>
                <a:solidFill>
                  <a:schemeClr val="bg1"/>
                </a:solidFill>
              </a:defRPr>
            </a:lvl1pPr>
          </a:lstStyle>
          <a:p>
            <a:r>
              <a:rPr lang="en-US"/>
              <a:t>Micron Highly Confidential</a:t>
            </a:r>
          </a:p>
        </p:txBody>
      </p:sp>
      <p:sp>
        <p:nvSpPr>
          <p:cNvPr id="4" name="Slide Number Placeholder 3">
            <a:extLst>
              <a:ext uri="{FF2B5EF4-FFF2-40B4-BE49-F238E27FC236}">
                <a16:creationId xmlns:a16="http://schemas.microsoft.com/office/drawing/2014/main" id="{6CF96CFC-2A6D-474D-9AF0-261F130874B2}"/>
              </a:ext>
            </a:extLst>
          </p:cNvPr>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a:p>
        </p:txBody>
      </p:sp>
      <p:grpSp>
        <p:nvGrpSpPr>
          <p:cNvPr id="273" name="Group 272">
            <a:extLst>
              <a:ext uri="{FF2B5EF4-FFF2-40B4-BE49-F238E27FC236}">
                <a16:creationId xmlns:a16="http://schemas.microsoft.com/office/drawing/2014/main" id="{4D600050-176F-4461-B858-DDF381DA4DC2}"/>
              </a:ext>
            </a:extLst>
          </p:cNvPr>
          <p:cNvGrpSpPr/>
          <p:nvPr userDrawn="1"/>
        </p:nvGrpSpPr>
        <p:grpSpPr>
          <a:xfrm>
            <a:off x="3556774" y="2736865"/>
            <a:ext cx="5078452" cy="1384271"/>
            <a:chOff x="1233488" y="677863"/>
            <a:chExt cx="2882900" cy="785813"/>
          </a:xfrm>
          <a:solidFill>
            <a:schemeClr val="tx2"/>
          </a:solidFill>
        </p:grpSpPr>
        <p:sp>
          <p:nvSpPr>
            <p:cNvPr id="274" name="Freeform 35">
              <a:extLst>
                <a:ext uri="{FF2B5EF4-FFF2-40B4-BE49-F238E27FC236}">
                  <a16:creationId xmlns:a16="http://schemas.microsoft.com/office/drawing/2014/main" id="{0019951E-4B10-4DAD-8E61-875C4066E49B}"/>
                </a:ext>
              </a:extLst>
            </p:cNvPr>
            <p:cNvSpPr>
              <a:spLocks/>
            </p:cNvSpPr>
            <p:nvPr/>
          </p:nvSpPr>
          <p:spPr bwMode="auto">
            <a:xfrm>
              <a:off x="2346326" y="944563"/>
              <a:ext cx="417513" cy="354013"/>
            </a:xfrm>
            <a:custGeom>
              <a:avLst/>
              <a:gdLst>
                <a:gd name="T0" fmla="*/ 310 w 525"/>
                <a:gd name="T1" fmla="*/ 445 h 445"/>
                <a:gd name="T2" fmla="*/ 250 w 525"/>
                <a:gd name="T3" fmla="*/ 440 h 445"/>
                <a:gd name="T4" fmla="*/ 193 w 525"/>
                <a:gd name="T5" fmla="*/ 428 h 445"/>
                <a:gd name="T6" fmla="*/ 140 w 525"/>
                <a:gd name="T7" fmla="*/ 409 h 445"/>
                <a:gd name="T8" fmla="*/ 94 w 525"/>
                <a:gd name="T9" fmla="*/ 383 h 445"/>
                <a:gd name="T10" fmla="*/ 55 w 525"/>
                <a:gd name="T11" fmla="*/ 350 h 445"/>
                <a:gd name="T12" fmla="*/ 25 w 525"/>
                <a:gd name="T13" fmla="*/ 313 h 445"/>
                <a:gd name="T14" fmla="*/ 14 w 525"/>
                <a:gd name="T15" fmla="*/ 291 h 445"/>
                <a:gd name="T16" fmla="*/ 7 w 525"/>
                <a:gd name="T17" fmla="*/ 269 h 445"/>
                <a:gd name="T18" fmla="*/ 1 w 525"/>
                <a:gd name="T19" fmla="*/ 246 h 445"/>
                <a:gd name="T20" fmla="*/ 0 w 525"/>
                <a:gd name="T21" fmla="*/ 222 h 445"/>
                <a:gd name="T22" fmla="*/ 0 w 525"/>
                <a:gd name="T23" fmla="*/ 210 h 445"/>
                <a:gd name="T24" fmla="*/ 3 w 525"/>
                <a:gd name="T25" fmla="*/ 187 h 445"/>
                <a:gd name="T26" fmla="*/ 11 w 525"/>
                <a:gd name="T27" fmla="*/ 164 h 445"/>
                <a:gd name="T28" fmla="*/ 19 w 525"/>
                <a:gd name="T29" fmla="*/ 143 h 445"/>
                <a:gd name="T30" fmla="*/ 38 w 525"/>
                <a:gd name="T31" fmla="*/ 113 h 445"/>
                <a:gd name="T32" fmla="*/ 73 w 525"/>
                <a:gd name="T33" fmla="*/ 78 h 445"/>
                <a:gd name="T34" fmla="*/ 116 w 525"/>
                <a:gd name="T35" fmla="*/ 48 h 445"/>
                <a:gd name="T36" fmla="*/ 166 w 525"/>
                <a:gd name="T37" fmla="*/ 25 h 445"/>
                <a:gd name="T38" fmla="*/ 221 w 525"/>
                <a:gd name="T39" fmla="*/ 9 h 445"/>
                <a:gd name="T40" fmla="*/ 281 w 525"/>
                <a:gd name="T41" fmla="*/ 1 h 445"/>
                <a:gd name="T42" fmla="*/ 311 w 525"/>
                <a:gd name="T43" fmla="*/ 0 h 445"/>
                <a:gd name="T44" fmla="*/ 364 w 525"/>
                <a:gd name="T45" fmla="*/ 3 h 445"/>
                <a:gd name="T46" fmla="*/ 416 w 525"/>
                <a:gd name="T47" fmla="*/ 14 h 445"/>
                <a:gd name="T48" fmla="*/ 468 w 525"/>
                <a:gd name="T49" fmla="*/ 32 h 445"/>
                <a:gd name="T50" fmla="*/ 523 w 525"/>
                <a:gd name="T51" fmla="*/ 58 h 445"/>
                <a:gd name="T52" fmla="*/ 471 w 525"/>
                <a:gd name="T53" fmla="*/ 124 h 445"/>
                <a:gd name="T54" fmla="*/ 434 w 525"/>
                <a:gd name="T55" fmla="*/ 108 h 445"/>
                <a:gd name="T56" fmla="*/ 396 w 525"/>
                <a:gd name="T57" fmla="*/ 98 h 445"/>
                <a:gd name="T58" fmla="*/ 355 w 525"/>
                <a:gd name="T59" fmla="*/ 90 h 445"/>
                <a:gd name="T60" fmla="*/ 311 w 525"/>
                <a:gd name="T61" fmla="*/ 88 h 445"/>
                <a:gd name="T62" fmla="*/ 298 w 525"/>
                <a:gd name="T63" fmla="*/ 89 h 445"/>
                <a:gd name="T64" fmla="*/ 271 w 525"/>
                <a:gd name="T65" fmla="*/ 93 h 445"/>
                <a:gd name="T66" fmla="*/ 246 w 525"/>
                <a:gd name="T67" fmla="*/ 100 h 445"/>
                <a:gd name="T68" fmla="*/ 222 w 525"/>
                <a:gd name="T69" fmla="*/ 112 h 445"/>
                <a:gd name="T70" fmla="*/ 200 w 525"/>
                <a:gd name="T71" fmla="*/ 128 h 445"/>
                <a:gd name="T72" fmla="*/ 182 w 525"/>
                <a:gd name="T73" fmla="*/ 150 h 445"/>
                <a:gd name="T74" fmla="*/ 170 w 525"/>
                <a:gd name="T75" fmla="*/ 175 h 445"/>
                <a:gd name="T76" fmla="*/ 163 w 525"/>
                <a:gd name="T77" fmla="*/ 205 h 445"/>
                <a:gd name="T78" fmla="*/ 162 w 525"/>
                <a:gd name="T79" fmla="*/ 222 h 445"/>
                <a:gd name="T80" fmla="*/ 165 w 525"/>
                <a:gd name="T81" fmla="*/ 256 h 445"/>
                <a:gd name="T82" fmla="*/ 175 w 525"/>
                <a:gd name="T83" fmla="*/ 284 h 445"/>
                <a:gd name="T84" fmla="*/ 191 w 525"/>
                <a:gd name="T85" fmla="*/ 306 h 445"/>
                <a:gd name="T86" fmla="*/ 210 w 525"/>
                <a:gd name="T87" fmla="*/ 326 h 445"/>
                <a:gd name="T88" fmla="*/ 233 w 525"/>
                <a:gd name="T89" fmla="*/ 339 h 445"/>
                <a:gd name="T90" fmla="*/ 258 w 525"/>
                <a:gd name="T91" fmla="*/ 349 h 445"/>
                <a:gd name="T92" fmla="*/ 285 w 525"/>
                <a:gd name="T93" fmla="*/ 355 h 445"/>
                <a:gd name="T94" fmla="*/ 311 w 525"/>
                <a:gd name="T95" fmla="*/ 357 h 445"/>
                <a:gd name="T96" fmla="*/ 333 w 525"/>
                <a:gd name="T97" fmla="*/ 356 h 445"/>
                <a:gd name="T98" fmla="*/ 375 w 525"/>
                <a:gd name="T99" fmla="*/ 352 h 445"/>
                <a:gd name="T100" fmla="*/ 416 w 525"/>
                <a:gd name="T101" fmla="*/ 344 h 445"/>
                <a:gd name="T102" fmla="*/ 455 w 525"/>
                <a:gd name="T103" fmla="*/ 332 h 445"/>
                <a:gd name="T104" fmla="*/ 525 w 525"/>
                <a:gd name="T105" fmla="*/ 393 h 445"/>
                <a:gd name="T106" fmla="*/ 501 w 525"/>
                <a:gd name="T107" fmla="*/ 405 h 445"/>
                <a:gd name="T108" fmla="*/ 451 w 525"/>
                <a:gd name="T109" fmla="*/ 425 h 445"/>
                <a:gd name="T110" fmla="*/ 397 w 525"/>
                <a:gd name="T111" fmla="*/ 438 h 445"/>
                <a:gd name="T112" fmla="*/ 340 w 525"/>
                <a:gd name="T113" fmla="*/ 444 h 445"/>
                <a:gd name="T114" fmla="*/ 310 w 525"/>
                <a:gd name="T11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 h="445">
                  <a:moveTo>
                    <a:pt x="310" y="445"/>
                  </a:moveTo>
                  <a:lnTo>
                    <a:pt x="310" y="445"/>
                  </a:lnTo>
                  <a:lnTo>
                    <a:pt x="280" y="444"/>
                  </a:lnTo>
                  <a:lnTo>
                    <a:pt x="250" y="440"/>
                  </a:lnTo>
                  <a:lnTo>
                    <a:pt x="221" y="436"/>
                  </a:lnTo>
                  <a:lnTo>
                    <a:pt x="193" y="428"/>
                  </a:lnTo>
                  <a:lnTo>
                    <a:pt x="165" y="420"/>
                  </a:lnTo>
                  <a:lnTo>
                    <a:pt x="140" y="409"/>
                  </a:lnTo>
                  <a:lnTo>
                    <a:pt x="116" y="397"/>
                  </a:lnTo>
                  <a:lnTo>
                    <a:pt x="94" y="383"/>
                  </a:lnTo>
                  <a:lnTo>
                    <a:pt x="73" y="367"/>
                  </a:lnTo>
                  <a:lnTo>
                    <a:pt x="55" y="350"/>
                  </a:lnTo>
                  <a:lnTo>
                    <a:pt x="38" y="332"/>
                  </a:lnTo>
                  <a:lnTo>
                    <a:pt x="25" y="313"/>
                  </a:lnTo>
                  <a:lnTo>
                    <a:pt x="19" y="302"/>
                  </a:lnTo>
                  <a:lnTo>
                    <a:pt x="14" y="291"/>
                  </a:lnTo>
                  <a:lnTo>
                    <a:pt x="11" y="280"/>
                  </a:lnTo>
                  <a:lnTo>
                    <a:pt x="7" y="269"/>
                  </a:lnTo>
                  <a:lnTo>
                    <a:pt x="3" y="258"/>
                  </a:lnTo>
                  <a:lnTo>
                    <a:pt x="1" y="246"/>
                  </a:lnTo>
                  <a:lnTo>
                    <a:pt x="0" y="234"/>
                  </a:lnTo>
                  <a:lnTo>
                    <a:pt x="0" y="222"/>
                  </a:lnTo>
                  <a:lnTo>
                    <a:pt x="0" y="222"/>
                  </a:lnTo>
                  <a:lnTo>
                    <a:pt x="0" y="210"/>
                  </a:lnTo>
                  <a:lnTo>
                    <a:pt x="1" y="199"/>
                  </a:lnTo>
                  <a:lnTo>
                    <a:pt x="3" y="187"/>
                  </a:lnTo>
                  <a:lnTo>
                    <a:pt x="7" y="176"/>
                  </a:lnTo>
                  <a:lnTo>
                    <a:pt x="11" y="164"/>
                  </a:lnTo>
                  <a:lnTo>
                    <a:pt x="14" y="153"/>
                  </a:lnTo>
                  <a:lnTo>
                    <a:pt x="19" y="143"/>
                  </a:lnTo>
                  <a:lnTo>
                    <a:pt x="25" y="133"/>
                  </a:lnTo>
                  <a:lnTo>
                    <a:pt x="38" y="113"/>
                  </a:lnTo>
                  <a:lnTo>
                    <a:pt x="55" y="95"/>
                  </a:lnTo>
                  <a:lnTo>
                    <a:pt x="73" y="78"/>
                  </a:lnTo>
                  <a:lnTo>
                    <a:pt x="94" y="63"/>
                  </a:lnTo>
                  <a:lnTo>
                    <a:pt x="116" y="48"/>
                  </a:lnTo>
                  <a:lnTo>
                    <a:pt x="140" y="36"/>
                  </a:lnTo>
                  <a:lnTo>
                    <a:pt x="166" y="25"/>
                  </a:lnTo>
                  <a:lnTo>
                    <a:pt x="193" y="17"/>
                  </a:lnTo>
                  <a:lnTo>
                    <a:pt x="221" y="9"/>
                  </a:lnTo>
                  <a:lnTo>
                    <a:pt x="251" y="3"/>
                  </a:lnTo>
                  <a:lnTo>
                    <a:pt x="281" y="1"/>
                  </a:lnTo>
                  <a:lnTo>
                    <a:pt x="311" y="0"/>
                  </a:lnTo>
                  <a:lnTo>
                    <a:pt x="311" y="0"/>
                  </a:lnTo>
                  <a:lnTo>
                    <a:pt x="338" y="1"/>
                  </a:lnTo>
                  <a:lnTo>
                    <a:pt x="364" y="3"/>
                  </a:lnTo>
                  <a:lnTo>
                    <a:pt x="390" y="7"/>
                  </a:lnTo>
                  <a:lnTo>
                    <a:pt x="416" y="14"/>
                  </a:lnTo>
                  <a:lnTo>
                    <a:pt x="443" y="22"/>
                  </a:lnTo>
                  <a:lnTo>
                    <a:pt x="468" y="32"/>
                  </a:lnTo>
                  <a:lnTo>
                    <a:pt x="495" y="44"/>
                  </a:lnTo>
                  <a:lnTo>
                    <a:pt x="523" y="58"/>
                  </a:lnTo>
                  <a:lnTo>
                    <a:pt x="471" y="124"/>
                  </a:lnTo>
                  <a:lnTo>
                    <a:pt x="471" y="124"/>
                  </a:lnTo>
                  <a:lnTo>
                    <a:pt x="454" y="116"/>
                  </a:lnTo>
                  <a:lnTo>
                    <a:pt x="434" y="108"/>
                  </a:lnTo>
                  <a:lnTo>
                    <a:pt x="415" y="102"/>
                  </a:lnTo>
                  <a:lnTo>
                    <a:pt x="396" y="98"/>
                  </a:lnTo>
                  <a:lnTo>
                    <a:pt x="375" y="94"/>
                  </a:lnTo>
                  <a:lnTo>
                    <a:pt x="355" y="90"/>
                  </a:lnTo>
                  <a:lnTo>
                    <a:pt x="333" y="89"/>
                  </a:lnTo>
                  <a:lnTo>
                    <a:pt x="311" y="88"/>
                  </a:lnTo>
                  <a:lnTo>
                    <a:pt x="311" y="88"/>
                  </a:lnTo>
                  <a:lnTo>
                    <a:pt x="298" y="89"/>
                  </a:lnTo>
                  <a:lnTo>
                    <a:pt x="285" y="90"/>
                  </a:lnTo>
                  <a:lnTo>
                    <a:pt x="271" y="93"/>
                  </a:lnTo>
                  <a:lnTo>
                    <a:pt x="258" y="95"/>
                  </a:lnTo>
                  <a:lnTo>
                    <a:pt x="246" y="100"/>
                  </a:lnTo>
                  <a:lnTo>
                    <a:pt x="234" y="105"/>
                  </a:lnTo>
                  <a:lnTo>
                    <a:pt x="222" y="112"/>
                  </a:lnTo>
                  <a:lnTo>
                    <a:pt x="211" y="119"/>
                  </a:lnTo>
                  <a:lnTo>
                    <a:pt x="200" y="128"/>
                  </a:lnTo>
                  <a:lnTo>
                    <a:pt x="191" y="137"/>
                  </a:lnTo>
                  <a:lnTo>
                    <a:pt x="182" y="150"/>
                  </a:lnTo>
                  <a:lnTo>
                    <a:pt x="176" y="162"/>
                  </a:lnTo>
                  <a:lnTo>
                    <a:pt x="170" y="175"/>
                  </a:lnTo>
                  <a:lnTo>
                    <a:pt x="165" y="189"/>
                  </a:lnTo>
                  <a:lnTo>
                    <a:pt x="163" y="205"/>
                  </a:lnTo>
                  <a:lnTo>
                    <a:pt x="162" y="222"/>
                  </a:lnTo>
                  <a:lnTo>
                    <a:pt x="162" y="222"/>
                  </a:lnTo>
                  <a:lnTo>
                    <a:pt x="163" y="240"/>
                  </a:lnTo>
                  <a:lnTo>
                    <a:pt x="165" y="256"/>
                  </a:lnTo>
                  <a:lnTo>
                    <a:pt x="170" y="270"/>
                  </a:lnTo>
                  <a:lnTo>
                    <a:pt x="175" y="284"/>
                  </a:lnTo>
                  <a:lnTo>
                    <a:pt x="182" y="296"/>
                  </a:lnTo>
                  <a:lnTo>
                    <a:pt x="191" y="306"/>
                  </a:lnTo>
                  <a:lnTo>
                    <a:pt x="200" y="317"/>
                  </a:lnTo>
                  <a:lnTo>
                    <a:pt x="210" y="326"/>
                  </a:lnTo>
                  <a:lnTo>
                    <a:pt x="221" y="333"/>
                  </a:lnTo>
                  <a:lnTo>
                    <a:pt x="233" y="339"/>
                  </a:lnTo>
                  <a:lnTo>
                    <a:pt x="245" y="345"/>
                  </a:lnTo>
                  <a:lnTo>
                    <a:pt x="258" y="349"/>
                  </a:lnTo>
                  <a:lnTo>
                    <a:pt x="271" y="352"/>
                  </a:lnTo>
                  <a:lnTo>
                    <a:pt x="285" y="355"/>
                  </a:lnTo>
                  <a:lnTo>
                    <a:pt x="298" y="356"/>
                  </a:lnTo>
                  <a:lnTo>
                    <a:pt x="311" y="357"/>
                  </a:lnTo>
                  <a:lnTo>
                    <a:pt x="311" y="357"/>
                  </a:lnTo>
                  <a:lnTo>
                    <a:pt x="333" y="356"/>
                  </a:lnTo>
                  <a:lnTo>
                    <a:pt x="355" y="355"/>
                  </a:lnTo>
                  <a:lnTo>
                    <a:pt x="375" y="352"/>
                  </a:lnTo>
                  <a:lnTo>
                    <a:pt x="396" y="349"/>
                  </a:lnTo>
                  <a:lnTo>
                    <a:pt x="416" y="344"/>
                  </a:lnTo>
                  <a:lnTo>
                    <a:pt x="436" y="338"/>
                  </a:lnTo>
                  <a:lnTo>
                    <a:pt x="455" y="332"/>
                  </a:lnTo>
                  <a:lnTo>
                    <a:pt x="473" y="325"/>
                  </a:lnTo>
                  <a:lnTo>
                    <a:pt x="525" y="393"/>
                  </a:lnTo>
                  <a:lnTo>
                    <a:pt x="525" y="393"/>
                  </a:lnTo>
                  <a:lnTo>
                    <a:pt x="501" y="405"/>
                  </a:lnTo>
                  <a:lnTo>
                    <a:pt x="477" y="415"/>
                  </a:lnTo>
                  <a:lnTo>
                    <a:pt x="451" y="425"/>
                  </a:lnTo>
                  <a:lnTo>
                    <a:pt x="425" y="432"/>
                  </a:lnTo>
                  <a:lnTo>
                    <a:pt x="397" y="438"/>
                  </a:lnTo>
                  <a:lnTo>
                    <a:pt x="369" y="442"/>
                  </a:lnTo>
                  <a:lnTo>
                    <a:pt x="340" y="444"/>
                  </a:lnTo>
                  <a:lnTo>
                    <a:pt x="310" y="445"/>
                  </a:lnTo>
                  <a:lnTo>
                    <a:pt x="310"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5" name="Freeform 36">
              <a:extLst>
                <a:ext uri="{FF2B5EF4-FFF2-40B4-BE49-F238E27FC236}">
                  <a16:creationId xmlns:a16="http://schemas.microsoft.com/office/drawing/2014/main" id="{9320E0CF-4FF0-496F-874C-E05B6E7A9930}"/>
                </a:ext>
              </a:extLst>
            </p:cNvPr>
            <p:cNvSpPr>
              <a:spLocks noEditPoints="1"/>
            </p:cNvSpPr>
            <p:nvPr/>
          </p:nvSpPr>
          <p:spPr bwMode="auto">
            <a:xfrm>
              <a:off x="3087688" y="942976"/>
              <a:ext cx="493713" cy="355600"/>
            </a:xfrm>
            <a:custGeom>
              <a:avLst/>
              <a:gdLst>
                <a:gd name="T0" fmla="*/ 459 w 622"/>
                <a:gd name="T1" fmla="*/ 241 h 447"/>
                <a:gd name="T2" fmla="*/ 447 w 622"/>
                <a:gd name="T3" fmla="*/ 285 h 447"/>
                <a:gd name="T4" fmla="*/ 421 w 622"/>
                <a:gd name="T5" fmla="*/ 318 h 447"/>
                <a:gd name="T6" fmla="*/ 389 w 622"/>
                <a:gd name="T7" fmla="*/ 341 h 447"/>
                <a:gd name="T8" fmla="*/ 350 w 622"/>
                <a:gd name="T9" fmla="*/ 354 h 447"/>
                <a:gd name="T10" fmla="*/ 310 w 622"/>
                <a:gd name="T11" fmla="*/ 358 h 447"/>
                <a:gd name="T12" fmla="*/ 285 w 622"/>
                <a:gd name="T13" fmla="*/ 357 h 447"/>
                <a:gd name="T14" fmla="*/ 245 w 622"/>
                <a:gd name="T15" fmla="*/ 346 h 447"/>
                <a:gd name="T16" fmla="*/ 210 w 622"/>
                <a:gd name="T17" fmla="*/ 326 h 447"/>
                <a:gd name="T18" fmla="*/ 182 w 622"/>
                <a:gd name="T19" fmla="*/ 297 h 447"/>
                <a:gd name="T20" fmla="*/ 165 w 622"/>
                <a:gd name="T21" fmla="*/ 258 h 447"/>
                <a:gd name="T22" fmla="*/ 162 w 622"/>
                <a:gd name="T23" fmla="*/ 224 h 447"/>
                <a:gd name="T24" fmla="*/ 169 w 622"/>
                <a:gd name="T25" fmla="*/ 175 h 447"/>
                <a:gd name="T26" fmla="*/ 191 w 622"/>
                <a:gd name="T27" fmla="*/ 139 h 447"/>
                <a:gd name="T28" fmla="*/ 221 w 622"/>
                <a:gd name="T29" fmla="*/ 113 h 447"/>
                <a:gd name="T30" fmla="*/ 258 w 622"/>
                <a:gd name="T31" fmla="*/ 97 h 447"/>
                <a:gd name="T32" fmla="*/ 298 w 622"/>
                <a:gd name="T33" fmla="*/ 90 h 447"/>
                <a:gd name="T34" fmla="*/ 323 w 622"/>
                <a:gd name="T35" fmla="*/ 90 h 447"/>
                <a:gd name="T36" fmla="*/ 363 w 622"/>
                <a:gd name="T37" fmla="*/ 97 h 447"/>
                <a:gd name="T38" fmla="*/ 400 w 622"/>
                <a:gd name="T39" fmla="*/ 113 h 447"/>
                <a:gd name="T40" fmla="*/ 431 w 622"/>
                <a:gd name="T41" fmla="*/ 139 h 447"/>
                <a:gd name="T42" fmla="*/ 451 w 622"/>
                <a:gd name="T43" fmla="*/ 175 h 447"/>
                <a:gd name="T44" fmla="*/ 460 w 622"/>
                <a:gd name="T45" fmla="*/ 224 h 447"/>
                <a:gd name="T46" fmla="*/ 310 w 622"/>
                <a:gd name="T47" fmla="*/ 447 h 447"/>
                <a:gd name="T48" fmla="*/ 401 w 622"/>
                <a:gd name="T49" fmla="*/ 437 h 447"/>
                <a:gd name="T50" fmla="*/ 482 w 622"/>
                <a:gd name="T51" fmla="*/ 411 h 447"/>
                <a:gd name="T52" fmla="*/ 548 w 622"/>
                <a:gd name="T53" fmla="*/ 369 h 447"/>
                <a:gd name="T54" fmla="*/ 596 w 622"/>
                <a:gd name="T55" fmla="*/ 313 h 447"/>
                <a:gd name="T56" fmla="*/ 612 w 622"/>
                <a:gd name="T57" fmla="*/ 282 h 447"/>
                <a:gd name="T58" fmla="*/ 620 w 622"/>
                <a:gd name="T59" fmla="*/ 248 h 447"/>
                <a:gd name="T60" fmla="*/ 622 w 622"/>
                <a:gd name="T61" fmla="*/ 224 h 447"/>
                <a:gd name="T62" fmla="*/ 618 w 622"/>
                <a:gd name="T63" fmla="*/ 189 h 447"/>
                <a:gd name="T64" fmla="*/ 607 w 622"/>
                <a:gd name="T65" fmla="*/ 155 h 447"/>
                <a:gd name="T66" fmla="*/ 583 w 622"/>
                <a:gd name="T67" fmla="*/ 115 h 447"/>
                <a:gd name="T68" fmla="*/ 529 w 622"/>
                <a:gd name="T69" fmla="*/ 63 h 447"/>
                <a:gd name="T70" fmla="*/ 456 w 622"/>
                <a:gd name="T71" fmla="*/ 27 h 447"/>
                <a:gd name="T72" fmla="*/ 372 w 622"/>
                <a:gd name="T73" fmla="*/ 5 h 447"/>
                <a:gd name="T74" fmla="*/ 310 w 622"/>
                <a:gd name="T75" fmla="*/ 0 h 447"/>
                <a:gd name="T76" fmla="*/ 221 w 622"/>
                <a:gd name="T77" fmla="*/ 10 h 447"/>
                <a:gd name="T78" fmla="*/ 140 w 622"/>
                <a:gd name="T79" fmla="*/ 38 h 447"/>
                <a:gd name="T80" fmla="*/ 72 w 622"/>
                <a:gd name="T81" fmla="*/ 79 h 447"/>
                <a:gd name="T82" fmla="*/ 25 w 622"/>
                <a:gd name="T83" fmla="*/ 134 h 447"/>
                <a:gd name="T84" fmla="*/ 10 w 622"/>
                <a:gd name="T85" fmla="*/ 166 h 447"/>
                <a:gd name="T86" fmla="*/ 1 w 622"/>
                <a:gd name="T87" fmla="*/ 200 h 447"/>
                <a:gd name="T88" fmla="*/ 0 w 622"/>
                <a:gd name="T89" fmla="*/ 224 h 447"/>
                <a:gd name="T90" fmla="*/ 4 w 622"/>
                <a:gd name="T91" fmla="*/ 259 h 447"/>
                <a:gd name="T92" fmla="*/ 14 w 622"/>
                <a:gd name="T93" fmla="*/ 293 h 447"/>
                <a:gd name="T94" fmla="*/ 39 w 622"/>
                <a:gd name="T95" fmla="*/ 332 h 447"/>
                <a:gd name="T96" fmla="*/ 93 w 622"/>
                <a:gd name="T97" fmla="*/ 384 h 447"/>
                <a:gd name="T98" fmla="*/ 165 w 622"/>
                <a:gd name="T99" fmla="*/ 421 h 447"/>
                <a:gd name="T100" fmla="*/ 250 w 622"/>
                <a:gd name="T101" fmla="*/ 442 h 447"/>
                <a:gd name="T102" fmla="*/ 310 w 622"/>
                <a:gd name="T103"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2" h="447">
                  <a:moveTo>
                    <a:pt x="460" y="224"/>
                  </a:moveTo>
                  <a:lnTo>
                    <a:pt x="460" y="224"/>
                  </a:lnTo>
                  <a:lnTo>
                    <a:pt x="459" y="241"/>
                  </a:lnTo>
                  <a:lnTo>
                    <a:pt x="456" y="258"/>
                  </a:lnTo>
                  <a:lnTo>
                    <a:pt x="451" y="272"/>
                  </a:lnTo>
                  <a:lnTo>
                    <a:pt x="447" y="285"/>
                  </a:lnTo>
                  <a:lnTo>
                    <a:pt x="439" y="297"/>
                  </a:lnTo>
                  <a:lnTo>
                    <a:pt x="431" y="308"/>
                  </a:lnTo>
                  <a:lnTo>
                    <a:pt x="421" y="318"/>
                  </a:lnTo>
                  <a:lnTo>
                    <a:pt x="412" y="326"/>
                  </a:lnTo>
                  <a:lnTo>
                    <a:pt x="400" y="335"/>
                  </a:lnTo>
                  <a:lnTo>
                    <a:pt x="389" y="341"/>
                  </a:lnTo>
                  <a:lnTo>
                    <a:pt x="375" y="346"/>
                  </a:lnTo>
                  <a:lnTo>
                    <a:pt x="363" y="351"/>
                  </a:lnTo>
                  <a:lnTo>
                    <a:pt x="350" y="354"/>
                  </a:lnTo>
                  <a:lnTo>
                    <a:pt x="337" y="357"/>
                  </a:lnTo>
                  <a:lnTo>
                    <a:pt x="323" y="358"/>
                  </a:lnTo>
                  <a:lnTo>
                    <a:pt x="310" y="358"/>
                  </a:lnTo>
                  <a:lnTo>
                    <a:pt x="310" y="358"/>
                  </a:lnTo>
                  <a:lnTo>
                    <a:pt x="298" y="358"/>
                  </a:lnTo>
                  <a:lnTo>
                    <a:pt x="285" y="357"/>
                  </a:lnTo>
                  <a:lnTo>
                    <a:pt x="272" y="354"/>
                  </a:lnTo>
                  <a:lnTo>
                    <a:pt x="258" y="351"/>
                  </a:lnTo>
                  <a:lnTo>
                    <a:pt x="245" y="346"/>
                  </a:lnTo>
                  <a:lnTo>
                    <a:pt x="233" y="341"/>
                  </a:lnTo>
                  <a:lnTo>
                    <a:pt x="221" y="335"/>
                  </a:lnTo>
                  <a:lnTo>
                    <a:pt x="210" y="326"/>
                  </a:lnTo>
                  <a:lnTo>
                    <a:pt x="200" y="318"/>
                  </a:lnTo>
                  <a:lnTo>
                    <a:pt x="191" y="308"/>
                  </a:lnTo>
                  <a:lnTo>
                    <a:pt x="182" y="297"/>
                  </a:lnTo>
                  <a:lnTo>
                    <a:pt x="175" y="285"/>
                  </a:lnTo>
                  <a:lnTo>
                    <a:pt x="169" y="272"/>
                  </a:lnTo>
                  <a:lnTo>
                    <a:pt x="165" y="258"/>
                  </a:lnTo>
                  <a:lnTo>
                    <a:pt x="163" y="241"/>
                  </a:lnTo>
                  <a:lnTo>
                    <a:pt x="162" y="224"/>
                  </a:lnTo>
                  <a:lnTo>
                    <a:pt x="162" y="224"/>
                  </a:lnTo>
                  <a:lnTo>
                    <a:pt x="163" y="207"/>
                  </a:lnTo>
                  <a:lnTo>
                    <a:pt x="165" y="191"/>
                  </a:lnTo>
                  <a:lnTo>
                    <a:pt x="169" y="175"/>
                  </a:lnTo>
                  <a:lnTo>
                    <a:pt x="175" y="162"/>
                  </a:lnTo>
                  <a:lnTo>
                    <a:pt x="182" y="150"/>
                  </a:lnTo>
                  <a:lnTo>
                    <a:pt x="191" y="139"/>
                  </a:lnTo>
                  <a:lnTo>
                    <a:pt x="200" y="130"/>
                  </a:lnTo>
                  <a:lnTo>
                    <a:pt x="210" y="121"/>
                  </a:lnTo>
                  <a:lnTo>
                    <a:pt x="221" y="113"/>
                  </a:lnTo>
                  <a:lnTo>
                    <a:pt x="233" y="107"/>
                  </a:lnTo>
                  <a:lnTo>
                    <a:pt x="245" y="102"/>
                  </a:lnTo>
                  <a:lnTo>
                    <a:pt x="258" y="97"/>
                  </a:lnTo>
                  <a:lnTo>
                    <a:pt x="272" y="93"/>
                  </a:lnTo>
                  <a:lnTo>
                    <a:pt x="285" y="91"/>
                  </a:lnTo>
                  <a:lnTo>
                    <a:pt x="298" y="90"/>
                  </a:lnTo>
                  <a:lnTo>
                    <a:pt x="310" y="90"/>
                  </a:lnTo>
                  <a:lnTo>
                    <a:pt x="310" y="90"/>
                  </a:lnTo>
                  <a:lnTo>
                    <a:pt x="323" y="90"/>
                  </a:lnTo>
                  <a:lnTo>
                    <a:pt x="337" y="91"/>
                  </a:lnTo>
                  <a:lnTo>
                    <a:pt x="350" y="93"/>
                  </a:lnTo>
                  <a:lnTo>
                    <a:pt x="363" y="97"/>
                  </a:lnTo>
                  <a:lnTo>
                    <a:pt x="375" y="102"/>
                  </a:lnTo>
                  <a:lnTo>
                    <a:pt x="389" y="107"/>
                  </a:lnTo>
                  <a:lnTo>
                    <a:pt x="400" y="113"/>
                  </a:lnTo>
                  <a:lnTo>
                    <a:pt x="412" y="121"/>
                  </a:lnTo>
                  <a:lnTo>
                    <a:pt x="421" y="130"/>
                  </a:lnTo>
                  <a:lnTo>
                    <a:pt x="431" y="139"/>
                  </a:lnTo>
                  <a:lnTo>
                    <a:pt x="439" y="150"/>
                  </a:lnTo>
                  <a:lnTo>
                    <a:pt x="447" y="162"/>
                  </a:lnTo>
                  <a:lnTo>
                    <a:pt x="451" y="175"/>
                  </a:lnTo>
                  <a:lnTo>
                    <a:pt x="456" y="191"/>
                  </a:lnTo>
                  <a:lnTo>
                    <a:pt x="459" y="207"/>
                  </a:lnTo>
                  <a:lnTo>
                    <a:pt x="460" y="224"/>
                  </a:lnTo>
                  <a:lnTo>
                    <a:pt x="460" y="224"/>
                  </a:lnTo>
                  <a:close/>
                  <a:moveTo>
                    <a:pt x="310" y="447"/>
                  </a:moveTo>
                  <a:lnTo>
                    <a:pt x="310" y="447"/>
                  </a:lnTo>
                  <a:lnTo>
                    <a:pt x="342" y="446"/>
                  </a:lnTo>
                  <a:lnTo>
                    <a:pt x="372" y="442"/>
                  </a:lnTo>
                  <a:lnTo>
                    <a:pt x="401" y="437"/>
                  </a:lnTo>
                  <a:lnTo>
                    <a:pt x="429" y="430"/>
                  </a:lnTo>
                  <a:lnTo>
                    <a:pt x="456" y="421"/>
                  </a:lnTo>
                  <a:lnTo>
                    <a:pt x="482" y="411"/>
                  </a:lnTo>
                  <a:lnTo>
                    <a:pt x="506" y="398"/>
                  </a:lnTo>
                  <a:lnTo>
                    <a:pt x="529" y="384"/>
                  </a:lnTo>
                  <a:lnTo>
                    <a:pt x="548" y="369"/>
                  </a:lnTo>
                  <a:lnTo>
                    <a:pt x="567" y="352"/>
                  </a:lnTo>
                  <a:lnTo>
                    <a:pt x="583" y="332"/>
                  </a:lnTo>
                  <a:lnTo>
                    <a:pt x="596" y="313"/>
                  </a:lnTo>
                  <a:lnTo>
                    <a:pt x="602" y="303"/>
                  </a:lnTo>
                  <a:lnTo>
                    <a:pt x="607" y="293"/>
                  </a:lnTo>
                  <a:lnTo>
                    <a:pt x="612" y="282"/>
                  </a:lnTo>
                  <a:lnTo>
                    <a:pt x="616" y="271"/>
                  </a:lnTo>
                  <a:lnTo>
                    <a:pt x="618" y="259"/>
                  </a:lnTo>
                  <a:lnTo>
                    <a:pt x="620" y="248"/>
                  </a:lnTo>
                  <a:lnTo>
                    <a:pt x="622" y="236"/>
                  </a:lnTo>
                  <a:lnTo>
                    <a:pt x="622" y="224"/>
                  </a:lnTo>
                  <a:lnTo>
                    <a:pt x="622" y="224"/>
                  </a:lnTo>
                  <a:lnTo>
                    <a:pt x="622" y="212"/>
                  </a:lnTo>
                  <a:lnTo>
                    <a:pt x="620" y="200"/>
                  </a:lnTo>
                  <a:lnTo>
                    <a:pt x="618" y="189"/>
                  </a:lnTo>
                  <a:lnTo>
                    <a:pt x="616" y="177"/>
                  </a:lnTo>
                  <a:lnTo>
                    <a:pt x="612" y="166"/>
                  </a:lnTo>
                  <a:lnTo>
                    <a:pt x="607" y="155"/>
                  </a:lnTo>
                  <a:lnTo>
                    <a:pt x="602" y="144"/>
                  </a:lnTo>
                  <a:lnTo>
                    <a:pt x="596" y="134"/>
                  </a:lnTo>
                  <a:lnTo>
                    <a:pt x="583" y="115"/>
                  </a:lnTo>
                  <a:lnTo>
                    <a:pt x="567" y="96"/>
                  </a:lnTo>
                  <a:lnTo>
                    <a:pt x="548" y="79"/>
                  </a:lnTo>
                  <a:lnTo>
                    <a:pt x="529" y="63"/>
                  </a:lnTo>
                  <a:lnTo>
                    <a:pt x="506" y="50"/>
                  </a:lnTo>
                  <a:lnTo>
                    <a:pt x="482" y="38"/>
                  </a:lnTo>
                  <a:lnTo>
                    <a:pt x="456" y="27"/>
                  </a:lnTo>
                  <a:lnTo>
                    <a:pt x="429" y="17"/>
                  </a:lnTo>
                  <a:lnTo>
                    <a:pt x="401" y="10"/>
                  </a:lnTo>
                  <a:lnTo>
                    <a:pt x="372" y="5"/>
                  </a:lnTo>
                  <a:lnTo>
                    <a:pt x="342" y="2"/>
                  </a:lnTo>
                  <a:lnTo>
                    <a:pt x="310" y="0"/>
                  </a:lnTo>
                  <a:lnTo>
                    <a:pt x="310" y="0"/>
                  </a:lnTo>
                  <a:lnTo>
                    <a:pt x="280" y="2"/>
                  </a:lnTo>
                  <a:lnTo>
                    <a:pt x="250" y="5"/>
                  </a:lnTo>
                  <a:lnTo>
                    <a:pt x="221" y="10"/>
                  </a:lnTo>
                  <a:lnTo>
                    <a:pt x="193" y="17"/>
                  </a:lnTo>
                  <a:lnTo>
                    <a:pt x="165" y="27"/>
                  </a:lnTo>
                  <a:lnTo>
                    <a:pt x="140" y="38"/>
                  </a:lnTo>
                  <a:lnTo>
                    <a:pt x="116" y="50"/>
                  </a:lnTo>
                  <a:lnTo>
                    <a:pt x="93" y="63"/>
                  </a:lnTo>
                  <a:lnTo>
                    <a:pt x="72" y="79"/>
                  </a:lnTo>
                  <a:lnTo>
                    <a:pt x="54" y="96"/>
                  </a:lnTo>
                  <a:lnTo>
                    <a:pt x="39" y="115"/>
                  </a:lnTo>
                  <a:lnTo>
                    <a:pt x="25" y="134"/>
                  </a:lnTo>
                  <a:lnTo>
                    <a:pt x="19" y="144"/>
                  </a:lnTo>
                  <a:lnTo>
                    <a:pt x="14" y="155"/>
                  </a:lnTo>
                  <a:lnTo>
                    <a:pt x="10" y="166"/>
                  </a:lnTo>
                  <a:lnTo>
                    <a:pt x="6" y="177"/>
                  </a:lnTo>
                  <a:lnTo>
                    <a:pt x="4" y="189"/>
                  </a:lnTo>
                  <a:lnTo>
                    <a:pt x="1" y="200"/>
                  </a:lnTo>
                  <a:lnTo>
                    <a:pt x="0" y="212"/>
                  </a:lnTo>
                  <a:lnTo>
                    <a:pt x="0" y="224"/>
                  </a:lnTo>
                  <a:lnTo>
                    <a:pt x="0" y="224"/>
                  </a:lnTo>
                  <a:lnTo>
                    <a:pt x="0" y="236"/>
                  </a:lnTo>
                  <a:lnTo>
                    <a:pt x="1" y="248"/>
                  </a:lnTo>
                  <a:lnTo>
                    <a:pt x="4" y="259"/>
                  </a:lnTo>
                  <a:lnTo>
                    <a:pt x="6" y="271"/>
                  </a:lnTo>
                  <a:lnTo>
                    <a:pt x="10" y="282"/>
                  </a:lnTo>
                  <a:lnTo>
                    <a:pt x="14" y="293"/>
                  </a:lnTo>
                  <a:lnTo>
                    <a:pt x="19" y="303"/>
                  </a:lnTo>
                  <a:lnTo>
                    <a:pt x="25" y="313"/>
                  </a:lnTo>
                  <a:lnTo>
                    <a:pt x="39" y="332"/>
                  </a:lnTo>
                  <a:lnTo>
                    <a:pt x="54" y="352"/>
                  </a:lnTo>
                  <a:lnTo>
                    <a:pt x="72" y="369"/>
                  </a:lnTo>
                  <a:lnTo>
                    <a:pt x="93" y="384"/>
                  </a:lnTo>
                  <a:lnTo>
                    <a:pt x="116" y="398"/>
                  </a:lnTo>
                  <a:lnTo>
                    <a:pt x="140" y="411"/>
                  </a:lnTo>
                  <a:lnTo>
                    <a:pt x="165" y="421"/>
                  </a:lnTo>
                  <a:lnTo>
                    <a:pt x="193" y="430"/>
                  </a:lnTo>
                  <a:lnTo>
                    <a:pt x="221" y="437"/>
                  </a:lnTo>
                  <a:lnTo>
                    <a:pt x="250" y="442"/>
                  </a:lnTo>
                  <a:lnTo>
                    <a:pt x="280" y="446"/>
                  </a:lnTo>
                  <a:lnTo>
                    <a:pt x="310" y="447"/>
                  </a:lnTo>
                  <a:lnTo>
                    <a:pt x="31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6" name="Freeform 37">
              <a:extLst>
                <a:ext uri="{FF2B5EF4-FFF2-40B4-BE49-F238E27FC236}">
                  <a16:creationId xmlns:a16="http://schemas.microsoft.com/office/drawing/2014/main" id="{E8697CC8-0655-4720-A7B7-A8548959CBDC}"/>
                </a:ext>
              </a:extLst>
            </p:cNvPr>
            <p:cNvSpPr>
              <a:spLocks/>
            </p:cNvSpPr>
            <p:nvPr/>
          </p:nvSpPr>
          <p:spPr bwMode="auto">
            <a:xfrm>
              <a:off x="3633788" y="938213"/>
              <a:ext cx="360363" cy="350838"/>
            </a:xfrm>
            <a:custGeom>
              <a:avLst/>
              <a:gdLst>
                <a:gd name="T0" fmla="*/ 155 w 454"/>
                <a:gd name="T1" fmla="*/ 442 h 442"/>
                <a:gd name="T2" fmla="*/ 155 w 454"/>
                <a:gd name="T3" fmla="*/ 177 h 442"/>
                <a:gd name="T4" fmla="*/ 159 w 454"/>
                <a:gd name="T5" fmla="*/ 149 h 442"/>
                <a:gd name="T6" fmla="*/ 174 w 454"/>
                <a:gd name="T7" fmla="*/ 125 h 442"/>
                <a:gd name="T8" fmla="*/ 185 w 454"/>
                <a:gd name="T9" fmla="*/ 114 h 442"/>
                <a:gd name="T10" fmla="*/ 198 w 454"/>
                <a:gd name="T11" fmla="*/ 105 h 442"/>
                <a:gd name="T12" fmla="*/ 214 w 454"/>
                <a:gd name="T13" fmla="*/ 101 h 442"/>
                <a:gd name="T14" fmla="*/ 232 w 454"/>
                <a:gd name="T15" fmla="*/ 98 h 442"/>
                <a:gd name="T16" fmla="*/ 245 w 454"/>
                <a:gd name="T17" fmla="*/ 99 h 442"/>
                <a:gd name="T18" fmla="*/ 268 w 454"/>
                <a:gd name="T19" fmla="*/ 108 h 442"/>
                <a:gd name="T20" fmla="*/ 287 w 454"/>
                <a:gd name="T21" fmla="*/ 122 h 442"/>
                <a:gd name="T22" fmla="*/ 298 w 454"/>
                <a:gd name="T23" fmla="*/ 142 h 442"/>
                <a:gd name="T24" fmla="*/ 299 w 454"/>
                <a:gd name="T25" fmla="*/ 152 h 442"/>
                <a:gd name="T26" fmla="*/ 454 w 454"/>
                <a:gd name="T27" fmla="*/ 442 h 442"/>
                <a:gd name="T28" fmla="*/ 454 w 454"/>
                <a:gd name="T29" fmla="*/ 144 h 442"/>
                <a:gd name="T30" fmla="*/ 450 w 454"/>
                <a:gd name="T31" fmla="*/ 116 h 442"/>
                <a:gd name="T32" fmla="*/ 439 w 454"/>
                <a:gd name="T33" fmla="*/ 89 h 442"/>
                <a:gd name="T34" fmla="*/ 421 w 454"/>
                <a:gd name="T35" fmla="*/ 64 h 442"/>
                <a:gd name="T36" fmla="*/ 400 w 454"/>
                <a:gd name="T37" fmla="*/ 43 h 442"/>
                <a:gd name="T38" fmla="*/ 372 w 454"/>
                <a:gd name="T39" fmla="*/ 26 h 442"/>
                <a:gd name="T40" fmla="*/ 341 w 454"/>
                <a:gd name="T41" fmla="*/ 12 h 442"/>
                <a:gd name="T42" fmla="*/ 307 w 454"/>
                <a:gd name="T43" fmla="*/ 4 h 442"/>
                <a:gd name="T44" fmla="*/ 269 w 454"/>
                <a:gd name="T45" fmla="*/ 0 h 442"/>
                <a:gd name="T46" fmla="*/ 267 w 454"/>
                <a:gd name="T47" fmla="*/ 0 h 442"/>
                <a:gd name="T48" fmla="*/ 263 w 454"/>
                <a:gd name="T49" fmla="*/ 0 h 442"/>
                <a:gd name="T50" fmla="*/ 249 w 454"/>
                <a:gd name="T51" fmla="*/ 2 h 442"/>
                <a:gd name="T52" fmla="*/ 219 w 454"/>
                <a:gd name="T53" fmla="*/ 5 h 442"/>
                <a:gd name="T54" fmla="*/ 190 w 454"/>
                <a:gd name="T55" fmla="*/ 14 h 442"/>
                <a:gd name="T56" fmla="*/ 163 w 454"/>
                <a:gd name="T57" fmla="*/ 26 h 442"/>
                <a:gd name="T58" fmla="*/ 151 w 454"/>
                <a:gd name="T59" fmla="*/ 33 h 442"/>
                <a:gd name="T60" fmla="*/ 147 w 454"/>
                <a:gd name="T61" fmla="*/ 28 h 442"/>
                <a:gd name="T62" fmla="*/ 129 w 454"/>
                <a:gd name="T63" fmla="*/ 17 h 442"/>
                <a:gd name="T64" fmla="*/ 83 w 454"/>
                <a:gd name="T65" fmla="*/ 8 h 442"/>
                <a:gd name="T66" fmla="*/ 0 w 454"/>
                <a:gd name="T67" fmla="*/ 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42">
                  <a:moveTo>
                    <a:pt x="0" y="442"/>
                  </a:moveTo>
                  <a:lnTo>
                    <a:pt x="155" y="442"/>
                  </a:lnTo>
                  <a:lnTo>
                    <a:pt x="155" y="177"/>
                  </a:lnTo>
                  <a:lnTo>
                    <a:pt x="155" y="177"/>
                  </a:lnTo>
                  <a:lnTo>
                    <a:pt x="156" y="163"/>
                  </a:lnTo>
                  <a:lnTo>
                    <a:pt x="159" y="149"/>
                  </a:lnTo>
                  <a:lnTo>
                    <a:pt x="165" y="136"/>
                  </a:lnTo>
                  <a:lnTo>
                    <a:pt x="174" y="125"/>
                  </a:lnTo>
                  <a:lnTo>
                    <a:pt x="180" y="119"/>
                  </a:lnTo>
                  <a:lnTo>
                    <a:pt x="185" y="114"/>
                  </a:lnTo>
                  <a:lnTo>
                    <a:pt x="192" y="109"/>
                  </a:lnTo>
                  <a:lnTo>
                    <a:pt x="198" y="105"/>
                  </a:lnTo>
                  <a:lnTo>
                    <a:pt x="207" y="103"/>
                  </a:lnTo>
                  <a:lnTo>
                    <a:pt x="214" y="101"/>
                  </a:lnTo>
                  <a:lnTo>
                    <a:pt x="222" y="99"/>
                  </a:lnTo>
                  <a:lnTo>
                    <a:pt x="232" y="98"/>
                  </a:lnTo>
                  <a:lnTo>
                    <a:pt x="232" y="98"/>
                  </a:lnTo>
                  <a:lnTo>
                    <a:pt x="245" y="99"/>
                  </a:lnTo>
                  <a:lnTo>
                    <a:pt x="257" y="103"/>
                  </a:lnTo>
                  <a:lnTo>
                    <a:pt x="268" y="108"/>
                  </a:lnTo>
                  <a:lnTo>
                    <a:pt x="279" y="114"/>
                  </a:lnTo>
                  <a:lnTo>
                    <a:pt x="287" y="122"/>
                  </a:lnTo>
                  <a:lnTo>
                    <a:pt x="295" y="132"/>
                  </a:lnTo>
                  <a:lnTo>
                    <a:pt x="298" y="142"/>
                  </a:lnTo>
                  <a:lnTo>
                    <a:pt x="299" y="146"/>
                  </a:lnTo>
                  <a:lnTo>
                    <a:pt x="299" y="152"/>
                  </a:lnTo>
                  <a:lnTo>
                    <a:pt x="299" y="442"/>
                  </a:lnTo>
                  <a:lnTo>
                    <a:pt x="454" y="442"/>
                  </a:lnTo>
                  <a:lnTo>
                    <a:pt x="454" y="144"/>
                  </a:lnTo>
                  <a:lnTo>
                    <a:pt x="454" y="144"/>
                  </a:lnTo>
                  <a:lnTo>
                    <a:pt x="453" y="130"/>
                  </a:lnTo>
                  <a:lnTo>
                    <a:pt x="450" y="116"/>
                  </a:lnTo>
                  <a:lnTo>
                    <a:pt x="446" y="102"/>
                  </a:lnTo>
                  <a:lnTo>
                    <a:pt x="439" y="89"/>
                  </a:lnTo>
                  <a:lnTo>
                    <a:pt x="431" y="76"/>
                  </a:lnTo>
                  <a:lnTo>
                    <a:pt x="421" y="64"/>
                  </a:lnTo>
                  <a:lnTo>
                    <a:pt x="411" y="53"/>
                  </a:lnTo>
                  <a:lnTo>
                    <a:pt x="400" y="43"/>
                  </a:lnTo>
                  <a:lnTo>
                    <a:pt x="386" y="34"/>
                  </a:lnTo>
                  <a:lnTo>
                    <a:pt x="372" y="26"/>
                  </a:lnTo>
                  <a:lnTo>
                    <a:pt x="356" y="18"/>
                  </a:lnTo>
                  <a:lnTo>
                    <a:pt x="341" y="12"/>
                  </a:lnTo>
                  <a:lnTo>
                    <a:pt x="324" y="8"/>
                  </a:lnTo>
                  <a:lnTo>
                    <a:pt x="307" y="4"/>
                  </a:lnTo>
                  <a:lnTo>
                    <a:pt x="289" y="2"/>
                  </a:lnTo>
                  <a:lnTo>
                    <a:pt x="269" y="0"/>
                  </a:lnTo>
                  <a:lnTo>
                    <a:pt x="269" y="0"/>
                  </a:lnTo>
                  <a:lnTo>
                    <a:pt x="267" y="0"/>
                  </a:lnTo>
                  <a:lnTo>
                    <a:pt x="267" y="0"/>
                  </a:lnTo>
                  <a:lnTo>
                    <a:pt x="263" y="0"/>
                  </a:lnTo>
                  <a:lnTo>
                    <a:pt x="263" y="0"/>
                  </a:lnTo>
                  <a:lnTo>
                    <a:pt x="249" y="2"/>
                  </a:lnTo>
                  <a:lnTo>
                    <a:pt x="233" y="3"/>
                  </a:lnTo>
                  <a:lnTo>
                    <a:pt x="219" y="5"/>
                  </a:lnTo>
                  <a:lnTo>
                    <a:pt x="204" y="9"/>
                  </a:lnTo>
                  <a:lnTo>
                    <a:pt x="190" y="14"/>
                  </a:lnTo>
                  <a:lnTo>
                    <a:pt x="176" y="20"/>
                  </a:lnTo>
                  <a:lnTo>
                    <a:pt x="163" y="26"/>
                  </a:lnTo>
                  <a:lnTo>
                    <a:pt x="151" y="33"/>
                  </a:lnTo>
                  <a:lnTo>
                    <a:pt x="151" y="33"/>
                  </a:lnTo>
                  <a:lnTo>
                    <a:pt x="150" y="32"/>
                  </a:lnTo>
                  <a:lnTo>
                    <a:pt x="147" y="28"/>
                  </a:lnTo>
                  <a:lnTo>
                    <a:pt x="140" y="23"/>
                  </a:lnTo>
                  <a:lnTo>
                    <a:pt x="129" y="17"/>
                  </a:lnTo>
                  <a:lnTo>
                    <a:pt x="110" y="12"/>
                  </a:lnTo>
                  <a:lnTo>
                    <a:pt x="83" y="8"/>
                  </a:lnTo>
                  <a:lnTo>
                    <a:pt x="47" y="5"/>
                  </a:lnTo>
                  <a:lnTo>
                    <a:pt x="0" y="4"/>
                  </a:lnTo>
                  <a:lnTo>
                    <a:pt x="0"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7" name="Rectangle 38">
              <a:extLst>
                <a:ext uri="{FF2B5EF4-FFF2-40B4-BE49-F238E27FC236}">
                  <a16:creationId xmlns:a16="http://schemas.microsoft.com/office/drawing/2014/main" id="{378AE1DF-4047-474B-B2AC-2E33EAE9F2C6}"/>
                </a:ext>
              </a:extLst>
            </p:cNvPr>
            <p:cNvSpPr>
              <a:spLocks noChangeArrowheads="1"/>
            </p:cNvSpPr>
            <p:nvPr/>
          </p:nvSpPr>
          <p:spPr bwMode="auto">
            <a:xfrm>
              <a:off x="2168526" y="952501"/>
              <a:ext cx="120650"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8" name="Freeform 39">
              <a:extLst>
                <a:ext uri="{FF2B5EF4-FFF2-40B4-BE49-F238E27FC236}">
                  <a16:creationId xmlns:a16="http://schemas.microsoft.com/office/drawing/2014/main" id="{05761D39-9101-4F18-A140-091053FB92C9}"/>
                </a:ext>
              </a:extLst>
            </p:cNvPr>
            <p:cNvSpPr>
              <a:spLocks/>
            </p:cNvSpPr>
            <p:nvPr/>
          </p:nvSpPr>
          <p:spPr bwMode="auto">
            <a:xfrm>
              <a:off x="2820988" y="946151"/>
              <a:ext cx="252413" cy="342900"/>
            </a:xfrm>
            <a:custGeom>
              <a:avLst/>
              <a:gdLst>
                <a:gd name="T0" fmla="*/ 0 w 319"/>
                <a:gd name="T1" fmla="*/ 432 h 432"/>
                <a:gd name="T2" fmla="*/ 151 w 319"/>
                <a:gd name="T3" fmla="*/ 432 h 432"/>
                <a:gd name="T4" fmla="*/ 151 w 319"/>
                <a:gd name="T5" fmla="*/ 175 h 432"/>
                <a:gd name="T6" fmla="*/ 151 w 319"/>
                <a:gd name="T7" fmla="*/ 175 h 432"/>
                <a:gd name="T8" fmla="*/ 152 w 319"/>
                <a:gd name="T9" fmla="*/ 167 h 432"/>
                <a:gd name="T10" fmla="*/ 153 w 319"/>
                <a:gd name="T11" fmla="*/ 159 h 432"/>
                <a:gd name="T12" fmla="*/ 156 w 319"/>
                <a:gd name="T13" fmla="*/ 153 h 432"/>
                <a:gd name="T14" fmla="*/ 159 w 319"/>
                <a:gd name="T15" fmla="*/ 146 h 432"/>
                <a:gd name="T16" fmla="*/ 164 w 319"/>
                <a:gd name="T17" fmla="*/ 140 h 432"/>
                <a:gd name="T18" fmla="*/ 169 w 319"/>
                <a:gd name="T19" fmla="*/ 134 h 432"/>
                <a:gd name="T20" fmla="*/ 175 w 319"/>
                <a:gd name="T21" fmla="*/ 128 h 432"/>
                <a:gd name="T22" fmla="*/ 181 w 319"/>
                <a:gd name="T23" fmla="*/ 123 h 432"/>
                <a:gd name="T24" fmla="*/ 196 w 319"/>
                <a:gd name="T25" fmla="*/ 114 h 432"/>
                <a:gd name="T26" fmla="*/ 213 w 319"/>
                <a:gd name="T27" fmla="*/ 107 h 432"/>
                <a:gd name="T28" fmla="*/ 231 w 319"/>
                <a:gd name="T29" fmla="*/ 103 h 432"/>
                <a:gd name="T30" fmla="*/ 240 w 319"/>
                <a:gd name="T31" fmla="*/ 101 h 432"/>
                <a:gd name="T32" fmla="*/ 250 w 319"/>
                <a:gd name="T33" fmla="*/ 101 h 432"/>
                <a:gd name="T34" fmla="*/ 250 w 319"/>
                <a:gd name="T35" fmla="*/ 101 h 432"/>
                <a:gd name="T36" fmla="*/ 268 w 319"/>
                <a:gd name="T37" fmla="*/ 103 h 432"/>
                <a:gd name="T38" fmla="*/ 286 w 319"/>
                <a:gd name="T39" fmla="*/ 105 h 432"/>
                <a:gd name="T40" fmla="*/ 303 w 319"/>
                <a:gd name="T41" fmla="*/ 110 h 432"/>
                <a:gd name="T42" fmla="*/ 319 w 319"/>
                <a:gd name="T43" fmla="*/ 116 h 432"/>
                <a:gd name="T44" fmla="*/ 319 w 319"/>
                <a:gd name="T45" fmla="*/ 116 h 432"/>
                <a:gd name="T46" fmla="*/ 319 w 319"/>
                <a:gd name="T47" fmla="*/ 4 h 432"/>
                <a:gd name="T48" fmla="*/ 319 w 319"/>
                <a:gd name="T49" fmla="*/ 4 h 432"/>
                <a:gd name="T50" fmla="*/ 291 w 319"/>
                <a:gd name="T51" fmla="*/ 1 h 432"/>
                <a:gd name="T52" fmla="*/ 265 w 319"/>
                <a:gd name="T53" fmla="*/ 0 h 432"/>
                <a:gd name="T54" fmla="*/ 265 w 319"/>
                <a:gd name="T55" fmla="*/ 0 h 432"/>
                <a:gd name="T56" fmla="*/ 250 w 319"/>
                <a:gd name="T57" fmla="*/ 0 h 432"/>
                <a:gd name="T58" fmla="*/ 234 w 319"/>
                <a:gd name="T59" fmla="*/ 2 h 432"/>
                <a:gd name="T60" fmla="*/ 220 w 319"/>
                <a:gd name="T61" fmla="*/ 5 h 432"/>
                <a:gd name="T62" fmla="*/ 205 w 319"/>
                <a:gd name="T63" fmla="*/ 8 h 432"/>
                <a:gd name="T64" fmla="*/ 191 w 319"/>
                <a:gd name="T65" fmla="*/ 12 h 432"/>
                <a:gd name="T66" fmla="*/ 176 w 319"/>
                <a:gd name="T67" fmla="*/ 18 h 432"/>
                <a:gd name="T68" fmla="*/ 163 w 319"/>
                <a:gd name="T69" fmla="*/ 24 h 432"/>
                <a:gd name="T70" fmla="*/ 151 w 319"/>
                <a:gd name="T71" fmla="*/ 31 h 432"/>
                <a:gd name="T72" fmla="*/ 151 w 319"/>
                <a:gd name="T73" fmla="*/ 31 h 432"/>
                <a:gd name="T74" fmla="*/ 149 w 319"/>
                <a:gd name="T75" fmla="*/ 29 h 432"/>
                <a:gd name="T76" fmla="*/ 144 w 319"/>
                <a:gd name="T77" fmla="*/ 24 h 432"/>
                <a:gd name="T78" fmla="*/ 137 w 319"/>
                <a:gd name="T79" fmla="*/ 19 h 432"/>
                <a:gd name="T80" fmla="*/ 123 w 319"/>
                <a:gd name="T81" fmla="*/ 15 h 432"/>
                <a:gd name="T82" fmla="*/ 104 w 319"/>
                <a:gd name="T83" fmla="*/ 10 h 432"/>
                <a:gd name="T84" fmla="*/ 79 w 319"/>
                <a:gd name="T85" fmla="*/ 6 h 432"/>
                <a:gd name="T86" fmla="*/ 44 w 319"/>
                <a:gd name="T87" fmla="*/ 4 h 432"/>
                <a:gd name="T88" fmla="*/ 0 w 319"/>
                <a:gd name="T89" fmla="*/ 2 h 432"/>
                <a:gd name="T90" fmla="*/ 0 w 319"/>
                <a:gd name="T9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432">
                  <a:moveTo>
                    <a:pt x="0" y="432"/>
                  </a:moveTo>
                  <a:lnTo>
                    <a:pt x="151" y="432"/>
                  </a:lnTo>
                  <a:lnTo>
                    <a:pt x="151" y="175"/>
                  </a:lnTo>
                  <a:lnTo>
                    <a:pt x="151" y="175"/>
                  </a:lnTo>
                  <a:lnTo>
                    <a:pt x="152" y="167"/>
                  </a:lnTo>
                  <a:lnTo>
                    <a:pt x="153" y="159"/>
                  </a:lnTo>
                  <a:lnTo>
                    <a:pt x="156" y="153"/>
                  </a:lnTo>
                  <a:lnTo>
                    <a:pt x="159" y="146"/>
                  </a:lnTo>
                  <a:lnTo>
                    <a:pt x="164" y="140"/>
                  </a:lnTo>
                  <a:lnTo>
                    <a:pt x="169" y="134"/>
                  </a:lnTo>
                  <a:lnTo>
                    <a:pt x="175" y="128"/>
                  </a:lnTo>
                  <a:lnTo>
                    <a:pt x="181" y="123"/>
                  </a:lnTo>
                  <a:lnTo>
                    <a:pt x="196" y="114"/>
                  </a:lnTo>
                  <a:lnTo>
                    <a:pt x="213" y="107"/>
                  </a:lnTo>
                  <a:lnTo>
                    <a:pt x="231" y="103"/>
                  </a:lnTo>
                  <a:lnTo>
                    <a:pt x="240" y="101"/>
                  </a:lnTo>
                  <a:lnTo>
                    <a:pt x="250" y="101"/>
                  </a:lnTo>
                  <a:lnTo>
                    <a:pt x="250" y="101"/>
                  </a:lnTo>
                  <a:lnTo>
                    <a:pt x="268" y="103"/>
                  </a:lnTo>
                  <a:lnTo>
                    <a:pt x="286" y="105"/>
                  </a:lnTo>
                  <a:lnTo>
                    <a:pt x="303" y="110"/>
                  </a:lnTo>
                  <a:lnTo>
                    <a:pt x="319" y="116"/>
                  </a:lnTo>
                  <a:lnTo>
                    <a:pt x="319" y="116"/>
                  </a:lnTo>
                  <a:lnTo>
                    <a:pt x="319" y="4"/>
                  </a:lnTo>
                  <a:lnTo>
                    <a:pt x="319" y="4"/>
                  </a:lnTo>
                  <a:lnTo>
                    <a:pt x="291" y="1"/>
                  </a:lnTo>
                  <a:lnTo>
                    <a:pt x="265" y="0"/>
                  </a:lnTo>
                  <a:lnTo>
                    <a:pt x="265" y="0"/>
                  </a:lnTo>
                  <a:lnTo>
                    <a:pt x="250" y="0"/>
                  </a:lnTo>
                  <a:lnTo>
                    <a:pt x="234" y="2"/>
                  </a:lnTo>
                  <a:lnTo>
                    <a:pt x="220" y="5"/>
                  </a:lnTo>
                  <a:lnTo>
                    <a:pt x="205" y="8"/>
                  </a:lnTo>
                  <a:lnTo>
                    <a:pt x="191" y="12"/>
                  </a:lnTo>
                  <a:lnTo>
                    <a:pt x="176" y="18"/>
                  </a:lnTo>
                  <a:lnTo>
                    <a:pt x="163" y="24"/>
                  </a:lnTo>
                  <a:lnTo>
                    <a:pt x="151" y="31"/>
                  </a:lnTo>
                  <a:lnTo>
                    <a:pt x="151" y="31"/>
                  </a:lnTo>
                  <a:lnTo>
                    <a:pt x="149" y="29"/>
                  </a:lnTo>
                  <a:lnTo>
                    <a:pt x="144" y="24"/>
                  </a:lnTo>
                  <a:lnTo>
                    <a:pt x="137" y="19"/>
                  </a:lnTo>
                  <a:lnTo>
                    <a:pt x="123" y="15"/>
                  </a:lnTo>
                  <a:lnTo>
                    <a:pt x="104" y="10"/>
                  </a:lnTo>
                  <a:lnTo>
                    <a:pt x="79" y="6"/>
                  </a:lnTo>
                  <a:lnTo>
                    <a:pt x="44" y="4"/>
                  </a:lnTo>
                  <a:lnTo>
                    <a:pt x="0" y="2"/>
                  </a:lnTo>
                  <a:lnTo>
                    <a:pt x="0"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9" name="Freeform 40">
              <a:extLst>
                <a:ext uri="{FF2B5EF4-FFF2-40B4-BE49-F238E27FC236}">
                  <a16:creationId xmlns:a16="http://schemas.microsoft.com/office/drawing/2014/main" id="{93E43D9E-FC7D-46DF-9671-3F378965EF7C}"/>
                </a:ext>
              </a:extLst>
            </p:cNvPr>
            <p:cNvSpPr>
              <a:spLocks/>
            </p:cNvSpPr>
            <p:nvPr/>
          </p:nvSpPr>
          <p:spPr bwMode="auto">
            <a:xfrm>
              <a:off x="1701801" y="677863"/>
              <a:ext cx="522288" cy="635000"/>
            </a:xfrm>
            <a:custGeom>
              <a:avLst/>
              <a:gdLst>
                <a:gd name="T0" fmla="*/ 635 w 658"/>
                <a:gd name="T1" fmla="*/ 37 h 800"/>
                <a:gd name="T2" fmla="*/ 614 w 658"/>
                <a:gd name="T3" fmla="*/ 19 h 800"/>
                <a:gd name="T4" fmla="*/ 587 w 658"/>
                <a:gd name="T5" fmla="*/ 7 h 800"/>
                <a:gd name="T6" fmla="*/ 529 w 658"/>
                <a:gd name="T7" fmla="*/ 0 h 800"/>
                <a:gd name="T8" fmla="*/ 442 w 658"/>
                <a:gd name="T9" fmla="*/ 11 h 800"/>
                <a:gd name="T10" fmla="*/ 337 w 658"/>
                <a:gd name="T11" fmla="*/ 43 h 800"/>
                <a:gd name="T12" fmla="*/ 218 w 658"/>
                <a:gd name="T13" fmla="*/ 95 h 800"/>
                <a:gd name="T14" fmla="*/ 161 w 658"/>
                <a:gd name="T15" fmla="*/ 126 h 800"/>
                <a:gd name="T16" fmla="*/ 146 w 658"/>
                <a:gd name="T17" fmla="*/ 135 h 800"/>
                <a:gd name="T18" fmla="*/ 144 w 658"/>
                <a:gd name="T19" fmla="*/ 142 h 800"/>
                <a:gd name="T20" fmla="*/ 152 w 658"/>
                <a:gd name="T21" fmla="*/ 142 h 800"/>
                <a:gd name="T22" fmla="*/ 181 w 658"/>
                <a:gd name="T23" fmla="*/ 132 h 800"/>
                <a:gd name="T24" fmla="*/ 244 w 658"/>
                <a:gd name="T25" fmla="*/ 104 h 800"/>
                <a:gd name="T26" fmla="*/ 331 w 658"/>
                <a:gd name="T27" fmla="*/ 74 h 800"/>
                <a:gd name="T28" fmla="*/ 407 w 658"/>
                <a:gd name="T29" fmla="*/ 59 h 800"/>
                <a:gd name="T30" fmla="*/ 470 w 658"/>
                <a:gd name="T31" fmla="*/ 59 h 800"/>
                <a:gd name="T32" fmla="*/ 518 w 658"/>
                <a:gd name="T33" fmla="*/ 74 h 800"/>
                <a:gd name="T34" fmla="*/ 541 w 658"/>
                <a:gd name="T35" fmla="*/ 92 h 800"/>
                <a:gd name="T36" fmla="*/ 558 w 658"/>
                <a:gd name="T37" fmla="*/ 121 h 800"/>
                <a:gd name="T38" fmla="*/ 562 w 658"/>
                <a:gd name="T39" fmla="*/ 159 h 800"/>
                <a:gd name="T40" fmla="*/ 554 w 658"/>
                <a:gd name="T41" fmla="*/ 206 h 800"/>
                <a:gd name="T42" fmla="*/ 535 w 658"/>
                <a:gd name="T43" fmla="*/ 258 h 800"/>
                <a:gd name="T44" fmla="*/ 506 w 658"/>
                <a:gd name="T45" fmla="*/ 316 h 800"/>
                <a:gd name="T46" fmla="*/ 436 w 658"/>
                <a:gd name="T47" fmla="*/ 420 h 800"/>
                <a:gd name="T48" fmla="*/ 320 w 658"/>
                <a:gd name="T49" fmla="*/ 551 h 800"/>
                <a:gd name="T50" fmla="*/ 225 w 658"/>
                <a:gd name="T51" fmla="*/ 634 h 800"/>
                <a:gd name="T52" fmla="*/ 173 w 658"/>
                <a:gd name="T53" fmla="*/ 675 h 800"/>
                <a:gd name="T54" fmla="*/ 39 w 658"/>
                <a:gd name="T55" fmla="*/ 767 h 800"/>
                <a:gd name="T56" fmla="*/ 31 w 658"/>
                <a:gd name="T57" fmla="*/ 771 h 800"/>
                <a:gd name="T58" fmla="*/ 2 w 658"/>
                <a:gd name="T59" fmla="*/ 794 h 800"/>
                <a:gd name="T60" fmla="*/ 3 w 658"/>
                <a:gd name="T61" fmla="*/ 799 h 800"/>
                <a:gd name="T62" fmla="*/ 11 w 658"/>
                <a:gd name="T63" fmla="*/ 798 h 800"/>
                <a:gd name="T64" fmla="*/ 38 w 658"/>
                <a:gd name="T65" fmla="*/ 785 h 800"/>
                <a:gd name="T66" fmla="*/ 45 w 658"/>
                <a:gd name="T67" fmla="*/ 780 h 800"/>
                <a:gd name="T68" fmla="*/ 195 w 658"/>
                <a:gd name="T69" fmla="*/ 680 h 800"/>
                <a:gd name="T70" fmla="*/ 301 w 658"/>
                <a:gd name="T71" fmla="*/ 601 h 800"/>
                <a:gd name="T72" fmla="*/ 455 w 658"/>
                <a:gd name="T73" fmla="*/ 461 h 800"/>
                <a:gd name="T74" fmla="*/ 515 w 658"/>
                <a:gd name="T75" fmla="*/ 396 h 800"/>
                <a:gd name="T76" fmla="*/ 585 w 658"/>
                <a:gd name="T77" fmla="*/ 303 h 800"/>
                <a:gd name="T78" fmla="*/ 632 w 658"/>
                <a:gd name="T79" fmla="*/ 216 h 800"/>
                <a:gd name="T80" fmla="*/ 656 w 658"/>
                <a:gd name="T81" fmla="*/ 141 h 800"/>
                <a:gd name="T82" fmla="*/ 657 w 658"/>
                <a:gd name="T83" fmla="*/ 87 h 800"/>
                <a:gd name="T84" fmla="*/ 650 w 658"/>
                <a:gd name="T85" fmla="*/ 60 h 800"/>
                <a:gd name="T86" fmla="*/ 640 w 658"/>
                <a:gd name="T87" fmla="*/ 4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800">
                  <a:moveTo>
                    <a:pt x="640" y="45"/>
                  </a:moveTo>
                  <a:lnTo>
                    <a:pt x="640" y="45"/>
                  </a:lnTo>
                  <a:lnTo>
                    <a:pt x="635" y="37"/>
                  </a:lnTo>
                  <a:lnTo>
                    <a:pt x="628" y="30"/>
                  </a:lnTo>
                  <a:lnTo>
                    <a:pt x="621" y="24"/>
                  </a:lnTo>
                  <a:lnTo>
                    <a:pt x="614" y="19"/>
                  </a:lnTo>
                  <a:lnTo>
                    <a:pt x="605" y="14"/>
                  </a:lnTo>
                  <a:lnTo>
                    <a:pt x="597" y="11"/>
                  </a:lnTo>
                  <a:lnTo>
                    <a:pt x="587" y="7"/>
                  </a:lnTo>
                  <a:lnTo>
                    <a:pt x="576" y="5"/>
                  </a:lnTo>
                  <a:lnTo>
                    <a:pt x="553" y="1"/>
                  </a:lnTo>
                  <a:lnTo>
                    <a:pt x="529" y="0"/>
                  </a:lnTo>
                  <a:lnTo>
                    <a:pt x="503" y="1"/>
                  </a:lnTo>
                  <a:lnTo>
                    <a:pt x="474" y="5"/>
                  </a:lnTo>
                  <a:lnTo>
                    <a:pt x="442" y="11"/>
                  </a:lnTo>
                  <a:lnTo>
                    <a:pt x="408" y="19"/>
                  </a:lnTo>
                  <a:lnTo>
                    <a:pt x="373" y="30"/>
                  </a:lnTo>
                  <a:lnTo>
                    <a:pt x="337" y="43"/>
                  </a:lnTo>
                  <a:lnTo>
                    <a:pt x="299" y="59"/>
                  </a:lnTo>
                  <a:lnTo>
                    <a:pt x="260" y="76"/>
                  </a:lnTo>
                  <a:lnTo>
                    <a:pt x="218" y="95"/>
                  </a:lnTo>
                  <a:lnTo>
                    <a:pt x="175" y="117"/>
                  </a:lnTo>
                  <a:lnTo>
                    <a:pt x="175" y="117"/>
                  </a:lnTo>
                  <a:lnTo>
                    <a:pt x="161" y="126"/>
                  </a:lnTo>
                  <a:lnTo>
                    <a:pt x="150" y="133"/>
                  </a:lnTo>
                  <a:lnTo>
                    <a:pt x="150" y="133"/>
                  </a:lnTo>
                  <a:lnTo>
                    <a:pt x="146" y="135"/>
                  </a:lnTo>
                  <a:lnTo>
                    <a:pt x="144" y="138"/>
                  </a:lnTo>
                  <a:lnTo>
                    <a:pt x="144" y="140"/>
                  </a:lnTo>
                  <a:lnTo>
                    <a:pt x="144" y="142"/>
                  </a:lnTo>
                  <a:lnTo>
                    <a:pt x="145" y="144"/>
                  </a:lnTo>
                  <a:lnTo>
                    <a:pt x="148" y="144"/>
                  </a:lnTo>
                  <a:lnTo>
                    <a:pt x="152" y="142"/>
                  </a:lnTo>
                  <a:lnTo>
                    <a:pt x="152" y="142"/>
                  </a:lnTo>
                  <a:lnTo>
                    <a:pt x="167" y="138"/>
                  </a:lnTo>
                  <a:lnTo>
                    <a:pt x="181" y="132"/>
                  </a:lnTo>
                  <a:lnTo>
                    <a:pt x="181" y="132"/>
                  </a:lnTo>
                  <a:lnTo>
                    <a:pt x="214" y="116"/>
                  </a:lnTo>
                  <a:lnTo>
                    <a:pt x="244" y="104"/>
                  </a:lnTo>
                  <a:lnTo>
                    <a:pt x="274" y="92"/>
                  </a:lnTo>
                  <a:lnTo>
                    <a:pt x="303" y="82"/>
                  </a:lnTo>
                  <a:lnTo>
                    <a:pt x="331" y="74"/>
                  </a:lnTo>
                  <a:lnTo>
                    <a:pt x="358" y="68"/>
                  </a:lnTo>
                  <a:lnTo>
                    <a:pt x="383" y="63"/>
                  </a:lnTo>
                  <a:lnTo>
                    <a:pt x="407" y="59"/>
                  </a:lnTo>
                  <a:lnTo>
                    <a:pt x="429" y="58"/>
                  </a:lnTo>
                  <a:lnTo>
                    <a:pt x="451" y="58"/>
                  </a:lnTo>
                  <a:lnTo>
                    <a:pt x="470" y="59"/>
                  </a:lnTo>
                  <a:lnTo>
                    <a:pt x="488" y="62"/>
                  </a:lnTo>
                  <a:lnTo>
                    <a:pt x="504" y="66"/>
                  </a:lnTo>
                  <a:lnTo>
                    <a:pt x="518" y="74"/>
                  </a:lnTo>
                  <a:lnTo>
                    <a:pt x="530" y="82"/>
                  </a:lnTo>
                  <a:lnTo>
                    <a:pt x="541" y="92"/>
                  </a:lnTo>
                  <a:lnTo>
                    <a:pt x="541" y="92"/>
                  </a:lnTo>
                  <a:lnTo>
                    <a:pt x="548" y="100"/>
                  </a:lnTo>
                  <a:lnTo>
                    <a:pt x="554" y="110"/>
                  </a:lnTo>
                  <a:lnTo>
                    <a:pt x="558" y="121"/>
                  </a:lnTo>
                  <a:lnTo>
                    <a:pt x="560" y="133"/>
                  </a:lnTo>
                  <a:lnTo>
                    <a:pt x="562" y="146"/>
                  </a:lnTo>
                  <a:lnTo>
                    <a:pt x="562" y="159"/>
                  </a:lnTo>
                  <a:lnTo>
                    <a:pt x="560" y="174"/>
                  </a:lnTo>
                  <a:lnTo>
                    <a:pt x="558" y="190"/>
                  </a:lnTo>
                  <a:lnTo>
                    <a:pt x="554" y="206"/>
                  </a:lnTo>
                  <a:lnTo>
                    <a:pt x="548" y="223"/>
                  </a:lnTo>
                  <a:lnTo>
                    <a:pt x="542" y="240"/>
                  </a:lnTo>
                  <a:lnTo>
                    <a:pt x="535" y="258"/>
                  </a:lnTo>
                  <a:lnTo>
                    <a:pt x="527" y="278"/>
                  </a:lnTo>
                  <a:lnTo>
                    <a:pt x="517" y="297"/>
                  </a:lnTo>
                  <a:lnTo>
                    <a:pt x="506" y="316"/>
                  </a:lnTo>
                  <a:lnTo>
                    <a:pt x="494" y="337"/>
                  </a:lnTo>
                  <a:lnTo>
                    <a:pt x="468" y="378"/>
                  </a:lnTo>
                  <a:lnTo>
                    <a:pt x="436" y="420"/>
                  </a:lnTo>
                  <a:lnTo>
                    <a:pt x="401" y="464"/>
                  </a:lnTo>
                  <a:lnTo>
                    <a:pt x="362" y="507"/>
                  </a:lnTo>
                  <a:lnTo>
                    <a:pt x="320" y="551"/>
                  </a:lnTo>
                  <a:lnTo>
                    <a:pt x="274" y="593"/>
                  </a:lnTo>
                  <a:lnTo>
                    <a:pt x="250" y="613"/>
                  </a:lnTo>
                  <a:lnTo>
                    <a:pt x="225" y="634"/>
                  </a:lnTo>
                  <a:lnTo>
                    <a:pt x="200" y="654"/>
                  </a:lnTo>
                  <a:lnTo>
                    <a:pt x="173" y="675"/>
                  </a:lnTo>
                  <a:lnTo>
                    <a:pt x="173" y="675"/>
                  </a:lnTo>
                  <a:lnTo>
                    <a:pt x="107" y="723"/>
                  </a:lnTo>
                  <a:lnTo>
                    <a:pt x="70" y="747"/>
                  </a:lnTo>
                  <a:lnTo>
                    <a:pt x="39" y="767"/>
                  </a:lnTo>
                  <a:lnTo>
                    <a:pt x="39" y="767"/>
                  </a:lnTo>
                  <a:lnTo>
                    <a:pt x="31" y="771"/>
                  </a:lnTo>
                  <a:lnTo>
                    <a:pt x="31" y="771"/>
                  </a:lnTo>
                  <a:lnTo>
                    <a:pt x="5" y="790"/>
                  </a:lnTo>
                  <a:lnTo>
                    <a:pt x="5" y="790"/>
                  </a:lnTo>
                  <a:lnTo>
                    <a:pt x="2" y="794"/>
                  </a:lnTo>
                  <a:lnTo>
                    <a:pt x="0" y="797"/>
                  </a:lnTo>
                  <a:lnTo>
                    <a:pt x="2" y="798"/>
                  </a:lnTo>
                  <a:lnTo>
                    <a:pt x="3" y="799"/>
                  </a:lnTo>
                  <a:lnTo>
                    <a:pt x="4" y="800"/>
                  </a:lnTo>
                  <a:lnTo>
                    <a:pt x="8" y="800"/>
                  </a:lnTo>
                  <a:lnTo>
                    <a:pt x="11" y="798"/>
                  </a:lnTo>
                  <a:lnTo>
                    <a:pt x="11" y="798"/>
                  </a:lnTo>
                  <a:lnTo>
                    <a:pt x="24" y="792"/>
                  </a:lnTo>
                  <a:lnTo>
                    <a:pt x="38" y="785"/>
                  </a:lnTo>
                  <a:lnTo>
                    <a:pt x="38" y="785"/>
                  </a:lnTo>
                  <a:lnTo>
                    <a:pt x="45" y="780"/>
                  </a:lnTo>
                  <a:lnTo>
                    <a:pt x="45" y="780"/>
                  </a:lnTo>
                  <a:lnTo>
                    <a:pt x="80" y="758"/>
                  </a:lnTo>
                  <a:lnTo>
                    <a:pt x="120" y="732"/>
                  </a:lnTo>
                  <a:lnTo>
                    <a:pt x="195" y="680"/>
                  </a:lnTo>
                  <a:lnTo>
                    <a:pt x="195" y="680"/>
                  </a:lnTo>
                  <a:lnTo>
                    <a:pt x="249" y="641"/>
                  </a:lnTo>
                  <a:lnTo>
                    <a:pt x="301" y="601"/>
                  </a:lnTo>
                  <a:lnTo>
                    <a:pt x="301" y="770"/>
                  </a:lnTo>
                  <a:lnTo>
                    <a:pt x="455" y="770"/>
                  </a:lnTo>
                  <a:lnTo>
                    <a:pt x="455" y="461"/>
                  </a:lnTo>
                  <a:lnTo>
                    <a:pt x="455" y="461"/>
                  </a:lnTo>
                  <a:lnTo>
                    <a:pt x="486" y="429"/>
                  </a:lnTo>
                  <a:lnTo>
                    <a:pt x="515" y="396"/>
                  </a:lnTo>
                  <a:lnTo>
                    <a:pt x="540" y="365"/>
                  </a:lnTo>
                  <a:lnTo>
                    <a:pt x="563" y="333"/>
                  </a:lnTo>
                  <a:lnTo>
                    <a:pt x="585" y="303"/>
                  </a:lnTo>
                  <a:lnTo>
                    <a:pt x="603" y="273"/>
                  </a:lnTo>
                  <a:lnTo>
                    <a:pt x="618" y="244"/>
                  </a:lnTo>
                  <a:lnTo>
                    <a:pt x="632" y="216"/>
                  </a:lnTo>
                  <a:lnTo>
                    <a:pt x="643" y="190"/>
                  </a:lnTo>
                  <a:lnTo>
                    <a:pt x="651" y="164"/>
                  </a:lnTo>
                  <a:lnTo>
                    <a:pt x="656" y="141"/>
                  </a:lnTo>
                  <a:lnTo>
                    <a:pt x="658" y="118"/>
                  </a:lnTo>
                  <a:lnTo>
                    <a:pt x="658" y="98"/>
                  </a:lnTo>
                  <a:lnTo>
                    <a:pt x="657" y="87"/>
                  </a:lnTo>
                  <a:lnTo>
                    <a:pt x="656" y="78"/>
                  </a:lnTo>
                  <a:lnTo>
                    <a:pt x="652" y="69"/>
                  </a:lnTo>
                  <a:lnTo>
                    <a:pt x="650" y="60"/>
                  </a:lnTo>
                  <a:lnTo>
                    <a:pt x="645" y="52"/>
                  </a:lnTo>
                  <a:lnTo>
                    <a:pt x="640" y="45"/>
                  </a:lnTo>
                  <a:lnTo>
                    <a:pt x="64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80" name="Freeform 41">
              <a:extLst>
                <a:ext uri="{FF2B5EF4-FFF2-40B4-BE49-F238E27FC236}">
                  <a16:creationId xmlns:a16="http://schemas.microsoft.com/office/drawing/2014/main" id="{AF63510F-9839-4AFC-9E4D-10A74B05A4FF}"/>
                </a:ext>
              </a:extLst>
            </p:cNvPr>
            <p:cNvSpPr>
              <a:spLocks/>
            </p:cNvSpPr>
            <p:nvPr/>
          </p:nvSpPr>
          <p:spPr bwMode="auto">
            <a:xfrm>
              <a:off x="1233488" y="814388"/>
              <a:ext cx="819150" cy="649288"/>
            </a:xfrm>
            <a:custGeom>
              <a:avLst/>
              <a:gdLst>
                <a:gd name="T0" fmla="*/ 442 w 1032"/>
                <a:gd name="T1" fmla="*/ 660 h 819"/>
                <a:gd name="T2" fmla="*/ 582 w 1032"/>
                <a:gd name="T3" fmla="*/ 569 h 819"/>
                <a:gd name="T4" fmla="*/ 598 w 1032"/>
                <a:gd name="T5" fmla="*/ 553 h 819"/>
                <a:gd name="T6" fmla="*/ 594 w 1032"/>
                <a:gd name="T7" fmla="*/ 549 h 819"/>
                <a:gd name="T8" fmla="*/ 560 w 1032"/>
                <a:gd name="T9" fmla="*/ 567 h 819"/>
                <a:gd name="T10" fmla="*/ 397 w 1032"/>
                <a:gd name="T11" fmla="*/ 661 h 819"/>
                <a:gd name="T12" fmla="*/ 264 w 1032"/>
                <a:gd name="T13" fmla="*/ 713 h 819"/>
                <a:gd name="T14" fmla="*/ 175 w 1032"/>
                <a:gd name="T15" fmla="*/ 722 h 819"/>
                <a:gd name="T16" fmla="*/ 138 w 1032"/>
                <a:gd name="T17" fmla="*/ 713 h 819"/>
                <a:gd name="T18" fmla="*/ 107 w 1032"/>
                <a:gd name="T19" fmla="*/ 692 h 819"/>
                <a:gd name="T20" fmla="*/ 94 w 1032"/>
                <a:gd name="T21" fmla="*/ 670 h 819"/>
                <a:gd name="T22" fmla="*/ 87 w 1032"/>
                <a:gd name="T23" fmla="*/ 639 h 819"/>
                <a:gd name="T24" fmla="*/ 106 w 1032"/>
                <a:gd name="T25" fmla="*/ 559 h 819"/>
                <a:gd name="T26" fmla="*/ 167 w 1032"/>
                <a:gd name="T27" fmla="*/ 463 h 819"/>
                <a:gd name="T28" fmla="*/ 260 w 1032"/>
                <a:gd name="T29" fmla="*/ 354 h 819"/>
                <a:gd name="T30" fmla="*/ 322 w 1032"/>
                <a:gd name="T31" fmla="*/ 668 h 819"/>
                <a:gd name="T32" fmla="*/ 442 w 1032"/>
                <a:gd name="T33" fmla="*/ 281 h 819"/>
                <a:gd name="T34" fmla="*/ 491 w 1032"/>
                <a:gd name="T35" fmla="*/ 381 h 819"/>
                <a:gd name="T36" fmla="*/ 530 w 1032"/>
                <a:gd name="T37" fmla="*/ 428 h 819"/>
                <a:gd name="T38" fmla="*/ 578 w 1032"/>
                <a:gd name="T39" fmla="*/ 460 h 819"/>
                <a:gd name="T40" fmla="*/ 635 w 1032"/>
                <a:gd name="T41" fmla="*/ 479 h 819"/>
                <a:gd name="T42" fmla="*/ 682 w 1032"/>
                <a:gd name="T43" fmla="*/ 480 h 819"/>
                <a:gd name="T44" fmla="*/ 741 w 1032"/>
                <a:gd name="T45" fmla="*/ 466 h 819"/>
                <a:gd name="T46" fmla="*/ 792 w 1032"/>
                <a:gd name="T47" fmla="*/ 437 h 819"/>
                <a:gd name="T48" fmla="*/ 833 w 1032"/>
                <a:gd name="T49" fmla="*/ 394 h 819"/>
                <a:gd name="T50" fmla="*/ 891 w 1032"/>
                <a:gd name="T51" fmla="*/ 281 h 819"/>
                <a:gd name="T52" fmla="*/ 967 w 1032"/>
                <a:gd name="T53" fmla="*/ 284 h 819"/>
                <a:gd name="T54" fmla="*/ 1029 w 1032"/>
                <a:gd name="T55" fmla="*/ 206 h 819"/>
                <a:gd name="T56" fmla="*/ 1031 w 1032"/>
                <a:gd name="T57" fmla="*/ 188 h 819"/>
                <a:gd name="T58" fmla="*/ 994 w 1032"/>
                <a:gd name="T59" fmla="*/ 139 h 819"/>
                <a:gd name="T60" fmla="*/ 939 w 1032"/>
                <a:gd name="T61" fmla="*/ 110 h 819"/>
                <a:gd name="T62" fmla="*/ 897 w 1032"/>
                <a:gd name="T63" fmla="*/ 104 h 819"/>
                <a:gd name="T64" fmla="*/ 866 w 1032"/>
                <a:gd name="T65" fmla="*/ 108 h 819"/>
                <a:gd name="T66" fmla="*/ 818 w 1032"/>
                <a:gd name="T67" fmla="*/ 127 h 819"/>
                <a:gd name="T68" fmla="*/ 764 w 1032"/>
                <a:gd name="T69" fmla="*/ 186 h 819"/>
                <a:gd name="T70" fmla="*/ 694 w 1032"/>
                <a:gd name="T71" fmla="*/ 332 h 819"/>
                <a:gd name="T72" fmla="*/ 666 w 1032"/>
                <a:gd name="T73" fmla="*/ 344 h 819"/>
                <a:gd name="T74" fmla="*/ 643 w 1032"/>
                <a:gd name="T75" fmla="*/ 336 h 819"/>
                <a:gd name="T76" fmla="*/ 569 w 1032"/>
                <a:gd name="T77" fmla="*/ 186 h 819"/>
                <a:gd name="T78" fmla="*/ 546 w 1032"/>
                <a:gd name="T79" fmla="*/ 153 h 819"/>
                <a:gd name="T80" fmla="*/ 549 w 1032"/>
                <a:gd name="T81" fmla="*/ 99 h 819"/>
                <a:gd name="T82" fmla="*/ 652 w 1032"/>
                <a:gd name="T83" fmla="*/ 28 h 819"/>
                <a:gd name="T84" fmla="*/ 682 w 1032"/>
                <a:gd name="T85" fmla="*/ 6 h 819"/>
                <a:gd name="T86" fmla="*/ 678 w 1032"/>
                <a:gd name="T87" fmla="*/ 0 h 819"/>
                <a:gd name="T88" fmla="*/ 658 w 1032"/>
                <a:gd name="T89" fmla="*/ 8 h 819"/>
                <a:gd name="T90" fmla="*/ 540 w 1032"/>
                <a:gd name="T91" fmla="*/ 80 h 819"/>
                <a:gd name="T92" fmla="*/ 489 w 1032"/>
                <a:gd name="T93" fmla="*/ 114 h 819"/>
                <a:gd name="T94" fmla="*/ 436 w 1032"/>
                <a:gd name="T95" fmla="*/ 104 h 819"/>
                <a:gd name="T96" fmla="*/ 391 w 1032"/>
                <a:gd name="T97" fmla="*/ 111 h 819"/>
                <a:gd name="T98" fmla="*/ 342 w 1032"/>
                <a:gd name="T99" fmla="*/ 138 h 819"/>
                <a:gd name="T100" fmla="*/ 305 w 1032"/>
                <a:gd name="T101" fmla="*/ 182 h 819"/>
                <a:gd name="T102" fmla="*/ 289 w 1032"/>
                <a:gd name="T103" fmla="*/ 237 h 819"/>
                <a:gd name="T104" fmla="*/ 249 w 1032"/>
                <a:gd name="T105" fmla="*/ 308 h 819"/>
                <a:gd name="T106" fmla="*/ 116 w 1032"/>
                <a:gd name="T107" fmla="*/ 451 h 819"/>
                <a:gd name="T108" fmla="*/ 31 w 1032"/>
                <a:gd name="T109" fmla="*/ 580 h 819"/>
                <a:gd name="T110" fmla="*/ 2 w 1032"/>
                <a:gd name="T111" fmla="*/ 662 h 819"/>
                <a:gd name="T112" fmla="*/ 1 w 1032"/>
                <a:gd name="T113" fmla="*/ 708 h 819"/>
                <a:gd name="T114" fmla="*/ 16 w 1032"/>
                <a:gd name="T115" fmla="*/ 745 h 819"/>
                <a:gd name="T116" fmla="*/ 46 w 1032"/>
                <a:gd name="T117" fmla="*/ 772 h 819"/>
                <a:gd name="T118" fmla="*/ 104 w 1032"/>
                <a:gd name="T119" fmla="*/ 786 h 819"/>
                <a:gd name="T120" fmla="*/ 179 w 1032"/>
                <a:gd name="T121" fmla="*/ 777 h 819"/>
                <a:gd name="T122" fmla="*/ 289 w 1032"/>
                <a:gd name="T123" fmla="*/ 73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2" h="819">
                  <a:moveTo>
                    <a:pt x="289" y="819"/>
                  </a:moveTo>
                  <a:lnTo>
                    <a:pt x="442" y="819"/>
                  </a:lnTo>
                  <a:lnTo>
                    <a:pt x="442" y="660"/>
                  </a:lnTo>
                  <a:lnTo>
                    <a:pt x="442" y="660"/>
                  </a:lnTo>
                  <a:lnTo>
                    <a:pt x="506" y="620"/>
                  </a:lnTo>
                  <a:lnTo>
                    <a:pt x="569" y="579"/>
                  </a:lnTo>
                  <a:lnTo>
                    <a:pt x="569" y="579"/>
                  </a:lnTo>
                  <a:lnTo>
                    <a:pt x="582" y="569"/>
                  </a:lnTo>
                  <a:lnTo>
                    <a:pt x="593" y="559"/>
                  </a:lnTo>
                  <a:lnTo>
                    <a:pt x="593" y="559"/>
                  </a:lnTo>
                  <a:lnTo>
                    <a:pt x="596" y="557"/>
                  </a:lnTo>
                  <a:lnTo>
                    <a:pt x="598" y="553"/>
                  </a:lnTo>
                  <a:lnTo>
                    <a:pt x="598" y="551"/>
                  </a:lnTo>
                  <a:lnTo>
                    <a:pt x="598" y="550"/>
                  </a:lnTo>
                  <a:lnTo>
                    <a:pt x="595" y="549"/>
                  </a:lnTo>
                  <a:lnTo>
                    <a:pt x="594" y="549"/>
                  </a:lnTo>
                  <a:lnTo>
                    <a:pt x="588" y="550"/>
                  </a:lnTo>
                  <a:lnTo>
                    <a:pt x="588" y="550"/>
                  </a:lnTo>
                  <a:lnTo>
                    <a:pt x="560" y="567"/>
                  </a:lnTo>
                  <a:lnTo>
                    <a:pt x="560" y="567"/>
                  </a:lnTo>
                  <a:lnTo>
                    <a:pt x="517" y="593"/>
                  </a:lnTo>
                  <a:lnTo>
                    <a:pt x="474" y="619"/>
                  </a:lnTo>
                  <a:lnTo>
                    <a:pt x="435" y="640"/>
                  </a:lnTo>
                  <a:lnTo>
                    <a:pt x="397" y="661"/>
                  </a:lnTo>
                  <a:lnTo>
                    <a:pt x="361" y="678"/>
                  </a:lnTo>
                  <a:lnTo>
                    <a:pt x="326" y="692"/>
                  </a:lnTo>
                  <a:lnTo>
                    <a:pt x="295" y="703"/>
                  </a:lnTo>
                  <a:lnTo>
                    <a:pt x="264" y="713"/>
                  </a:lnTo>
                  <a:lnTo>
                    <a:pt x="237" y="719"/>
                  </a:lnTo>
                  <a:lnTo>
                    <a:pt x="210" y="722"/>
                  </a:lnTo>
                  <a:lnTo>
                    <a:pt x="187" y="724"/>
                  </a:lnTo>
                  <a:lnTo>
                    <a:pt x="175" y="722"/>
                  </a:lnTo>
                  <a:lnTo>
                    <a:pt x="165" y="721"/>
                  </a:lnTo>
                  <a:lnTo>
                    <a:pt x="156" y="720"/>
                  </a:lnTo>
                  <a:lnTo>
                    <a:pt x="146" y="716"/>
                  </a:lnTo>
                  <a:lnTo>
                    <a:pt x="138" y="713"/>
                  </a:lnTo>
                  <a:lnTo>
                    <a:pt x="129" y="709"/>
                  </a:lnTo>
                  <a:lnTo>
                    <a:pt x="121" y="704"/>
                  </a:lnTo>
                  <a:lnTo>
                    <a:pt x="115" y="698"/>
                  </a:lnTo>
                  <a:lnTo>
                    <a:pt x="107" y="692"/>
                  </a:lnTo>
                  <a:lnTo>
                    <a:pt x="101" y="685"/>
                  </a:lnTo>
                  <a:lnTo>
                    <a:pt x="101" y="685"/>
                  </a:lnTo>
                  <a:lnTo>
                    <a:pt x="98" y="678"/>
                  </a:lnTo>
                  <a:lnTo>
                    <a:pt x="94" y="670"/>
                  </a:lnTo>
                  <a:lnTo>
                    <a:pt x="91" y="663"/>
                  </a:lnTo>
                  <a:lnTo>
                    <a:pt x="89" y="655"/>
                  </a:lnTo>
                  <a:lnTo>
                    <a:pt x="87" y="648"/>
                  </a:lnTo>
                  <a:lnTo>
                    <a:pt x="87" y="639"/>
                  </a:lnTo>
                  <a:lnTo>
                    <a:pt x="88" y="621"/>
                  </a:lnTo>
                  <a:lnTo>
                    <a:pt x="92" y="602"/>
                  </a:lnTo>
                  <a:lnTo>
                    <a:pt x="98" y="581"/>
                  </a:lnTo>
                  <a:lnTo>
                    <a:pt x="106" y="559"/>
                  </a:lnTo>
                  <a:lnTo>
                    <a:pt x="118" y="536"/>
                  </a:lnTo>
                  <a:lnTo>
                    <a:pt x="132" y="512"/>
                  </a:lnTo>
                  <a:lnTo>
                    <a:pt x="148" y="488"/>
                  </a:lnTo>
                  <a:lnTo>
                    <a:pt x="167" y="463"/>
                  </a:lnTo>
                  <a:lnTo>
                    <a:pt x="187" y="436"/>
                  </a:lnTo>
                  <a:lnTo>
                    <a:pt x="210" y="410"/>
                  </a:lnTo>
                  <a:lnTo>
                    <a:pt x="234" y="383"/>
                  </a:lnTo>
                  <a:lnTo>
                    <a:pt x="260" y="354"/>
                  </a:lnTo>
                  <a:lnTo>
                    <a:pt x="289" y="326"/>
                  </a:lnTo>
                  <a:lnTo>
                    <a:pt x="289" y="681"/>
                  </a:lnTo>
                  <a:lnTo>
                    <a:pt x="289" y="681"/>
                  </a:lnTo>
                  <a:lnTo>
                    <a:pt x="322" y="668"/>
                  </a:lnTo>
                  <a:lnTo>
                    <a:pt x="359" y="652"/>
                  </a:lnTo>
                  <a:lnTo>
                    <a:pt x="400" y="633"/>
                  </a:lnTo>
                  <a:lnTo>
                    <a:pt x="442" y="610"/>
                  </a:lnTo>
                  <a:lnTo>
                    <a:pt x="442" y="281"/>
                  </a:lnTo>
                  <a:lnTo>
                    <a:pt x="476" y="353"/>
                  </a:lnTo>
                  <a:lnTo>
                    <a:pt x="476" y="353"/>
                  </a:lnTo>
                  <a:lnTo>
                    <a:pt x="483" y="367"/>
                  </a:lnTo>
                  <a:lnTo>
                    <a:pt x="491" y="381"/>
                  </a:lnTo>
                  <a:lnTo>
                    <a:pt x="500" y="394"/>
                  </a:lnTo>
                  <a:lnTo>
                    <a:pt x="509" y="406"/>
                  </a:lnTo>
                  <a:lnTo>
                    <a:pt x="519" y="418"/>
                  </a:lnTo>
                  <a:lnTo>
                    <a:pt x="530" y="428"/>
                  </a:lnTo>
                  <a:lnTo>
                    <a:pt x="541" y="437"/>
                  </a:lnTo>
                  <a:lnTo>
                    <a:pt x="553" y="446"/>
                  </a:lnTo>
                  <a:lnTo>
                    <a:pt x="565" y="454"/>
                  </a:lnTo>
                  <a:lnTo>
                    <a:pt x="578" y="460"/>
                  </a:lnTo>
                  <a:lnTo>
                    <a:pt x="592" y="466"/>
                  </a:lnTo>
                  <a:lnTo>
                    <a:pt x="606" y="471"/>
                  </a:lnTo>
                  <a:lnTo>
                    <a:pt x="621" y="475"/>
                  </a:lnTo>
                  <a:lnTo>
                    <a:pt x="635" y="479"/>
                  </a:lnTo>
                  <a:lnTo>
                    <a:pt x="651" y="480"/>
                  </a:lnTo>
                  <a:lnTo>
                    <a:pt x="666" y="480"/>
                  </a:lnTo>
                  <a:lnTo>
                    <a:pt x="666" y="480"/>
                  </a:lnTo>
                  <a:lnTo>
                    <a:pt x="682" y="480"/>
                  </a:lnTo>
                  <a:lnTo>
                    <a:pt x="698" y="479"/>
                  </a:lnTo>
                  <a:lnTo>
                    <a:pt x="712" y="475"/>
                  </a:lnTo>
                  <a:lnTo>
                    <a:pt x="727" y="471"/>
                  </a:lnTo>
                  <a:lnTo>
                    <a:pt x="741" y="466"/>
                  </a:lnTo>
                  <a:lnTo>
                    <a:pt x="755" y="460"/>
                  </a:lnTo>
                  <a:lnTo>
                    <a:pt x="768" y="454"/>
                  </a:lnTo>
                  <a:lnTo>
                    <a:pt x="780" y="446"/>
                  </a:lnTo>
                  <a:lnTo>
                    <a:pt x="792" y="437"/>
                  </a:lnTo>
                  <a:lnTo>
                    <a:pt x="803" y="428"/>
                  </a:lnTo>
                  <a:lnTo>
                    <a:pt x="814" y="418"/>
                  </a:lnTo>
                  <a:lnTo>
                    <a:pt x="823" y="406"/>
                  </a:lnTo>
                  <a:lnTo>
                    <a:pt x="833" y="394"/>
                  </a:lnTo>
                  <a:lnTo>
                    <a:pt x="841" y="381"/>
                  </a:lnTo>
                  <a:lnTo>
                    <a:pt x="850" y="367"/>
                  </a:lnTo>
                  <a:lnTo>
                    <a:pt x="857" y="353"/>
                  </a:lnTo>
                  <a:lnTo>
                    <a:pt x="891" y="281"/>
                  </a:lnTo>
                  <a:lnTo>
                    <a:pt x="891" y="365"/>
                  </a:lnTo>
                  <a:lnTo>
                    <a:pt x="891" y="365"/>
                  </a:lnTo>
                  <a:lnTo>
                    <a:pt x="931" y="324"/>
                  </a:lnTo>
                  <a:lnTo>
                    <a:pt x="967" y="284"/>
                  </a:lnTo>
                  <a:lnTo>
                    <a:pt x="1000" y="246"/>
                  </a:lnTo>
                  <a:lnTo>
                    <a:pt x="1015" y="225"/>
                  </a:lnTo>
                  <a:lnTo>
                    <a:pt x="1029" y="206"/>
                  </a:lnTo>
                  <a:lnTo>
                    <a:pt x="1029" y="206"/>
                  </a:lnTo>
                  <a:lnTo>
                    <a:pt x="1031" y="201"/>
                  </a:lnTo>
                  <a:lnTo>
                    <a:pt x="1032" y="197"/>
                  </a:lnTo>
                  <a:lnTo>
                    <a:pt x="1032" y="192"/>
                  </a:lnTo>
                  <a:lnTo>
                    <a:pt x="1031" y="188"/>
                  </a:lnTo>
                  <a:lnTo>
                    <a:pt x="1031" y="188"/>
                  </a:lnTo>
                  <a:lnTo>
                    <a:pt x="1020" y="171"/>
                  </a:lnTo>
                  <a:lnTo>
                    <a:pt x="1008" y="154"/>
                  </a:lnTo>
                  <a:lnTo>
                    <a:pt x="994" y="139"/>
                  </a:lnTo>
                  <a:lnTo>
                    <a:pt x="977" y="127"/>
                  </a:lnTo>
                  <a:lnTo>
                    <a:pt x="959" y="118"/>
                  </a:lnTo>
                  <a:lnTo>
                    <a:pt x="950" y="114"/>
                  </a:lnTo>
                  <a:lnTo>
                    <a:pt x="939" y="110"/>
                  </a:lnTo>
                  <a:lnTo>
                    <a:pt x="930" y="108"/>
                  </a:lnTo>
                  <a:lnTo>
                    <a:pt x="919" y="105"/>
                  </a:lnTo>
                  <a:lnTo>
                    <a:pt x="908" y="104"/>
                  </a:lnTo>
                  <a:lnTo>
                    <a:pt x="897" y="104"/>
                  </a:lnTo>
                  <a:lnTo>
                    <a:pt x="897" y="104"/>
                  </a:lnTo>
                  <a:lnTo>
                    <a:pt x="886" y="104"/>
                  </a:lnTo>
                  <a:lnTo>
                    <a:pt x="876" y="105"/>
                  </a:lnTo>
                  <a:lnTo>
                    <a:pt x="866" y="108"/>
                  </a:lnTo>
                  <a:lnTo>
                    <a:pt x="856" y="110"/>
                  </a:lnTo>
                  <a:lnTo>
                    <a:pt x="845" y="114"/>
                  </a:lnTo>
                  <a:lnTo>
                    <a:pt x="837" y="118"/>
                  </a:lnTo>
                  <a:lnTo>
                    <a:pt x="818" y="127"/>
                  </a:lnTo>
                  <a:lnTo>
                    <a:pt x="802" y="139"/>
                  </a:lnTo>
                  <a:lnTo>
                    <a:pt x="787" y="154"/>
                  </a:lnTo>
                  <a:lnTo>
                    <a:pt x="775" y="169"/>
                  </a:lnTo>
                  <a:lnTo>
                    <a:pt x="764" y="186"/>
                  </a:lnTo>
                  <a:lnTo>
                    <a:pt x="700" y="324"/>
                  </a:lnTo>
                  <a:lnTo>
                    <a:pt x="700" y="324"/>
                  </a:lnTo>
                  <a:lnTo>
                    <a:pt x="697" y="329"/>
                  </a:lnTo>
                  <a:lnTo>
                    <a:pt x="694" y="332"/>
                  </a:lnTo>
                  <a:lnTo>
                    <a:pt x="691" y="336"/>
                  </a:lnTo>
                  <a:lnTo>
                    <a:pt x="686" y="340"/>
                  </a:lnTo>
                  <a:lnTo>
                    <a:pt x="677" y="343"/>
                  </a:lnTo>
                  <a:lnTo>
                    <a:pt x="666" y="344"/>
                  </a:lnTo>
                  <a:lnTo>
                    <a:pt x="666" y="344"/>
                  </a:lnTo>
                  <a:lnTo>
                    <a:pt x="657" y="343"/>
                  </a:lnTo>
                  <a:lnTo>
                    <a:pt x="647" y="340"/>
                  </a:lnTo>
                  <a:lnTo>
                    <a:pt x="643" y="336"/>
                  </a:lnTo>
                  <a:lnTo>
                    <a:pt x="639" y="332"/>
                  </a:lnTo>
                  <a:lnTo>
                    <a:pt x="636" y="329"/>
                  </a:lnTo>
                  <a:lnTo>
                    <a:pt x="634" y="324"/>
                  </a:lnTo>
                  <a:lnTo>
                    <a:pt x="569" y="186"/>
                  </a:lnTo>
                  <a:lnTo>
                    <a:pt x="569" y="186"/>
                  </a:lnTo>
                  <a:lnTo>
                    <a:pt x="564" y="178"/>
                  </a:lnTo>
                  <a:lnTo>
                    <a:pt x="558" y="169"/>
                  </a:lnTo>
                  <a:lnTo>
                    <a:pt x="546" y="153"/>
                  </a:lnTo>
                  <a:lnTo>
                    <a:pt x="530" y="139"/>
                  </a:lnTo>
                  <a:lnTo>
                    <a:pt x="514" y="127"/>
                  </a:lnTo>
                  <a:lnTo>
                    <a:pt x="514" y="127"/>
                  </a:lnTo>
                  <a:lnTo>
                    <a:pt x="549" y="99"/>
                  </a:lnTo>
                  <a:lnTo>
                    <a:pt x="583" y="74"/>
                  </a:lnTo>
                  <a:lnTo>
                    <a:pt x="618" y="50"/>
                  </a:lnTo>
                  <a:lnTo>
                    <a:pt x="652" y="28"/>
                  </a:lnTo>
                  <a:lnTo>
                    <a:pt x="652" y="28"/>
                  </a:lnTo>
                  <a:lnTo>
                    <a:pt x="666" y="19"/>
                  </a:lnTo>
                  <a:lnTo>
                    <a:pt x="678" y="10"/>
                  </a:lnTo>
                  <a:lnTo>
                    <a:pt x="678" y="10"/>
                  </a:lnTo>
                  <a:lnTo>
                    <a:pt x="682" y="6"/>
                  </a:lnTo>
                  <a:lnTo>
                    <a:pt x="682" y="4"/>
                  </a:lnTo>
                  <a:lnTo>
                    <a:pt x="682" y="2"/>
                  </a:lnTo>
                  <a:lnTo>
                    <a:pt x="681" y="0"/>
                  </a:lnTo>
                  <a:lnTo>
                    <a:pt x="678" y="0"/>
                  </a:lnTo>
                  <a:lnTo>
                    <a:pt x="675" y="0"/>
                  </a:lnTo>
                  <a:lnTo>
                    <a:pt x="671" y="2"/>
                  </a:lnTo>
                  <a:lnTo>
                    <a:pt x="671" y="2"/>
                  </a:lnTo>
                  <a:lnTo>
                    <a:pt x="658" y="8"/>
                  </a:lnTo>
                  <a:lnTo>
                    <a:pt x="643" y="16"/>
                  </a:lnTo>
                  <a:lnTo>
                    <a:pt x="643" y="16"/>
                  </a:lnTo>
                  <a:lnTo>
                    <a:pt x="575" y="58"/>
                  </a:lnTo>
                  <a:lnTo>
                    <a:pt x="540" y="80"/>
                  </a:lnTo>
                  <a:lnTo>
                    <a:pt x="506" y="103"/>
                  </a:lnTo>
                  <a:lnTo>
                    <a:pt x="506" y="103"/>
                  </a:lnTo>
                  <a:lnTo>
                    <a:pt x="489" y="114"/>
                  </a:lnTo>
                  <a:lnTo>
                    <a:pt x="489" y="114"/>
                  </a:lnTo>
                  <a:lnTo>
                    <a:pt x="477" y="110"/>
                  </a:lnTo>
                  <a:lnTo>
                    <a:pt x="464" y="107"/>
                  </a:lnTo>
                  <a:lnTo>
                    <a:pt x="450" y="105"/>
                  </a:lnTo>
                  <a:lnTo>
                    <a:pt x="436" y="104"/>
                  </a:lnTo>
                  <a:lnTo>
                    <a:pt x="436" y="104"/>
                  </a:lnTo>
                  <a:lnTo>
                    <a:pt x="420" y="105"/>
                  </a:lnTo>
                  <a:lnTo>
                    <a:pt x="406" y="108"/>
                  </a:lnTo>
                  <a:lnTo>
                    <a:pt x="391" y="111"/>
                  </a:lnTo>
                  <a:lnTo>
                    <a:pt x="378" y="116"/>
                  </a:lnTo>
                  <a:lnTo>
                    <a:pt x="366" y="122"/>
                  </a:lnTo>
                  <a:lnTo>
                    <a:pt x="353" y="130"/>
                  </a:lnTo>
                  <a:lnTo>
                    <a:pt x="342" y="138"/>
                  </a:lnTo>
                  <a:lnTo>
                    <a:pt x="331" y="148"/>
                  </a:lnTo>
                  <a:lnTo>
                    <a:pt x="321" y="159"/>
                  </a:lnTo>
                  <a:lnTo>
                    <a:pt x="313" y="169"/>
                  </a:lnTo>
                  <a:lnTo>
                    <a:pt x="305" y="182"/>
                  </a:lnTo>
                  <a:lnTo>
                    <a:pt x="299" y="195"/>
                  </a:lnTo>
                  <a:lnTo>
                    <a:pt x="295" y="208"/>
                  </a:lnTo>
                  <a:lnTo>
                    <a:pt x="291" y="223"/>
                  </a:lnTo>
                  <a:lnTo>
                    <a:pt x="289" y="237"/>
                  </a:lnTo>
                  <a:lnTo>
                    <a:pt x="289" y="252"/>
                  </a:lnTo>
                  <a:lnTo>
                    <a:pt x="289" y="272"/>
                  </a:lnTo>
                  <a:lnTo>
                    <a:pt x="289" y="272"/>
                  </a:lnTo>
                  <a:lnTo>
                    <a:pt x="249" y="308"/>
                  </a:lnTo>
                  <a:lnTo>
                    <a:pt x="211" y="344"/>
                  </a:lnTo>
                  <a:lnTo>
                    <a:pt x="176" y="381"/>
                  </a:lnTo>
                  <a:lnTo>
                    <a:pt x="145" y="416"/>
                  </a:lnTo>
                  <a:lnTo>
                    <a:pt x="116" y="451"/>
                  </a:lnTo>
                  <a:lnTo>
                    <a:pt x="91" y="485"/>
                  </a:lnTo>
                  <a:lnTo>
                    <a:pt x="68" y="517"/>
                  </a:lnTo>
                  <a:lnTo>
                    <a:pt x="47" y="550"/>
                  </a:lnTo>
                  <a:lnTo>
                    <a:pt x="31" y="580"/>
                  </a:lnTo>
                  <a:lnTo>
                    <a:pt x="18" y="609"/>
                  </a:lnTo>
                  <a:lnTo>
                    <a:pt x="8" y="637"/>
                  </a:lnTo>
                  <a:lnTo>
                    <a:pt x="5" y="650"/>
                  </a:lnTo>
                  <a:lnTo>
                    <a:pt x="2" y="662"/>
                  </a:lnTo>
                  <a:lnTo>
                    <a:pt x="0" y="674"/>
                  </a:lnTo>
                  <a:lnTo>
                    <a:pt x="0" y="686"/>
                  </a:lnTo>
                  <a:lnTo>
                    <a:pt x="0" y="697"/>
                  </a:lnTo>
                  <a:lnTo>
                    <a:pt x="1" y="708"/>
                  </a:lnTo>
                  <a:lnTo>
                    <a:pt x="4" y="718"/>
                  </a:lnTo>
                  <a:lnTo>
                    <a:pt x="6" y="727"/>
                  </a:lnTo>
                  <a:lnTo>
                    <a:pt x="11" y="737"/>
                  </a:lnTo>
                  <a:lnTo>
                    <a:pt x="16" y="745"/>
                  </a:lnTo>
                  <a:lnTo>
                    <a:pt x="16" y="745"/>
                  </a:lnTo>
                  <a:lnTo>
                    <a:pt x="24" y="756"/>
                  </a:lnTo>
                  <a:lnTo>
                    <a:pt x="35" y="765"/>
                  </a:lnTo>
                  <a:lnTo>
                    <a:pt x="46" y="772"/>
                  </a:lnTo>
                  <a:lnTo>
                    <a:pt x="59" y="778"/>
                  </a:lnTo>
                  <a:lnTo>
                    <a:pt x="72" y="783"/>
                  </a:lnTo>
                  <a:lnTo>
                    <a:pt x="88" y="785"/>
                  </a:lnTo>
                  <a:lnTo>
                    <a:pt x="104" y="786"/>
                  </a:lnTo>
                  <a:lnTo>
                    <a:pt x="122" y="786"/>
                  </a:lnTo>
                  <a:lnTo>
                    <a:pt x="140" y="784"/>
                  </a:lnTo>
                  <a:lnTo>
                    <a:pt x="158" y="782"/>
                  </a:lnTo>
                  <a:lnTo>
                    <a:pt x="179" y="777"/>
                  </a:lnTo>
                  <a:lnTo>
                    <a:pt x="199" y="772"/>
                  </a:lnTo>
                  <a:lnTo>
                    <a:pt x="220" y="765"/>
                  </a:lnTo>
                  <a:lnTo>
                    <a:pt x="243" y="757"/>
                  </a:lnTo>
                  <a:lnTo>
                    <a:pt x="289" y="739"/>
                  </a:lnTo>
                  <a:lnTo>
                    <a:pt x="289"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81" name="Freeform 42">
              <a:extLst>
                <a:ext uri="{FF2B5EF4-FFF2-40B4-BE49-F238E27FC236}">
                  <a16:creationId xmlns:a16="http://schemas.microsoft.com/office/drawing/2014/main" id="{ECEBBD2E-E647-4712-AF21-4401D6C40BED}"/>
                </a:ext>
              </a:extLst>
            </p:cNvPr>
            <p:cNvSpPr>
              <a:spLocks noEditPoints="1"/>
            </p:cNvSpPr>
            <p:nvPr/>
          </p:nvSpPr>
          <p:spPr bwMode="auto">
            <a:xfrm>
              <a:off x="4046538" y="938213"/>
              <a:ext cx="69850" cy="68263"/>
            </a:xfrm>
            <a:custGeom>
              <a:avLst/>
              <a:gdLst>
                <a:gd name="T0" fmla="*/ 0 w 87"/>
                <a:gd name="T1" fmla="*/ 44 h 87"/>
                <a:gd name="T2" fmla="*/ 4 w 87"/>
                <a:gd name="T3" fmla="*/ 27 h 87"/>
                <a:gd name="T4" fmla="*/ 14 w 87"/>
                <a:gd name="T5" fmla="*/ 12 h 87"/>
                <a:gd name="T6" fmla="*/ 27 w 87"/>
                <a:gd name="T7" fmla="*/ 4 h 87"/>
                <a:gd name="T8" fmla="*/ 44 w 87"/>
                <a:gd name="T9" fmla="*/ 0 h 87"/>
                <a:gd name="T10" fmla="*/ 52 w 87"/>
                <a:gd name="T11" fmla="*/ 0 h 87"/>
                <a:gd name="T12" fmla="*/ 68 w 87"/>
                <a:gd name="T13" fmla="*/ 7 h 87"/>
                <a:gd name="T14" fmla="*/ 80 w 87"/>
                <a:gd name="T15" fmla="*/ 19 h 87"/>
                <a:gd name="T16" fmla="*/ 86 w 87"/>
                <a:gd name="T17" fmla="*/ 35 h 87"/>
                <a:gd name="T18" fmla="*/ 87 w 87"/>
                <a:gd name="T19" fmla="*/ 44 h 87"/>
                <a:gd name="T20" fmla="*/ 84 w 87"/>
                <a:gd name="T21" fmla="*/ 61 h 87"/>
                <a:gd name="T22" fmla="*/ 75 w 87"/>
                <a:gd name="T23" fmla="*/ 74 h 87"/>
                <a:gd name="T24" fmla="*/ 61 w 87"/>
                <a:gd name="T25" fmla="*/ 83 h 87"/>
                <a:gd name="T26" fmla="*/ 44 w 87"/>
                <a:gd name="T27" fmla="*/ 87 h 87"/>
                <a:gd name="T28" fmla="*/ 35 w 87"/>
                <a:gd name="T29" fmla="*/ 86 h 87"/>
                <a:gd name="T30" fmla="*/ 20 w 87"/>
                <a:gd name="T31" fmla="*/ 80 h 87"/>
                <a:gd name="T32" fmla="*/ 8 w 87"/>
                <a:gd name="T33" fmla="*/ 68 h 87"/>
                <a:gd name="T34" fmla="*/ 2 w 87"/>
                <a:gd name="T35" fmla="*/ 52 h 87"/>
                <a:gd name="T36" fmla="*/ 0 w 87"/>
                <a:gd name="T37" fmla="*/ 44 h 87"/>
                <a:gd name="T38" fmla="*/ 76 w 87"/>
                <a:gd name="T39" fmla="*/ 44 h 87"/>
                <a:gd name="T40" fmla="*/ 74 w 87"/>
                <a:gd name="T41" fmla="*/ 29 h 87"/>
                <a:gd name="T42" fmla="*/ 67 w 87"/>
                <a:gd name="T43" fmla="*/ 18 h 87"/>
                <a:gd name="T44" fmla="*/ 57 w 87"/>
                <a:gd name="T45" fmla="*/ 11 h 87"/>
                <a:gd name="T46" fmla="*/ 44 w 87"/>
                <a:gd name="T47" fmla="*/ 9 h 87"/>
                <a:gd name="T48" fmla="*/ 38 w 87"/>
                <a:gd name="T49" fmla="*/ 9 h 87"/>
                <a:gd name="T50" fmla="*/ 26 w 87"/>
                <a:gd name="T51" fmla="*/ 13 h 87"/>
                <a:gd name="T52" fmla="*/ 16 w 87"/>
                <a:gd name="T53" fmla="*/ 23 h 87"/>
                <a:gd name="T54" fmla="*/ 11 w 87"/>
                <a:gd name="T55" fmla="*/ 36 h 87"/>
                <a:gd name="T56" fmla="*/ 11 w 87"/>
                <a:gd name="T57" fmla="*/ 44 h 87"/>
                <a:gd name="T58" fmla="*/ 14 w 87"/>
                <a:gd name="T59" fmla="*/ 57 h 87"/>
                <a:gd name="T60" fmla="*/ 21 w 87"/>
                <a:gd name="T61" fmla="*/ 69 h 87"/>
                <a:gd name="T62" fmla="*/ 31 w 87"/>
                <a:gd name="T63" fmla="*/ 76 h 87"/>
                <a:gd name="T64" fmla="*/ 44 w 87"/>
                <a:gd name="T65" fmla="*/ 79 h 87"/>
                <a:gd name="T66" fmla="*/ 51 w 87"/>
                <a:gd name="T67" fmla="*/ 77 h 87"/>
                <a:gd name="T68" fmla="*/ 62 w 87"/>
                <a:gd name="T69" fmla="*/ 73 h 87"/>
                <a:gd name="T70" fmla="*/ 72 w 87"/>
                <a:gd name="T71" fmla="*/ 63 h 87"/>
                <a:gd name="T72" fmla="*/ 76 w 87"/>
                <a:gd name="T73" fmla="*/ 51 h 87"/>
                <a:gd name="T74" fmla="*/ 76 w 87"/>
                <a:gd name="T75" fmla="*/ 44 h 87"/>
                <a:gd name="T76" fmla="*/ 45 w 87"/>
                <a:gd name="T77" fmla="*/ 18 h 87"/>
                <a:gd name="T78" fmla="*/ 53 w 87"/>
                <a:gd name="T79" fmla="*/ 19 h 87"/>
                <a:gd name="T80" fmla="*/ 61 w 87"/>
                <a:gd name="T81" fmla="*/ 24 h 87"/>
                <a:gd name="T82" fmla="*/ 63 w 87"/>
                <a:gd name="T83" fmla="*/ 33 h 87"/>
                <a:gd name="T84" fmla="*/ 63 w 87"/>
                <a:gd name="T85" fmla="*/ 39 h 87"/>
                <a:gd name="T86" fmla="*/ 56 w 87"/>
                <a:gd name="T87" fmla="*/ 45 h 87"/>
                <a:gd name="T88" fmla="*/ 64 w 87"/>
                <a:gd name="T89" fmla="*/ 68 h 87"/>
                <a:gd name="T90" fmla="*/ 41 w 87"/>
                <a:gd name="T91" fmla="*/ 47 h 87"/>
                <a:gd name="T92" fmla="*/ 37 w 87"/>
                <a:gd name="T93" fmla="*/ 68 h 87"/>
                <a:gd name="T94" fmla="*/ 27 w 87"/>
                <a:gd name="T95" fmla="*/ 18 h 87"/>
                <a:gd name="T96" fmla="*/ 44 w 87"/>
                <a:gd name="T97" fmla="*/ 40 h 87"/>
                <a:gd name="T98" fmla="*/ 49 w 87"/>
                <a:gd name="T99" fmla="*/ 40 h 87"/>
                <a:gd name="T100" fmla="*/ 53 w 87"/>
                <a:gd name="T101" fmla="*/ 36 h 87"/>
                <a:gd name="T102" fmla="*/ 55 w 87"/>
                <a:gd name="T103" fmla="*/ 33 h 87"/>
                <a:gd name="T104" fmla="*/ 51 w 87"/>
                <a:gd name="T105" fmla="*/ 27 h 87"/>
                <a:gd name="T106" fmla="*/ 45 w 87"/>
                <a:gd name="T107" fmla="*/ 26 h 87"/>
                <a:gd name="T108" fmla="*/ 37 w 87"/>
                <a:gd name="T10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87">
                  <a:moveTo>
                    <a:pt x="0" y="44"/>
                  </a:moveTo>
                  <a:lnTo>
                    <a:pt x="0" y="44"/>
                  </a:lnTo>
                  <a:lnTo>
                    <a:pt x="2" y="35"/>
                  </a:lnTo>
                  <a:lnTo>
                    <a:pt x="4" y="27"/>
                  </a:lnTo>
                  <a:lnTo>
                    <a:pt x="8" y="19"/>
                  </a:lnTo>
                  <a:lnTo>
                    <a:pt x="14" y="12"/>
                  </a:lnTo>
                  <a:lnTo>
                    <a:pt x="20" y="7"/>
                  </a:lnTo>
                  <a:lnTo>
                    <a:pt x="27" y="4"/>
                  </a:lnTo>
                  <a:lnTo>
                    <a:pt x="35" y="0"/>
                  </a:lnTo>
                  <a:lnTo>
                    <a:pt x="44" y="0"/>
                  </a:lnTo>
                  <a:lnTo>
                    <a:pt x="44" y="0"/>
                  </a:lnTo>
                  <a:lnTo>
                    <a:pt x="52" y="0"/>
                  </a:lnTo>
                  <a:lnTo>
                    <a:pt x="61" y="4"/>
                  </a:lnTo>
                  <a:lnTo>
                    <a:pt x="68" y="7"/>
                  </a:lnTo>
                  <a:lnTo>
                    <a:pt x="75" y="12"/>
                  </a:lnTo>
                  <a:lnTo>
                    <a:pt x="80" y="19"/>
                  </a:lnTo>
                  <a:lnTo>
                    <a:pt x="84" y="27"/>
                  </a:lnTo>
                  <a:lnTo>
                    <a:pt x="86" y="35"/>
                  </a:lnTo>
                  <a:lnTo>
                    <a:pt x="87" y="44"/>
                  </a:lnTo>
                  <a:lnTo>
                    <a:pt x="87" y="44"/>
                  </a:lnTo>
                  <a:lnTo>
                    <a:pt x="86" y="52"/>
                  </a:lnTo>
                  <a:lnTo>
                    <a:pt x="84" y="61"/>
                  </a:lnTo>
                  <a:lnTo>
                    <a:pt x="80" y="68"/>
                  </a:lnTo>
                  <a:lnTo>
                    <a:pt x="75" y="74"/>
                  </a:lnTo>
                  <a:lnTo>
                    <a:pt x="68" y="80"/>
                  </a:lnTo>
                  <a:lnTo>
                    <a:pt x="61" y="83"/>
                  </a:lnTo>
                  <a:lnTo>
                    <a:pt x="52" y="86"/>
                  </a:lnTo>
                  <a:lnTo>
                    <a:pt x="44" y="87"/>
                  </a:lnTo>
                  <a:lnTo>
                    <a:pt x="44" y="87"/>
                  </a:lnTo>
                  <a:lnTo>
                    <a:pt x="35" y="86"/>
                  </a:lnTo>
                  <a:lnTo>
                    <a:pt x="27" y="83"/>
                  </a:lnTo>
                  <a:lnTo>
                    <a:pt x="20" y="80"/>
                  </a:lnTo>
                  <a:lnTo>
                    <a:pt x="14" y="74"/>
                  </a:lnTo>
                  <a:lnTo>
                    <a:pt x="8" y="68"/>
                  </a:lnTo>
                  <a:lnTo>
                    <a:pt x="4" y="61"/>
                  </a:lnTo>
                  <a:lnTo>
                    <a:pt x="2" y="52"/>
                  </a:lnTo>
                  <a:lnTo>
                    <a:pt x="0" y="44"/>
                  </a:lnTo>
                  <a:lnTo>
                    <a:pt x="0" y="44"/>
                  </a:lnTo>
                  <a:close/>
                  <a:moveTo>
                    <a:pt x="76" y="44"/>
                  </a:moveTo>
                  <a:lnTo>
                    <a:pt x="76" y="44"/>
                  </a:lnTo>
                  <a:lnTo>
                    <a:pt x="76" y="36"/>
                  </a:lnTo>
                  <a:lnTo>
                    <a:pt x="74" y="29"/>
                  </a:lnTo>
                  <a:lnTo>
                    <a:pt x="72" y="23"/>
                  </a:lnTo>
                  <a:lnTo>
                    <a:pt x="67" y="18"/>
                  </a:lnTo>
                  <a:lnTo>
                    <a:pt x="62" y="13"/>
                  </a:lnTo>
                  <a:lnTo>
                    <a:pt x="57" y="11"/>
                  </a:lnTo>
                  <a:lnTo>
                    <a:pt x="51" y="9"/>
                  </a:lnTo>
                  <a:lnTo>
                    <a:pt x="44" y="9"/>
                  </a:lnTo>
                  <a:lnTo>
                    <a:pt x="44" y="9"/>
                  </a:lnTo>
                  <a:lnTo>
                    <a:pt x="38" y="9"/>
                  </a:lnTo>
                  <a:lnTo>
                    <a:pt x="31" y="11"/>
                  </a:lnTo>
                  <a:lnTo>
                    <a:pt x="26" y="13"/>
                  </a:lnTo>
                  <a:lnTo>
                    <a:pt x="21" y="18"/>
                  </a:lnTo>
                  <a:lnTo>
                    <a:pt x="16" y="23"/>
                  </a:lnTo>
                  <a:lnTo>
                    <a:pt x="14" y="29"/>
                  </a:lnTo>
                  <a:lnTo>
                    <a:pt x="11" y="36"/>
                  </a:lnTo>
                  <a:lnTo>
                    <a:pt x="11" y="44"/>
                  </a:lnTo>
                  <a:lnTo>
                    <a:pt x="11" y="44"/>
                  </a:lnTo>
                  <a:lnTo>
                    <a:pt x="11" y="51"/>
                  </a:lnTo>
                  <a:lnTo>
                    <a:pt x="14" y="57"/>
                  </a:lnTo>
                  <a:lnTo>
                    <a:pt x="16" y="63"/>
                  </a:lnTo>
                  <a:lnTo>
                    <a:pt x="21" y="69"/>
                  </a:lnTo>
                  <a:lnTo>
                    <a:pt x="26" y="73"/>
                  </a:lnTo>
                  <a:lnTo>
                    <a:pt x="31" y="76"/>
                  </a:lnTo>
                  <a:lnTo>
                    <a:pt x="38" y="77"/>
                  </a:lnTo>
                  <a:lnTo>
                    <a:pt x="44" y="79"/>
                  </a:lnTo>
                  <a:lnTo>
                    <a:pt x="44" y="79"/>
                  </a:lnTo>
                  <a:lnTo>
                    <a:pt x="51" y="77"/>
                  </a:lnTo>
                  <a:lnTo>
                    <a:pt x="57" y="76"/>
                  </a:lnTo>
                  <a:lnTo>
                    <a:pt x="62" y="73"/>
                  </a:lnTo>
                  <a:lnTo>
                    <a:pt x="67" y="69"/>
                  </a:lnTo>
                  <a:lnTo>
                    <a:pt x="72" y="63"/>
                  </a:lnTo>
                  <a:lnTo>
                    <a:pt x="74" y="57"/>
                  </a:lnTo>
                  <a:lnTo>
                    <a:pt x="76" y="51"/>
                  </a:lnTo>
                  <a:lnTo>
                    <a:pt x="76" y="44"/>
                  </a:lnTo>
                  <a:lnTo>
                    <a:pt x="76" y="44"/>
                  </a:lnTo>
                  <a:close/>
                  <a:moveTo>
                    <a:pt x="27" y="18"/>
                  </a:moveTo>
                  <a:lnTo>
                    <a:pt x="45" y="18"/>
                  </a:lnTo>
                  <a:lnTo>
                    <a:pt x="45" y="18"/>
                  </a:lnTo>
                  <a:lnTo>
                    <a:pt x="53" y="19"/>
                  </a:lnTo>
                  <a:lnTo>
                    <a:pt x="60" y="22"/>
                  </a:lnTo>
                  <a:lnTo>
                    <a:pt x="61" y="24"/>
                  </a:lnTo>
                  <a:lnTo>
                    <a:pt x="62" y="27"/>
                  </a:lnTo>
                  <a:lnTo>
                    <a:pt x="63" y="33"/>
                  </a:lnTo>
                  <a:lnTo>
                    <a:pt x="63" y="33"/>
                  </a:lnTo>
                  <a:lnTo>
                    <a:pt x="63" y="39"/>
                  </a:lnTo>
                  <a:lnTo>
                    <a:pt x="61" y="42"/>
                  </a:lnTo>
                  <a:lnTo>
                    <a:pt x="56" y="45"/>
                  </a:lnTo>
                  <a:lnTo>
                    <a:pt x="51" y="46"/>
                  </a:lnTo>
                  <a:lnTo>
                    <a:pt x="64" y="68"/>
                  </a:lnTo>
                  <a:lnTo>
                    <a:pt x="55" y="68"/>
                  </a:lnTo>
                  <a:lnTo>
                    <a:pt x="41" y="47"/>
                  </a:lnTo>
                  <a:lnTo>
                    <a:pt x="37" y="47"/>
                  </a:lnTo>
                  <a:lnTo>
                    <a:pt x="37" y="68"/>
                  </a:lnTo>
                  <a:lnTo>
                    <a:pt x="27" y="68"/>
                  </a:lnTo>
                  <a:lnTo>
                    <a:pt x="27" y="18"/>
                  </a:lnTo>
                  <a:close/>
                  <a:moveTo>
                    <a:pt x="37" y="40"/>
                  </a:moveTo>
                  <a:lnTo>
                    <a:pt x="44" y="40"/>
                  </a:lnTo>
                  <a:lnTo>
                    <a:pt x="44" y="40"/>
                  </a:lnTo>
                  <a:lnTo>
                    <a:pt x="49" y="40"/>
                  </a:lnTo>
                  <a:lnTo>
                    <a:pt x="51" y="39"/>
                  </a:lnTo>
                  <a:lnTo>
                    <a:pt x="53" y="36"/>
                  </a:lnTo>
                  <a:lnTo>
                    <a:pt x="55" y="33"/>
                  </a:lnTo>
                  <a:lnTo>
                    <a:pt x="55" y="33"/>
                  </a:lnTo>
                  <a:lnTo>
                    <a:pt x="53" y="29"/>
                  </a:lnTo>
                  <a:lnTo>
                    <a:pt x="51" y="27"/>
                  </a:lnTo>
                  <a:lnTo>
                    <a:pt x="49" y="26"/>
                  </a:lnTo>
                  <a:lnTo>
                    <a:pt x="45" y="26"/>
                  </a:lnTo>
                  <a:lnTo>
                    <a:pt x="37" y="26"/>
                  </a:ln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755092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Close Black">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0B402-29D7-5848-BA31-B4D5F487B968}"/>
              </a:ext>
            </a:extLst>
          </p:cNvPr>
          <p:cNvSpPr>
            <a:spLocks noGrp="1"/>
          </p:cNvSpPr>
          <p:nvPr>
            <p:ph type="dt" sz="half" idx="10"/>
          </p:nvPr>
        </p:nvSpPr>
        <p:spPr/>
        <p:txBody>
          <a:bodyPr/>
          <a:lstStyle/>
          <a:p>
            <a:fld id="{6B04A21C-A5CF-0B4C-A43C-5364C36AFA4D}" type="datetime4">
              <a:rPr lang="en-US" smtClean="0"/>
              <a:t>March 28, 2024</a:t>
            </a:fld>
            <a:endParaRPr lang="en-US"/>
          </a:p>
        </p:txBody>
      </p:sp>
      <p:sp>
        <p:nvSpPr>
          <p:cNvPr id="3" name="Footer Placeholder 2">
            <a:extLst>
              <a:ext uri="{FF2B5EF4-FFF2-40B4-BE49-F238E27FC236}">
                <a16:creationId xmlns:a16="http://schemas.microsoft.com/office/drawing/2014/main" id="{4970FFD0-9B5D-0F4C-98B9-3D2BF4F3B847}"/>
              </a:ext>
            </a:extLst>
          </p:cNvPr>
          <p:cNvSpPr>
            <a:spLocks noGrp="1"/>
          </p:cNvSpPr>
          <p:nvPr>
            <p:ph type="ftr" sz="quarter" idx="11"/>
          </p:nvPr>
        </p:nvSpPr>
        <p:spPr/>
        <p:txBody>
          <a:bodyPr/>
          <a:lstStyle/>
          <a:p>
            <a:r>
              <a:rPr lang="en-US"/>
              <a:t>Micron Highly Confidential</a:t>
            </a:r>
          </a:p>
        </p:txBody>
      </p:sp>
      <p:sp>
        <p:nvSpPr>
          <p:cNvPr id="4" name="Slide Number Placeholder 3">
            <a:extLst>
              <a:ext uri="{FF2B5EF4-FFF2-40B4-BE49-F238E27FC236}">
                <a16:creationId xmlns:a16="http://schemas.microsoft.com/office/drawing/2014/main" id="{C196D9A2-AC58-794C-8328-4D764D513A81}"/>
              </a:ext>
            </a:extLst>
          </p:cNvPr>
          <p:cNvSpPr>
            <a:spLocks noGrp="1"/>
          </p:cNvSpPr>
          <p:nvPr>
            <p:ph type="sldNum" sz="quarter" idx="12"/>
          </p:nvPr>
        </p:nvSpPr>
        <p:spPr/>
        <p:txBody>
          <a:bodyPr/>
          <a:lstStyle/>
          <a:p>
            <a:fld id="{B7E7695C-FCF1-4AA0-9B93-7941FED13DC4}" type="slidenum">
              <a:rPr lang="en-US" smtClean="0"/>
              <a:pPr/>
              <a:t>‹#›</a:t>
            </a:fld>
            <a:endParaRPr lang="en-US"/>
          </a:p>
        </p:txBody>
      </p:sp>
      <p:grpSp>
        <p:nvGrpSpPr>
          <p:cNvPr id="273" name="Group 272">
            <a:extLst>
              <a:ext uri="{FF2B5EF4-FFF2-40B4-BE49-F238E27FC236}">
                <a16:creationId xmlns:a16="http://schemas.microsoft.com/office/drawing/2014/main" id="{4D600050-176F-4461-B858-DDF381DA4DC2}"/>
              </a:ext>
            </a:extLst>
          </p:cNvPr>
          <p:cNvGrpSpPr/>
          <p:nvPr userDrawn="1"/>
        </p:nvGrpSpPr>
        <p:grpSpPr>
          <a:xfrm>
            <a:off x="3556774" y="2736865"/>
            <a:ext cx="5078452" cy="1384271"/>
            <a:chOff x="1233488" y="677863"/>
            <a:chExt cx="2882900" cy="785813"/>
          </a:xfrm>
          <a:solidFill>
            <a:schemeClr val="bg1"/>
          </a:solidFill>
        </p:grpSpPr>
        <p:sp>
          <p:nvSpPr>
            <p:cNvPr id="274" name="Freeform 35">
              <a:extLst>
                <a:ext uri="{FF2B5EF4-FFF2-40B4-BE49-F238E27FC236}">
                  <a16:creationId xmlns:a16="http://schemas.microsoft.com/office/drawing/2014/main" id="{0019951E-4B10-4DAD-8E61-875C4066E49B}"/>
                </a:ext>
              </a:extLst>
            </p:cNvPr>
            <p:cNvSpPr>
              <a:spLocks/>
            </p:cNvSpPr>
            <p:nvPr/>
          </p:nvSpPr>
          <p:spPr bwMode="auto">
            <a:xfrm>
              <a:off x="2346326" y="944563"/>
              <a:ext cx="417513" cy="354013"/>
            </a:xfrm>
            <a:custGeom>
              <a:avLst/>
              <a:gdLst>
                <a:gd name="T0" fmla="*/ 310 w 525"/>
                <a:gd name="T1" fmla="*/ 445 h 445"/>
                <a:gd name="T2" fmla="*/ 250 w 525"/>
                <a:gd name="T3" fmla="*/ 440 h 445"/>
                <a:gd name="T4" fmla="*/ 193 w 525"/>
                <a:gd name="T5" fmla="*/ 428 h 445"/>
                <a:gd name="T6" fmla="*/ 140 w 525"/>
                <a:gd name="T7" fmla="*/ 409 h 445"/>
                <a:gd name="T8" fmla="*/ 94 w 525"/>
                <a:gd name="T9" fmla="*/ 383 h 445"/>
                <a:gd name="T10" fmla="*/ 55 w 525"/>
                <a:gd name="T11" fmla="*/ 350 h 445"/>
                <a:gd name="T12" fmla="*/ 25 w 525"/>
                <a:gd name="T13" fmla="*/ 313 h 445"/>
                <a:gd name="T14" fmla="*/ 14 w 525"/>
                <a:gd name="T15" fmla="*/ 291 h 445"/>
                <a:gd name="T16" fmla="*/ 7 w 525"/>
                <a:gd name="T17" fmla="*/ 269 h 445"/>
                <a:gd name="T18" fmla="*/ 1 w 525"/>
                <a:gd name="T19" fmla="*/ 246 h 445"/>
                <a:gd name="T20" fmla="*/ 0 w 525"/>
                <a:gd name="T21" fmla="*/ 222 h 445"/>
                <a:gd name="T22" fmla="*/ 0 w 525"/>
                <a:gd name="T23" fmla="*/ 210 h 445"/>
                <a:gd name="T24" fmla="*/ 3 w 525"/>
                <a:gd name="T25" fmla="*/ 187 h 445"/>
                <a:gd name="T26" fmla="*/ 11 w 525"/>
                <a:gd name="T27" fmla="*/ 164 h 445"/>
                <a:gd name="T28" fmla="*/ 19 w 525"/>
                <a:gd name="T29" fmla="*/ 143 h 445"/>
                <a:gd name="T30" fmla="*/ 38 w 525"/>
                <a:gd name="T31" fmla="*/ 113 h 445"/>
                <a:gd name="T32" fmla="*/ 73 w 525"/>
                <a:gd name="T33" fmla="*/ 78 h 445"/>
                <a:gd name="T34" fmla="*/ 116 w 525"/>
                <a:gd name="T35" fmla="*/ 48 h 445"/>
                <a:gd name="T36" fmla="*/ 166 w 525"/>
                <a:gd name="T37" fmla="*/ 25 h 445"/>
                <a:gd name="T38" fmla="*/ 221 w 525"/>
                <a:gd name="T39" fmla="*/ 9 h 445"/>
                <a:gd name="T40" fmla="*/ 281 w 525"/>
                <a:gd name="T41" fmla="*/ 1 h 445"/>
                <a:gd name="T42" fmla="*/ 311 w 525"/>
                <a:gd name="T43" fmla="*/ 0 h 445"/>
                <a:gd name="T44" fmla="*/ 364 w 525"/>
                <a:gd name="T45" fmla="*/ 3 h 445"/>
                <a:gd name="T46" fmla="*/ 416 w 525"/>
                <a:gd name="T47" fmla="*/ 14 h 445"/>
                <a:gd name="T48" fmla="*/ 468 w 525"/>
                <a:gd name="T49" fmla="*/ 32 h 445"/>
                <a:gd name="T50" fmla="*/ 523 w 525"/>
                <a:gd name="T51" fmla="*/ 58 h 445"/>
                <a:gd name="T52" fmla="*/ 471 w 525"/>
                <a:gd name="T53" fmla="*/ 124 h 445"/>
                <a:gd name="T54" fmla="*/ 434 w 525"/>
                <a:gd name="T55" fmla="*/ 108 h 445"/>
                <a:gd name="T56" fmla="*/ 396 w 525"/>
                <a:gd name="T57" fmla="*/ 98 h 445"/>
                <a:gd name="T58" fmla="*/ 355 w 525"/>
                <a:gd name="T59" fmla="*/ 90 h 445"/>
                <a:gd name="T60" fmla="*/ 311 w 525"/>
                <a:gd name="T61" fmla="*/ 88 h 445"/>
                <a:gd name="T62" fmla="*/ 298 w 525"/>
                <a:gd name="T63" fmla="*/ 89 h 445"/>
                <a:gd name="T64" fmla="*/ 271 w 525"/>
                <a:gd name="T65" fmla="*/ 93 h 445"/>
                <a:gd name="T66" fmla="*/ 246 w 525"/>
                <a:gd name="T67" fmla="*/ 100 h 445"/>
                <a:gd name="T68" fmla="*/ 222 w 525"/>
                <a:gd name="T69" fmla="*/ 112 h 445"/>
                <a:gd name="T70" fmla="*/ 200 w 525"/>
                <a:gd name="T71" fmla="*/ 128 h 445"/>
                <a:gd name="T72" fmla="*/ 182 w 525"/>
                <a:gd name="T73" fmla="*/ 150 h 445"/>
                <a:gd name="T74" fmla="*/ 170 w 525"/>
                <a:gd name="T75" fmla="*/ 175 h 445"/>
                <a:gd name="T76" fmla="*/ 163 w 525"/>
                <a:gd name="T77" fmla="*/ 205 h 445"/>
                <a:gd name="T78" fmla="*/ 162 w 525"/>
                <a:gd name="T79" fmla="*/ 222 h 445"/>
                <a:gd name="T80" fmla="*/ 165 w 525"/>
                <a:gd name="T81" fmla="*/ 256 h 445"/>
                <a:gd name="T82" fmla="*/ 175 w 525"/>
                <a:gd name="T83" fmla="*/ 284 h 445"/>
                <a:gd name="T84" fmla="*/ 191 w 525"/>
                <a:gd name="T85" fmla="*/ 306 h 445"/>
                <a:gd name="T86" fmla="*/ 210 w 525"/>
                <a:gd name="T87" fmla="*/ 326 h 445"/>
                <a:gd name="T88" fmla="*/ 233 w 525"/>
                <a:gd name="T89" fmla="*/ 339 h 445"/>
                <a:gd name="T90" fmla="*/ 258 w 525"/>
                <a:gd name="T91" fmla="*/ 349 h 445"/>
                <a:gd name="T92" fmla="*/ 285 w 525"/>
                <a:gd name="T93" fmla="*/ 355 h 445"/>
                <a:gd name="T94" fmla="*/ 311 w 525"/>
                <a:gd name="T95" fmla="*/ 357 h 445"/>
                <a:gd name="T96" fmla="*/ 333 w 525"/>
                <a:gd name="T97" fmla="*/ 356 h 445"/>
                <a:gd name="T98" fmla="*/ 375 w 525"/>
                <a:gd name="T99" fmla="*/ 352 h 445"/>
                <a:gd name="T100" fmla="*/ 416 w 525"/>
                <a:gd name="T101" fmla="*/ 344 h 445"/>
                <a:gd name="T102" fmla="*/ 455 w 525"/>
                <a:gd name="T103" fmla="*/ 332 h 445"/>
                <a:gd name="T104" fmla="*/ 525 w 525"/>
                <a:gd name="T105" fmla="*/ 393 h 445"/>
                <a:gd name="T106" fmla="*/ 501 w 525"/>
                <a:gd name="T107" fmla="*/ 405 h 445"/>
                <a:gd name="T108" fmla="*/ 451 w 525"/>
                <a:gd name="T109" fmla="*/ 425 h 445"/>
                <a:gd name="T110" fmla="*/ 397 w 525"/>
                <a:gd name="T111" fmla="*/ 438 h 445"/>
                <a:gd name="T112" fmla="*/ 340 w 525"/>
                <a:gd name="T113" fmla="*/ 444 h 445"/>
                <a:gd name="T114" fmla="*/ 310 w 525"/>
                <a:gd name="T11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 h="445">
                  <a:moveTo>
                    <a:pt x="310" y="445"/>
                  </a:moveTo>
                  <a:lnTo>
                    <a:pt x="310" y="445"/>
                  </a:lnTo>
                  <a:lnTo>
                    <a:pt x="280" y="444"/>
                  </a:lnTo>
                  <a:lnTo>
                    <a:pt x="250" y="440"/>
                  </a:lnTo>
                  <a:lnTo>
                    <a:pt x="221" y="436"/>
                  </a:lnTo>
                  <a:lnTo>
                    <a:pt x="193" y="428"/>
                  </a:lnTo>
                  <a:lnTo>
                    <a:pt x="165" y="420"/>
                  </a:lnTo>
                  <a:lnTo>
                    <a:pt x="140" y="409"/>
                  </a:lnTo>
                  <a:lnTo>
                    <a:pt x="116" y="397"/>
                  </a:lnTo>
                  <a:lnTo>
                    <a:pt x="94" y="383"/>
                  </a:lnTo>
                  <a:lnTo>
                    <a:pt x="73" y="367"/>
                  </a:lnTo>
                  <a:lnTo>
                    <a:pt x="55" y="350"/>
                  </a:lnTo>
                  <a:lnTo>
                    <a:pt x="38" y="332"/>
                  </a:lnTo>
                  <a:lnTo>
                    <a:pt x="25" y="313"/>
                  </a:lnTo>
                  <a:lnTo>
                    <a:pt x="19" y="302"/>
                  </a:lnTo>
                  <a:lnTo>
                    <a:pt x="14" y="291"/>
                  </a:lnTo>
                  <a:lnTo>
                    <a:pt x="11" y="280"/>
                  </a:lnTo>
                  <a:lnTo>
                    <a:pt x="7" y="269"/>
                  </a:lnTo>
                  <a:lnTo>
                    <a:pt x="3" y="258"/>
                  </a:lnTo>
                  <a:lnTo>
                    <a:pt x="1" y="246"/>
                  </a:lnTo>
                  <a:lnTo>
                    <a:pt x="0" y="234"/>
                  </a:lnTo>
                  <a:lnTo>
                    <a:pt x="0" y="222"/>
                  </a:lnTo>
                  <a:lnTo>
                    <a:pt x="0" y="222"/>
                  </a:lnTo>
                  <a:lnTo>
                    <a:pt x="0" y="210"/>
                  </a:lnTo>
                  <a:lnTo>
                    <a:pt x="1" y="199"/>
                  </a:lnTo>
                  <a:lnTo>
                    <a:pt x="3" y="187"/>
                  </a:lnTo>
                  <a:lnTo>
                    <a:pt x="7" y="176"/>
                  </a:lnTo>
                  <a:lnTo>
                    <a:pt x="11" y="164"/>
                  </a:lnTo>
                  <a:lnTo>
                    <a:pt x="14" y="153"/>
                  </a:lnTo>
                  <a:lnTo>
                    <a:pt x="19" y="143"/>
                  </a:lnTo>
                  <a:lnTo>
                    <a:pt x="25" y="133"/>
                  </a:lnTo>
                  <a:lnTo>
                    <a:pt x="38" y="113"/>
                  </a:lnTo>
                  <a:lnTo>
                    <a:pt x="55" y="95"/>
                  </a:lnTo>
                  <a:lnTo>
                    <a:pt x="73" y="78"/>
                  </a:lnTo>
                  <a:lnTo>
                    <a:pt x="94" y="63"/>
                  </a:lnTo>
                  <a:lnTo>
                    <a:pt x="116" y="48"/>
                  </a:lnTo>
                  <a:lnTo>
                    <a:pt x="140" y="36"/>
                  </a:lnTo>
                  <a:lnTo>
                    <a:pt x="166" y="25"/>
                  </a:lnTo>
                  <a:lnTo>
                    <a:pt x="193" y="17"/>
                  </a:lnTo>
                  <a:lnTo>
                    <a:pt x="221" y="9"/>
                  </a:lnTo>
                  <a:lnTo>
                    <a:pt x="251" y="3"/>
                  </a:lnTo>
                  <a:lnTo>
                    <a:pt x="281" y="1"/>
                  </a:lnTo>
                  <a:lnTo>
                    <a:pt x="311" y="0"/>
                  </a:lnTo>
                  <a:lnTo>
                    <a:pt x="311" y="0"/>
                  </a:lnTo>
                  <a:lnTo>
                    <a:pt x="338" y="1"/>
                  </a:lnTo>
                  <a:lnTo>
                    <a:pt x="364" y="3"/>
                  </a:lnTo>
                  <a:lnTo>
                    <a:pt x="390" y="7"/>
                  </a:lnTo>
                  <a:lnTo>
                    <a:pt x="416" y="14"/>
                  </a:lnTo>
                  <a:lnTo>
                    <a:pt x="443" y="22"/>
                  </a:lnTo>
                  <a:lnTo>
                    <a:pt x="468" y="32"/>
                  </a:lnTo>
                  <a:lnTo>
                    <a:pt x="495" y="44"/>
                  </a:lnTo>
                  <a:lnTo>
                    <a:pt x="523" y="58"/>
                  </a:lnTo>
                  <a:lnTo>
                    <a:pt x="471" y="124"/>
                  </a:lnTo>
                  <a:lnTo>
                    <a:pt x="471" y="124"/>
                  </a:lnTo>
                  <a:lnTo>
                    <a:pt x="454" y="116"/>
                  </a:lnTo>
                  <a:lnTo>
                    <a:pt x="434" y="108"/>
                  </a:lnTo>
                  <a:lnTo>
                    <a:pt x="415" y="102"/>
                  </a:lnTo>
                  <a:lnTo>
                    <a:pt x="396" y="98"/>
                  </a:lnTo>
                  <a:lnTo>
                    <a:pt x="375" y="94"/>
                  </a:lnTo>
                  <a:lnTo>
                    <a:pt x="355" y="90"/>
                  </a:lnTo>
                  <a:lnTo>
                    <a:pt x="333" y="89"/>
                  </a:lnTo>
                  <a:lnTo>
                    <a:pt x="311" y="88"/>
                  </a:lnTo>
                  <a:lnTo>
                    <a:pt x="311" y="88"/>
                  </a:lnTo>
                  <a:lnTo>
                    <a:pt x="298" y="89"/>
                  </a:lnTo>
                  <a:lnTo>
                    <a:pt x="285" y="90"/>
                  </a:lnTo>
                  <a:lnTo>
                    <a:pt x="271" y="93"/>
                  </a:lnTo>
                  <a:lnTo>
                    <a:pt x="258" y="95"/>
                  </a:lnTo>
                  <a:lnTo>
                    <a:pt x="246" y="100"/>
                  </a:lnTo>
                  <a:lnTo>
                    <a:pt x="234" y="105"/>
                  </a:lnTo>
                  <a:lnTo>
                    <a:pt x="222" y="112"/>
                  </a:lnTo>
                  <a:lnTo>
                    <a:pt x="211" y="119"/>
                  </a:lnTo>
                  <a:lnTo>
                    <a:pt x="200" y="128"/>
                  </a:lnTo>
                  <a:lnTo>
                    <a:pt x="191" y="137"/>
                  </a:lnTo>
                  <a:lnTo>
                    <a:pt x="182" y="150"/>
                  </a:lnTo>
                  <a:lnTo>
                    <a:pt x="176" y="162"/>
                  </a:lnTo>
                  <a:lnTo>
                    <a:pt x="170" y="175"/>
                  </a:lnTo>
                  <a:lnTo>
                    <a:pt x="165" y="189"/>
                  </a:lnTo>
                  <a:lnTo>
                    <a:pt x="163" y="205"/>
                  </a:lnTo>
                  <a:lnTo>
                    <a:pt x="162" y="222"/>
                  </a:lnTo>
                  <a:lnTo>
                    <a:pt x="162" y="222"/>
                  </a:lnTo>
                  <a:lnTo>
                    <a:pt x="163" y="240"/>
                  </a:lnTo>
                  <a:lnTo>
                    <a:pt x="165" y="256"/>
                  </a:lnTo>
                  <a:lnTo>
                    <a:pt x="170" y="270"/>
                  </a:lnTo>
                  <a:lnTo>
                    <a:pt x="175" y="284"/>
                  </a:lnTo>
                  <a:lnTo>
                    <a:pt x="182" y="296"/>
                  </a:lnTo>
                  <a:lnTo>
                    <a:pt x="191" y="306"/>
                  </a:lnTo>
                  <a:lnTo>
                    <a:pt x="200" y="317"/>
                  </a:lnTo>
                  <a:lnTo>
                    <a:pt x="210" y="326"/>
                  </a:lnTo>
                  <a:lnTo>
                    <a:pt x="221" y="333"/>
                  </a:lnTo>
                  <a:lnTo>
                    <a:pt x="233" y="339"/>
                  </a:lnTo>
                  <a:lnTo>
                    <a:pt x="245" y="345"/>
                  </a:lnTo>
                  <a:lnTo>
                    <a:pt x="258" y="349"/>
                  </a:lnTo>
                  <a:lnTo>
                    <a:pt x="271" y="352"/>
                  </a:lnTo>
                  <a:lnTo>
                    <a:pt x="285" y="355"/>
                  </a:lnTo>
                  <a:lnTo>
                    <a:pt x="298" y="356"/>
                  </a:lnTo>
                  <a:lnTo>
                    <a:pt x="311" y="357"/>
                  </a:lnTo>
                  <a:lnTo>
                    <a:pt x="311" y="357"/>
                  </a:lnTo>
                  <a:lnTo>
                    <a:pt x="333" y="356"/>
                  </a:lnTo>
                  <a:lnTo>
                    <a:pt x="355" y="355"/>
                  </a:lnTo>
                  <a:lnTo>
                    <a:pt x="375" y="352"/>
                  </a:lnTo>
                  <a:lnTo>
                    <a:pt x="396" y="349"/>
                  </a:lnTo>
                  <a:lnTo>
                    <a:pt x="416" y="344"/>
                  </a:lnTo>
                  <a:lnTo>
                    <a:pt x="436" y="338"/>
                  </a:lnTo>
                  <a:lnTo>
                    <a:pt x="455" y="332"/>
                  </a:lnTo>
                  <a:lnTo>
                    <a:pt x="473" y="325"/>
                  </a:lnTo>
                  <a:lnTo>
                    <a:pt x="525" y="393"/>
                  </a:lnTo>
                  <a:lnTo>
                    <a:pt x="525" y="393"/>
                  </a:lnTo>
                  <a:lnTo>
                    <a:pt x="501" y="405"/>
                  </a:lnTo>
                  <a:lnTo>
                    <a:pt x="477" y="415"/>
                  </a:lnTo>
                  <a:lnTo>
                    <a:pt x="451" y="425"/>
                  </a:lnTo>
                  <a:lnTo>
                    <a:pt x="425" y="432"/>
                  </a:lnTo>
                  <a:lnTo>
                    <a:pt x="397" y="438"/>
                  </a:lnTo>
                  <a:lnTo>
                    <a:pt x="369" y="442"/>
                  </a:lnTo>
                  <a:lnTo>
                    <a:pt x="340" y="444"/>
                  </a:lnTo>
                  <a:lnTo>
                    <a:pt x="310" y="445"/>
                  </a:lnTo>
                  <a:lnTo>
                    <a:pt x="310"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5" name="Freeform 36">
              <a:extLst>
                <a:ext uri="{FF2B5EF4-FFF2-40B4-BE49-F238E27FC236}">
                  <a16:creationId xmlns:a16="http://schemas.microsoft.com/office/drawing/2014/main" id="{9320E0CF-4FF0-496F-874C-E05B6E7A9930}"/>
                </a:ext>
              </a:extLst>
            </p:cNvPr>
            <p:cNvSpPr>
              <a:spLocks noEditPoints="1"/>
            </p:cNvSpPr>
            <p:nvPr/>
          </p:nvSpPr>
          <p:spPr bwMode="auto">
            <a:xfrm>
              <a:off x="3087688" y="942976"/>
              <a:ext cx="493713" cy="355600"/>
            </a:xfrm>
            <a:custGeom>
              <a:avLst/>
              <a:gdLst>
                <a:gd name="T0" fmla="*/ 459 w 622"/>
                <a:gd name="T1" fmla="*/ 241 h 447"/>
                <a:gd name="T2" fmla="*/ 447 w 622"/>
                <a:gd name="T3" fmla="*/ 285 h 447"/>
                <a:gd name="T4" fmla="*/ 421 w 622"/>
                <a:gd name="T5" fmla="*/ 318 h 447"/>
                <a:gd name="T6" fmla="*/ 389 w 622"/>
                <a:gd name="T7" fmla="*/ 341 h 447"/>
                <a:gd name="T8" fmla="*/ 350 w 622"/>
                <a:gd name="T9" fmla="*/ 354 h 447"/>
                <a:gd name="T10" fmla="*/ 310 w 622"/>
                <a:gd name="T11" fmla="*/ 358 h 447"/>
                <a:gd name="T12" fmla="*/ 285 w 622"/>
                <a:gd name="T13" fmla="*/ 357 h 447"/>
                <a:gd name="T14" fmla="*/ 245 w 622"/>
                <a:gd name="T15" fmla="*/ 346 h 447"/>
                <a:gd name="T16" fmla="*/ 210 w 622"/>
                <a:gd name="T17" fmla="*/ 326 h 447"/>
                <a:gd name="T18" fmla="*/ 182 w 622"/>
                <a:gd name="T19" fmla="*/ 297 h 447"/>
                <a:gd name="T20" fmla="*/ 165 w 622"/>
                <a:gd name="T21" fmla="*/ 258 h 447"/>
                <a:gd name="T22" fmla="*/ 162 w 622"/>
                <a:gd name="T23" fmla="*/ 224 h 447"/>
                <a:gd name="T24" fmla="*/ 169 w 622"/>
                <a:gd name="T25" fmla="*/ 175 h 447"/>
                <a:gd name="T26" fmla="*/ 191 w 622"/>
                <a:gd name="T27" fmla="*/ 139 h 447"/>
                <a:gd name="T28" fmla="*/ 221 w 622"/>
                <a:gd name="T29" fmla="*/ 113 h 447"/>
                <a:gd name="T30" fmla="*/ 258 w 622"/>
                <a:gd name="T31" fmla="*/ 97 h 447"/>
                <a:gd name="T32" fmla="*/ 298 w 622"/>
                <a:gd name="T33" fmla="*/ 90 h 447"/>
                <a:gd name="T34" fmla="*/ 323 w 622"/>
                <a:gd name="T35" fmla="*/ 90 h 447"/>
                <a:gd name="T36" fmla="*/ 363 w 622"/>
                <a:gd name="T37" fmla="*/ 97 h 447"/>
                <a:gd name="T38" fmla="*/ 400 w 622"/>
                <a:gd name="T39" fmla="*/ 113 h 447"/>
                <a:gd name="T40" fmla="*/ 431 w 622"/>
                <a:gd name="T41" fmla="*/ 139 h 447"/>
                <a:gd name="T42" fmla="*/ 451 w 622"/>
                <a:gd name="T43" fmla="*/ 175 h 447"/>
                <a:gd name="T44" fmla="*/ 460 w 622"/>
                <a:gd name="T45" fmla="*/ 224 h 447"/>
                <a:gd name="T46" fmla="*/ 310 w 622"/>
                <a:gd name="T47" fmla="*/ 447 h 447"/>
                <a:gd name="T48" fmla="*/ 401 w 622"/>
                <a:gd name="T49" fmla="*/ 437 h 447"/>
                <a:gd name="T50" fmla="*/ 482 w 622"/>
                <a:gd name="T51" fmla="*/ 411 h 447"/>
                <a:gd name="T52" fmla="*/ 548 w 622"/>
                <a:gd name="T53" fmla="*/ 369 h 447"/>
                <a:gd name="T54" fmla="*/ 596 w 622"/>
                <a:gd name="T55" fmla="*/ 313 h 447"/>
                <a:gd name="T56" fmla="*/ 612 w 622"/>
                <a:gd name="T57" fmla="*/ 282 h 447"/>
                <a:gd name="T58" fmla="*/ 620 w 622"/>
                <a:gd name="T59" fmla="*/ 248 h 447"/>
                <a:gd name="T60" fmla="*/ 622 w 622"/>
                <a:gd name="T61" fmla="*/ 224 h 447"/>
                <a:gd name="T62" fmla="*/ 618 w 622"/>
                <a:gd name="T63" fmla="*/ 189 h 447"/>
                <a:gd name="T64" fmla="*/ 607 w 622"/>
                <a:gd name="T65" fmla="*/ 155 h 447"/>
                <a:gd name="T66" fmla="*/ 583 w 622"/>
                <a:gd name="T67" fmla="*/ 115 h 447"/>
                <a:gd name="T68" fmla="*/ 529 w 622"/>
                <a:gd name="T69" fmla="*/ 63 h 447"/>
                <a:gd name="T70" fmla="*/ 456 w 622"/>
                <a:gd name="T71" fmla="*/ 27 h 447"/>
                <a:gd name="T72" fmla="*/ 372 w 622"/>
                <a:gd name="T73" fmla="*/ 5 h 447"/>
                <a:gd name="T74" fmla="*/ 310 w 622"/>
                <a:gd name="T75" fmla="*/ 0 h 447"/>
                <a:gd name="T76" fmla="*/ 221 w 622"/>
                <a:gd name="T77" fmla="*/ 10 h 447"/>
                <a:gd name="T78" fmla="*/ 140 w 622"/>
                <a:gd name="T79" fmla="*/ 38 h 447"/>
                <a:gd name="T80" fmla="*/ 72 w 622"/>
                <a:gd name="T81" fmla="*/ 79 h 447"/>
                <a:gd name="T82" fmla="*/ 25 w 622"/>
                <a:gd name="T83" fmla="*/ 134 h 447"/>
                <a:gd name="T84" fmla="*/ 10 w 622"/>
                <a:gd name="T85" fmla="*/ 166 h 447"/>
                <a:gd name="T86" fmla="*/ 1 w 622"/>
                <a:gd name="T87" fmla="*/ 200 h 447"/>
                <a:gd name="T88" fmla="*/ 0 w 622"/>
                <a:gd name="T89" fmla="*/ 224 h 447"/>
                <a:gd name="T90" fmla="*/ 4 w 622"/>
                <a:gd name="T91" fmla="*/ 259 h 447"/>
                <a:gd name="T92" fmla="*/ 14 w 622"/>
                <a:gd name="T93" fmla="*/ 293 h 447"/>
                <a:gd name="T94" fmla="*/ 39 w 622"/>
                <a:gd name="T95" fmla="*/ 332 h 447"/>
                <a:gd name="T96" fmla="*/ 93 w 622"/>
                <a:gd name="T97" fmla="*/ 384 h 447"/>
                <a:gd name="T98" fmla="*/ 165 w 622"/>
                <a:gd name="T99" fmla="*/ 421 h 447"/>
                <a:gd name="T100" fmla="*/ 250 w 622"/>
                <a:gd name="T101" fmla="*/ 442 h 447"/>
                <a:gd name="T102" fmla="*/ 310 w 622"/>
                <a:gd name="T103"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2" h="447">
                  <a:moveTo>
                    <a:pt x="460" y="224"/>
                  </a:moveTo>
                  <a:lnTo>
                    <a:pt x="460" y="224"/>
                  </a:lnTo>
                  <a:lnTo>
                    <a:pt x="459" y="241"/>
                  </a:lnTo>
                  <a:lnTo>
                    <a:pt x="456" y="258"/>
                  </a:lnTo>
                  <a:lnTo>
                    <a:pt x="451" y="272"/>
                  </a:lnTo>
                  <a:lnTo>
                    <a:pt x="447" y="285"/>
                  </a:lnTo>
                  <a:lnTo>
                    <a:pt x="439" y="297"/>
                  </a:lnTo>
                  <a:lnTo>
                    <a:pt x="431" y="308"/>
                  </a:lnTo>
                  <a:lnTo>
                    <a:pt x="421" y="318"/>
                  </a:lnTo>
                  <a:lnTo>
                    <a:pt x="412" y="326"/>
                  </a:lnTo>
                  <a:lnTo>
                    <a:pt x="400" y="335"/>
                  </a:lnTo>
                  <a:lnTo>
                    <a:pt x="389" y="341"/>
                  </a:lnTo>
                  <a:lnTo>
                    <a:pt x="375" y="346"/>
                  </a:lnTo>
                  <a:lnTo>
                    <a:pt x="363" y="351"/>
                  </a:lnTo>
                  <a:lnTo>
                    <a:pt x="350" y="354"/>
                  </a:lnTo>
                  <a:lnTo>
                    <a:pt x="337" y="357"/>
                  </a:lnTo>
                  <a:lnTo>
                    <a:pt x="323" y="358"/>
                  </a:lnTo>
                  <a:lnTo>
                    <a:pt x="310" y="358"/>
                  </a:lnTo>
                  <a:lnTo>
                    <a:pt x="310" y="358"/>
                  </a:lnTo>
                  <a:lnTo>
                    <a:pt x="298" y="358"/>
                  </a:lnTo>
                  <a:lnTo>
                    <a:pt x="285" y="357"/>
                  </a:lnTo>
                  <a:lnTo>
                    <a:pt x="272" y="354"/>
                  </a:lnTo>
                  <a:lnTo>
                    <a:pt x="258" y="351"/>
                  </a:lnTo>
                  <a:lnTo>
                    <a:pt x="245" y="346"/>
                  </a:lnTo>
                  <a:lnTo>
                    <a:pt x="233" y="341"/>
                  </a:lnTo>
                  <a:lnTo>
                    <a:pt x="221" y="335"/>
                  </a:lnTo>
                  <a:lnTo>
                    <a:pt x="210" y="326"/>
                  </a:lnTo>
                  <a:lnTo>
                    <a:pt x="200" y="318"/>
                  </a:lnTo>
                  <a:lnTo>
                    <a:pt x="191" y="308"/>
                  </a:lnTo>
                  <a:lnTo>
                    <a:pt x="182" y="297"/>
                  </a:lnTo>
                  <a:lnTo>
                    <a:pt x="175" y="285"/>
                  </a:lnTo>
                  <a:lnTo>
                    <a:pt x="169" y="272"/>
                  </a:lnTo>
                  <a:lnTo>
                    <a:pt x="165" y="258"/>
                  </a:lnTo>
                  <a:lnTo>
                    <a:pt x="163" y="241"/>
                  </a:lnTo>
                  <a:lnTo>
                    <a:pt x="162" y="224"/>
                  </a:lnTo>
                  <a:lnTo>
                    <a:pt x="162" y="224"/>
                  </a:lnTo>
                  <a:lnTo>
                    <a:pt x="163" y="207"/>
                  </a:lnTo>
                  <a:lnTo>
                    <a:pt x="165" y="191"/>
                  </a:lnTo>
                  <a:lnTo>
                    <a:pt x="169" y="175"/>
                  </a:lnTo>
                  <a:lnTo>
                    <a:pt x="175" y="162"/>
                  </a:lnTo>
                  <a:lnTo>
                    <a:pt x="182" y="150"/>
                  </a:lnTo>
                  <a:lnTo>
                    <a:pt x="191" y="139"/>
                  </a:lnTo>
                  <a:lnTo>
                    <a:pt x="200" y="130"/>
                  </a:lnTo>
                  <a:lnTo>
                    <a:pt x="210" y="121"/>
                  </a:lnTo>
                  <a:lnTo>
                    <a:pt x="221" y="113"/>
                  </a:lnTo>
                  <a:lnTo>
                    <a:pt x="233" y="107"/>
                  </a:lnTo>
                  <a:lnTo>
                    <a:pt x="245" y="102"/>
                  </a:lnTo>
                  <a:lnTo>
                    <a:pt x="258" y="97"/>
                  </a:lnTo>
                  <a:lnTo>
                    <a:pt x="272" y="93"/>
                  </a:lnTo>
                  <a:lnTo>
                    <a:pt x="285" y="91"/>
                  </a:lnTo>
                  <a:lnTo>
                    <a:pt x="298" y="90"/>
                  </a:lnTo>
                  <a:lnTo>
                    <a:pt x="310" y="90"/>
                  </a:lnTo>
                  <a:lnTo>
                    <a:pt x="310" y="90"/>
                  </a:lnTo>
                  <a:lnTo>
                    <a:pt x="323" y="90"/>
                  </a:lnTo>
                  <a:lnTo>
                    <a:pt x="337" y="91"/>
                  </a:lnTo>
                  <a:lnTo>
                    <a:pt x="350" y="93"/>
                  </a:lnTo>
                  <a:lnTo>
                    <a:pt x="363" y="97"/>
                  </a:lnTo>
                  <a:lnTo>
                    <a:pt x="375" y="102"/>
                  </a:lnTo>
                  <a:lnTo>
                    <a:pt x="389" y="107"/>
                  </a:lnTo>
                  <a:lnTo>
                    <a:pt x="400" y="113"/>
                  </a:lnTo>
                  <a:lnTo>
                    <a:pt x="412" y="121"/>
                  </a:lnTo>
                  <a:lnTo>
                    <a:pt x="421" y="130"/>
                  </a:lnTo>
                  <a:lnTo>
                    <a:pt x="431" y="139"/>
                  </a:lnTo>
                  <a:lnTo>
                    <a:pt x="439" y="150"/>
                  </a:lnTo>
                  <a:lnTo>
                    <a:pt x="447" y="162"/>
                  </a:lnTo>
                  <a:lnTo>
                    <a:pt x="451" y="175"/>
                  </a:lnTo>
                  <a:lnTo>
                    <a:pt x="456" y="191"/>
                  </a:lnTo>
                  <a:lnTo>
                    <a:pt x="459" y="207"/>
                  </a:lnTo>
                  <a:lnTo>
                    <a:pt x="460" y="224"/>
                  </a:lnTo>
                  <a:lnTo>
                    <a:pt x="460" y="224"/>
                  </a:lnTo>
                  <a:close/>
                  <a:moveTo>
                    <a:pt x="310" y="447"/>
                  </a:moveTo>
                  <a:lnTo>
                    <a:pt x="310" y="447"/>
                  </a:lnTo>
                  <a:lnTo>
                    <a:pt x="342" y="446"/>
                  </a:lnTo>
                  <a:lnTo>
                    <a:pt x="372" y="442"/>
                  </a:lnTo>
                  <a:lnTo>
                    <a:pt x="401" y="437"/>
                  </a:lnTo>
                  <a:lnTo>
                    <a:pt x="429" y="430"/>
                  </a:lnTo>
                  <a:lnTo>
                    <a:pt x="456" y="421"/>
                  </a:lnTo>
                  <a:lnTo>
                    <a:pt x="482" y="411"/>
                  </a:lnTo>
                  <a:lnTo>
                    <a:pt x="506" y="398"/>
                  </a:lnTo>
                  <a:lnTo>
                    <a:pt x="529" y="384"/>
                  </a:lnTo>
                  <a:lnTo>
                    <a:pt x="548" y="369"/>
                  </a:lnTo>
                  <a:lnTo>
                    <a:pt x="567" y="352"/>
                  </a:lnTo>
                  <a:lnTo>
                    <a:pt x="583" y="332"/>
                  </a:lnTo>
                  <a:lnTo>
                    <a:pt x="596" y="313"/>
                  </a:lnTo>
                  <a:lnTo>
                    <a:pt x="602" y="303"/>
                  </a:lnTo>
                  <a:lnTo>
                    <a:pt x="607" y="293"/>
                  </a:lnTo>
                  <a:lnTo>
                    <a:pt x="612" y="282"/>
                  </a:lnTo>
                  <a:lnTo>
                    <a:pt x="616" y="271"/>
                  </a:lnTo>
                  <a:lnTo>
                    <a:pt x="618" y="259"/>
                  </a:lnTo>
                  <a:lnTo>
                    <a:pt x="620" y="248"/>
                  </a:lnTo>
                  <a:lnTo>
                    <a:pt x="622" y="236"/>
                  </a:lnTo>
                  <a:lnTo>
                    <a:pt x="622" y="224"/>
                  </a:lnTo>
                  <a:lnTo>
                    <a:pt x="622" y="224"/>
                  </a:lnTo>
                  <a:lnTo>
                    <a:pt x="622" y="212"/>
                  </a:lnTo>
                  <a:lnTo>
                    <a:pt x="620" y="200"/>
                  </a:lnTo>
                  <a:lnTo>
                    <a:pt x="618" y="189"/>
                  </a:lnTo>
                  <a:lnTo>
                    <a:pt x="616" y="177"/>
                  </a:lnTo>
                  <a:lnTo>
                    <a:pt x="612" y="166"/>
                  </a:lnTo>
                  <a:lnTo>
                    <a:pt x="607" y="155"/>
                  </a:lnTo>
                  <a:lnTo>
                    <a:pt x="602" y="144"/>
                  </a:lnTo>
                  <a:lnTo>
                    <a:pt x="596" y="134"/>
                  </a:lnTo>
                  <a:lnTo>
                    <a:pt x="583" y="115"/>
                  </a:lnTo>
                  <a:lnTo>
                    <a:pt x="567" y="96"/>
                  </a:lnTo>
                  <a:lnTo>
                    <a:pt x="548" y="79"/>
                  </a:lnTo>
                  <a:lnTo>
                    <a:pt x="529" y="63"/>
                  </a:lnTo>
                  <a:lnTo>
                    <a:pt x="506" y="50"/>
                  </a:lnTo>
                  <a:lnTo>
                    <a:pt x="482" y="38"/>
                  </a:lnTo>
                  <a:lnTo>
                    <a:pt x="456" y="27"/>
                  </a:lnTo>
                  <a:lnTo>
                    <a:pt x="429" y="17"/>
                  </a:lnTo>
                  <a:lnTo>
                    <a:pt x="401" y="10"/>
                  </a:lnTo>
                  <a:lnTo>
                    <a:pt x="372" y="5"/>
                  </a:lnTo>
                  <a:lnTo>
                    <a:pt x="342" y="2"/>
                  </a:lnTo>
                  <a:lnTo>
                    <a:pt x="310" y="0"/>
                  </a:lnTo>
                  <a:lnTo>
                    <a:pt x="310" y="0"/>
                  </a:lnTo>
                  <a:lnTo>
                    <a:pt x="280" y="2"/>
                  </a:lnTo>
                  <a:lnTo>
                    <a:pt x="250" y="5"/>
                  </a:lnTo>
                  <a:lnTo>
                    <a:pt x="221" y="10"/>
                  </a:lnTo>
                  <a:lnTo>
                    <a:pt x="193" y="17"/>
                  </a:lnTo>
                  <a:lnTo>
                    <a:pt x="165" y="27"/>
                  </a:lnTo>
                  <a:lnTo>
                    <a:pt x="140" y="38"/>
                  </a:lnTo>
                  <a:lnTo>
                    <a:pt x="116" y="50"/>
                  </a:lnTo>
                  <a:lnTo>
                    <a:pt x="93" y="63"/>
                  </a:lnTo>
                  <a:lnTo>
                    <a:pt x="72" y="79"/>
                  </a:lnTo>
                  <a:lnTo>
                    <a:pt x="54" y="96"/>
                  </a:lnTo>
                  <a:lnTo>
                    <a:pt x="39" y="115"/>
                  </a:lnTo>
                  <a:lnTo>
                    <a:pt x="25" y="134"/>
                  </a:lnTo>
                  <a:lnTo>
                    <a:pt x="19" y="144"/>
                  </a:lnTo>
                  <a:lnTo>
                    <a:pt x="14" y="155"/>
                  </a:lnTo>
                  <a:lnTo>
                    <a:pt x="10" y="166"/>
                  </a:lnTo>
                  <a:lnTo>
                    <a:pt x="6" y="177"/>
                  </a:lnTo>
                  <a:lnTo>
                    <a:pt x="4" y="189"/>
                  </a:lnTo>
                  <a:lnTo>
                    <a:pt x="1" y="200"/>
                  </a:lnTo>
                  <a:lnTo>
                    <a:pt x="0" y="212"/>
                  </a:lnTo>
                  <a:lnTo>
                    <a:pt x="0" y="224"/>
                  </a:lnTo>
                  <a:lnTo>
                    <a:pt x="0" y="224"/>
                  </a:lnTo>
                  <a:lnTo>
                    <a:pt x="0" y="236"/>
                  </a:lnTo>
                  <a:lnTo>
                    <a:pt x="1" y="248"/>
                  </a:lnTo>
                  <a:lnTo>
                    <a:pt x="4" y="259"/>
                  </a:lnTo>
                  <a:lnTo>
                    <a:pt x="6" y="271"/>
                  </a:lnTo>
                  <a:lnTo>
                    <a:pt x="10" y="282"/>
                  </a:lnTo>
                  <a:lnTo>
                    <a:pt x="14" y="293"/>
                  </a:lnTo>
                  <a:lnTo>
                    <a:pt x="19" y="303"/>
                  </a:lnTo>
                  <a:lnTo>
                    <a:pt x="25" y="313"/>
                  </a:lnTo>
                  <a:lnTo>
                    <a:pt x="39" y="332"/>
                  </a:lnTo>
                  <a:lnTo>
                    <a:pt x="54" y="352"/>
                  </a:lnTo>
                  <a:lnTo>
                    <a:pt x="72" y="369"/>
                  </a:lnTo>
                  <a:lnTo>
                    <a:pt x="93" y="384"/>
                  </a:lnTo>
                  <a:lnTo>
                    <a:pt x="116" y="398"/>
                  </a:lnTo>
                  <a:lnTo>
                    <a:pt x="140" y="411"/>
                  </a:lnTo>
                  <a:lnTo>
                    <a:pt x="165" y="421"/>
                  </a:lnTo>
                  <a:lnTo>
                    <a:pt x="193" y="430"/>
                  </a:lnTo>
                  <a:lnTo>
                    <a:pt x="221" y="437"/>
                  </a:lnTo>
                  <a:lnTo>
                    <a:pt x="250" y="442"/>
                  </a:lnTo>
                  <a:lnTo>
                    <a:pt x="280" y="446"/>
                  </a:lnTo>
                  <a:lnTo>
                    <a:pt x="310" y="447"/>
                  </a:lnTo>
                  <a:lnTo>
                    <a:pt x="31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6" name="Freeform 37">
              <a:extLst>
                <a:ext uri="{FF2B5EF4-FFF2-40B4-BE49-F238E27FC236}">
                  <a16:creationId xmlns:a16="http://schemas.microsoft.com/office/drawing/2014/main" id="{E8697CC8-0655-4720-A7B7-A8548959CBDC}"/>
                </a:ext>
              </a:extLst>
            </p:cNvPr>
            <p:cNvSpPr>
              <a:spLocks/>
            </p:cNvSpPr>
            <p:nvPr/>
          </p:nvSpPr>
          <p:spPr bwMode="auto">
            <a:xfrm>
              <a:off x="3633788" y="938213"/>
              <a:ext cx="360363" cy="350838"/>
            </a:xfrm>
            <a:custGeom>
              <a:avLst/>
              <a:gdLst>
                <a:gd name="T0" fmla="*/ 155 w 454"/>
                <a:gd name="T1" fmla="*/ 442 h 442"/>
                <a:gd name="T2" fmla="*/ 155 w 454"/>
                <a:gd name="T3" fmla="*/ 177 h 442"/>
                <a:gd name="T4" fmla="*/ 159 w 454"/>
                <a:gd name="T5" fmla="*/ 149 h 442"/>
                <a:gd name="T6" fmla="*/ 174 w 454"/>
                <a:gd name="T7" fmla="*/ 125 h 442"/>
                <a:gd name="T8" fmla="*/ 185 w 454"/>
                <a:gd name="T9" fmla="*/ 114 h 442"/>
                <a:gd name="T10" fmla="*/ 198 w 454"/>
                <a:gd name="T11" fmla="*/ 105 h 442"/>
                <a:gd name="T12" fmla="*/ 214 w 454"/>
                <a:gd name="T13" fmla="*/ 101 h 442"/>
                <a:gd name="T14" fmla="*/ 232 w 454"/>
                <a:gd name="T15" fmla="*/ 98 h 442"/>
                <a:gd name="T16" fmla="*/ 245 w 454"/>
                <a:gd name="T17" fmla="*/ 99 h 442"/>
                <a:gd name="T18" fmla="*/ 268 w 454"/>
                <a:gd name="T19" fmla="*/ 108 h 442"/>
                <a:gd name="T20" fmla="*/ 287 w 454"/>
                <a:gd name="T21" fmla="*/ 122 h 442"/>
                <a:gd name="T22" fmla="*/ 298 w 454"/>
                <a:gd name="T23" fmla="*/ 142 h 442"/>
                <a:gd name="T24" fmla="*/ 299 w 454"/>
                <a:gd name="T25" fmla="*/ 152 h 442"/>
                <a:gd name="T26" fmla="*/ 454 w 454"/>
                <a:gd name="T27" fmla="*/ 442 h 442"/>
                <a:gd name="T28" fmla="*/ 454 w 454"/>
                <a:gd name="T29" fmla="*/ 144 h 442"/>
                <a:gd name="T30" fmla="*/ 450 w 454"/>
                <a:gd name="T31" fmla="*/ 116 h 442"/>
                <a:gd name="T32" fmla="*/ 439 w 454"/>
                <a:gd name="T33" fmla="*/ 89 h 442"/>
                <a:gd name="T34" fmla="*/ 421 w 454"/>
                <a:gd name="T35" fmla="*/ 64 h 442"/>
                <a:gd name="T36" fmla="*/ 400 w 454"/>
                <a:gd name="T37" fmla="*/ 43 h 442"/>
                <a:gd name="T38" fmla="*/ 372 w 454"/>
                <a:gd name="T39" fmla="*/ 26 h 442"/>
                <a:gd name="T40" fmla="*/ 341 w 454"/>
                <a:gd name="T41" fmla="*/ 12 h 442"/>
                <a:gd name="T42" fmla="*/ 307 w 454"/>
                <a:gd name="T43" fmla="*/ 4 h 442"/>
                <a:gd name="T44" fmla="*/ 269 w 454"/>
                <a:gd name="T45" fmla="*/ 0 h 442"/>
                <a:gd name="T46" fmla="*/ 267 w 454"/>
                <a:gd name="T47" fmla="*/ 0 h 442"/>
                <a:gd name="T48" fmla="*/ 263 w 454"/>
                <a:gd name="T49" fmla="*/ 0 h 442"/>
                <a:gd name="T50" fmla="*/ 249 w 454"/>
                <a:gd name="T51" fmla="*/ 2 h 442"/>
                <a:gd name="T52" fmla="*/ 219 w 454"/>
                <a:gd name="T53" fmla="*/ 5 h 442"/>
                <a:gd name="T54" fmla="*/ 190 w 454"/>
                <a:gd name="T55" fmla="*/ 14 h 442"/>
                <a:gd name="T56" fmla="*/ 163 w 454"/>
                <a:gd name="T57" fmla="*/ 26 h 442"/>
                <a:gd name="T58" fmla="*/ 151 w 454"/>
                <a:gd name="T59" fmla="*/ 33 h 442"/>
                <a:gd name="T60" fmla="*/ 147 w 454"/>
                <a:gd name="T61" fmla="*/ 28 h 442"/>
                <a:gd name="T62" fmla="*/ 129 w 454"/>
                <a:gd name="T63" fmla="*/ 17 h 442"/>
                <a:gd name="T64" fmla="*/ 83 w 454"/>
                <a:gd name="T65" fmla="*/ 8 h 442"/>
                <a:gd name="T66" fmla="*/ 0 w 454"/>
                <a:gd name="T67" fmla="*/ 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42">
                  <a:moveTo>
                    <a:pt x="0" y="442"/>
                  </a:moveTo>
                  <a:lnTo>
                    <a:pt x="155" y="442"/>
                  </a:lnTo>
                  <a:lnTo>
                    <a:pt x="155" y="177"/>
                  </a:lnTo>
                  <a:lnTo>
                    <a:pt x="155" y="177"/>
                  </a:lnTo>
                  <a:lnTo>
                    <a:pt x="156" y="163"/>
                  </a:lnTo>
                  <a:lnTo>
                    <a:pt x="159" y="149"/>
                  </a:lnTo>
                  <a:lnTo>
                    <a:pt x="165" y="136"/>
                  </a:lnTo>
                  <a:lnTo>
                    <a:pt x="174" y="125"/>
                  </a:lnTo>
                  <a:lnTo>
                    <a:pt x="180" y="119"/>
                  </a:lnTo>
                  <a:lnTo>
                    <a:pt x="185" y="114"/>
                  </a:lnTo>
                  <a:lnTo>
                    <a:pt x="192" y="109"/>
                  </a:lnTo>
                  <a:lnTo>
                    <a:pt x="198" y="105"/>
                  </a:lnTo>
                  <a:lnTo>
                    <a:pt x="207" y="103"/>
                  </a:lnTo>
                  <a:lnTo>
                    <a:pt x="214" y="101"/>
                  </a:lnTo>
                  <a:lnTo>
                    <a:pt x="222" y="99"/>
                  </a:lnTo>
                  <a:lnTo>
                    <a:pt x="232" y="98"/>
                  </a:lnTo>
                  <a:lnTo>
                    <a:pt x="232" y="98"/>
                  </a:lnTo>
                  <a:lnTo>
                    <a:pt x="245" y="99"/>
                  </a:lnTo>
                  <a:lnTo>
                    <a:pt x="257" y="103"/>
                  </a:lnTo>
                  <a:lnTo>
                    <a:pt x="268" y="108"/>
                  </a:lnTo>
                  <a:lnTo>
                    <a:pt x="279" y="114"/>
                  </a:lnTo>
                  <a:lnTo>
                    <a:pt x="287" y="122"/>
                  </a:lnTo>
                  <a:lnTo>
                    <a:pt x="295" y="132"/>
                  </a:lnTo>
                  <a:lnTo>
                    <a:pt x="298" y="142"/>
                  </a:lnTo>
                  <a:lnTo>
                    <a:pt x="299" y="146"/>
                  </a:lnTo>
                  <a:lnTo>
                    <a:pt x="299" y="152"/>
                  </a:lnTo>
                  <a:lnTo>
                    <a:pt x="299" y="442"/>
                  </a:lnTo>
                  <a:lnTo>
                    <a:pt x="454" y="442"/>
                  </a:lnTo>
                  <a:lnTo>
                    <a:pt x="454" y="144"/>
                  </a:lnTo>
                  <a:lnTo>
                    <a:pt x="454" y="144"/>
                  </a:lnTo>
                  <a:lnTo>
                    <a:pt x="453" y="130"/>
                  </a:lnTo>
                  <a:lnTo>
                    <a:pt x="450" y="116"/>
                  </a:lnTo>
                  <a:lnTo>
                    <a:pt x="446" y="102"/>
                  </a:lnTo>
                  <a:lnTo>
                    <a:pt x="439" y="89"/>
                  </a:lnTo>
                  <a:lnTo>
                    <a:pt x="431" y="76"/>
                  </a:lnTo>
                  <a:lnTo>
                    <a:pt x="421" y="64"/>
                  </a:lnTo>
                  <a:lnTo>
                    <a:pt x="411" y="53"/>
                  </a:lnTo>
                  <a:lnTo>
                    <a:pt x="400" y="43"/>
                  </a:lnTo>
                  <a:lnTo>
                    <a:pt x="386" y="34"/>
                  </a:lnTo>
                  <a:lnTo>
                    <a:pt x="372" y="26"/>
                  </a:lnTo>
                  <a:lnTo>
                    <a:pt x="356" y="18"/>
                  </a:lnTo>
                  <a:lnTo>
                    <a:pt x="341" y="12"/>
                  </a:lnTo>
                  <a:lnTo>
                    <a:pt x="324" y="8"/>
                  </a:lnTo>
                  <a:lnTo>
                    <a:pt x="307" y="4"/>
                  </a:lnTo>
                  <a:lnTo>
                    <a:pt x="289" y="2"/>
                  </a:lnTo>
                  <a:lnTo>
                    <a:pt x="269" y="0"/>
                  </a:lnTo>
                  <a:lnTo>
                    <a:pt x="269" y="0"/>
                  </a:lnTo>
                  <a:lnTo>
                    <a:pt x="267" y="0"/>
                  </a:lnTo>
                  <a:lnTo>
                    <a:pt x="267" y="0"/>
                  </a:lnTo>
                  <a:lnTo>
                    <a:pt x="263" y="0"/>
                  </a:lnTo>
                  <a:lnTo>
                    <a:pt x="263" y="0"/>
                  </a:lnTo>
                  <a:lnTo>
                    <a:pt x="249" y="2"/>
                  </a:lnTo>
                  <a:lnTo>
                    <a:pt x="233" y="3"/>
                  </a:lnTo>
                  <a:lnTo>
                    <a:pt x="219" y="5"/>
                  </a:lnTo>
                  <a:lnTo>
                    <a:pt x="204" y="9"/>
                  </a:lnTo>
                  <a:lnTo>
                    <a:pt x="190" y="14"/>
                  </a:lnTo>
                  <a:lnTo>
                    <a:pt x="176" y="20"/>
                  </a:lnTo>
                  <a:lnTo>
                    <a:pt x="163" y="26"/>
                  </a:lnTo>
                  <a:lnTo>
                    <a:pt x="151" y="33"/>
                  </a:lnTo>
                  <a:lnTo>
                    <a:pt x="151" y="33"/>
                  </a:lnTo>
                  <a:lnTo>
                    <a:pt x="150" y="32"/>
                  </a:lnTo>
                  <a:lnTo>
                    <a:pt x="147" y="28"/>
                  </a:lnTo>
                  <a:lnTo>
                    <a:pt x="140" y="23"/>
                  </a:lnTo>
                  <a:lnTo>
                    <a:pt x="129" y="17"/>
                  </a:lnTo>
                  <a:lnTo>
                    <a:pt x="110" y="12"/>
                  </a:lnTo>
                  <a:lnTo>
                    <a:pt x="83" y="8"/>
                  </a:lnTo>
                  <a:lnTo>
                    <a:pt x="47" y="5"/>
                  </a:lnTo>
                  <a:lnTo>
                    <a:pt x="0" y="4"/>
                  </a:lnTo>
                  <a:lnTo>
                    <a:pt x="0"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7" name="Rectangle 38">
              <a:extLst>
                <a:ext uri="{FF2B5EF4-FFF2-40B4-BE49-F238E27FC236}">
                  <a16:creationId xmlns:a16="http://schemas.microsoft.com/office/drawing/2014/main" id="{378AE1DF-4047-474B-B2AC-2E33EAE9F2C6}"/>
                </a:ext>
              </a:extLst>
            </p:cNvPr>
            <p:cNvSpPr>
              <a:spLocks noChangeArrowheads="1"/>
            </p:cNvSpPr>
            <p:nvPr/>
          </p:nvSpPr>
          <p:spPr bwMode="auto">
            <a:xfrm>
              <a:off x="2168526" y="952501"/>
              <a:ext cx="120650"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8" name="Freeform 39">
              <a:extLst>
                <a:ext uri="{FF2B5EF4-FFF2-40B4-BE49-F238E27FC236}">
                  <a16:creationId xmlns:a16="http://schemas.microsoft.com/office/drawing/2014/main" id="{05761D39-9101-4F18-A140-091053FB92C9}"/>
                </a:ext>
              </a:extLst>
            </p:cNvPr>
            <p:cNvSpPr>
              <a:spLocks/>
            </p:cNvSpPr>
            <p:nvPr/>
          </p:nvSpPr>
          <p:spPr bwMode="auto">
            <a:xfrm>
              <a:off x="2820988" y="946151"/>
              <a:ext cx="252413" cy="342900"/>
            </a:xfrm>
            <a:custGeom>
              <a:avLst/>
              <a:gdLst>
                <a:gd name="T0" fmla="*/ 0 w 319"/>
                <a:gd name="T1" fmla="*/ 432 h 432"/>
                <a:gd name="T2" fmla="*/ 151 w 319"/>
                <a:gd name="T3" fmla="*/ 432 h 432"/>
                <a:gd name="T4" fmla="*/ 151 w 319"/>
                <a:gd name="T5" fmla="*/ 175 h 432"/>
                <a:gd name="T6" fmla="*/ 151 w 319"/>
                <a:gd name="T7" fmla="*/ 175 h 432"/>
                <a:gd name="T8" fmla="*/ 152 w 319"/>
                <a:gd name="T9" fmla="*/ 167 h 432"/>
                <a:gd name="T10" fmla="*/ 153 w 319"/>
                <a:gd name="T11" fmla="*/ 159 h 432"/>
                <a:gd name="T12" fmla="*/ 156 w 319"/>
                <a:gd name="T13" fmla="*/ 153 h 432"/>
                <a:gd name="T14" fmla="*/ 159 w 319"/>
                <a:gd name="T15" fmla="*/ 146 h 432"/>
                <a:gd name="T16" fmla="*/ 164 w 319"/>
                <a:gd name="T17" fmla="*/ 140 h 432"/>
                <a:gd name="T18" fmla="*/ 169 w 319"/>
                <a:gd name="T19" fmla="*/ 134 h 432"/>
                <a:gd name="T20" fmla="*/ 175 w 319"/>
                <a:gd name="T21" fmla="*/ 128 h 432"/>
                <a:gd name="T22" fmla="*/ 181 w 319"/>
                <a:gd name="T23" fmla="*/ 123 h 432"/>
                <a:gd name="T24" fmla="*/ 196 w 319"/>
                <a:gd name="T25" fmla="*/ 114 h 432"/>
                <a:gd name="T26" fmla="*/ 213 w 319"/>
                <a:gd name="T27" fmla="*/ 107 h 432"/>
                <a:gd name="T28" fmla="*/ 231 w 319"/>
                <a:gd name="T29" fmla="*/ 103 h 432"/>
                <a:gd name="T30" fmla="*/ 240 w 319"/>
                <a:gd name="T31" fmla="*/ 101 h 432"/>
                <a:gd name="T32" fmla="*/ 250 w 319"/>
                <a:gd name="T33" fmla="*/ 101 h 432"/>
                <a:gd name="T34" fmla="*/ 250 w 319"/>
                <a:gd name="T35" fmla="*/ 101 h 432"/>
                <a:gd name="T36" fmla="*/ 268 w 319"/>
                <a:gd name="T37" fmla="*/ 103 h 432"/>
                <a:gd name="T38" fmla="*/ 286 w 319"/>
                <a:gd name="T39" fmla="*/ 105 h 432"/>
                <a:gd name="T40" fmla="*/ 303 w 319"/>
                <a:gd name="T41" fmla="*/ 110 h 432"/>
                <a:gd name="T42" fmla="*/ 319 w 319"/>
                <a:gd name="T43" fmla="*/ 116 h 432"/>
                <a:gd name="T44" fmla="*/ 319 w 319"/>
                <a:gd name="T45" fmla="*/ 116 h 432"/>
                <a:gd name="T46" fmla="*/ 319 w 319"/>
                <a:gd name="T47" fmla="*/ 4 h 432"/>
                <a:gd name="T48" fmla="*/ 319 w 319"/>
                <a:gd name="T49" fmla="*/ 4 h 432"/>
                <a:gd name="T50" fmla="*/ 291 w 319"/>
                <a:gd name="T51" fmla="*/ 1 h 432"/>
                <a:gd name="T52" fmla="*/ 265 w 319"/>
                <a:gd name="T53" fmla="*/ 0 h 432"/>
                <a:gd name="T54" fmla="*/ 265 w 319"/>
                <a:gd name="T55" fmla="*/ 0 h 432"/>
                <a:gd name="T56" fmla="*/ 250 w 319"/>
                <a:gd name="T57" fmla="*/ 0 h 432"/>
                <a:gd name="T58" fmla="*/ 234 w 319"/>
                <a:gd name="T59" fmla="*/ 2 h 432"/>
                <a:gd name="T60" fmla="*/ 220 w 319"/>
                <a:gd name="T61" fmla="*/ 5 h 432"/>
                <a:gd name="T62" fmla="*/ 205 w 319"/>
                <a:gd name="T63" fmla="*/ 8 h 432"/>
                <a:gd name="T64" fmla="*/ 191 w 319"/>
                <a:gd name="T65" fmla="*/ 12 h 432"/>
                <a:gd name="T66" fmla="*/ 176 w 319"/>
                <a:gd name="T67" fmla="*/ 18 h 432"/>
                <a:gd name="T68" fmla="*/ 163 w 319"/>
                <a:gd name="T69" fmla="*/ 24 h 432"/>
                <a:gd name="T70" fmla="*/ 151 w 319"/>
                <a:gd name="T71" fmla="*/ 31 h 432"/>
                <a:gd name="T72" fmla="*/ 151 w 319"/>
                <a:gd name="T73" fmla="*/ 31 h 432"/>
                <a:gd name="T74" fmla="*/ 149 w 319"/>
                <a:gd name="T75" fmla="*/ 29 h 432"/>
                <a:gd name="T76" fmla="*/ 144 w 319"/>
                <a:gd name="T77" fmla="*/ 24 h 432"/>
                <a:gd name="T78" fmla="*/ 137 w 319"/>
                <a:gd name="T79" fmla="*/ 19 h 432"/>
                <a:gd name="T80" fmla="*/ 123 w 319"/>
                <a:gd name="T81" fmla="*/ 15 h 432"/>
                <a:gd name="T82" fmla="*/ 104 w 319"/>
                <a:gd name="T83" fmla="*/ 10 h 432"/>
                <a:gd name="T84" fmla="*/ 79 w 319"/>
                <a:gd name="T85" fmla="*/ 6 h 432"/>
                <a:gd name="T86" fmla="*/ 44 w 319"/>
                <a:gd name="T87" fmla="*/ 4 h 432"/>
                <a:gd name="T88" fmla="*/ 0 w 319"/>
                <a:gd name="T89" fmla="*/ 2 h 432"/>
                <a:gd name="T90" fmla="*/ 0 w 319"/>
                <a:gd name="T9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432">
                  <a:moveTo>
                    <a:pt x="0" y="432"/>
                  </a:moveTo>
                  <a:lnTo>
                    <a:pt x="151" y="432"/>
                  </a:lnTo>
                  <a:lnTo>
                    <a:pt x="151" y="175"/>
                  </a:lnTo>
                  <a:lnTo>
                    <a:pt x="151" y="175"/>
                  </a:lnTo>
                  <a:lnTo>
                    <a:pt x="152" y="167"/>
                  </a:lnTo>
                  <a:lnTo>
                    <a:pt x="153" y="159"/>
                  </a:lnTo>
                  <a:lnTo>
                    <a:pt x="156" y="153"/>
                  </a:lnTo>
                  <a:lnTo>
                    <a:pt x="159" y="146"/>
                  </a:lnTo>
                  <a:lnTo>
                    <a:pt x="164" y="140"/>
                  </a:lnTo>
                  <a:lnTo>
                    <a:pt x="169" y="134"/>
                  </a:lnTo>
                  <a:lnTo>
                    <a:pt x="175" y="128"/>
                  </a:lnTo>
                  <a:lnTo>
                    <a:pt x="181" y="123"/>
                  </a:lnTo>
                  <a:lnTo>
                    <a:pt x="196" y="114"/>
                  </a:lnTo>
                  <a:lnTo>
                    <a:pt x="213" y="107"/>
                  </a:lnTo>
                  <a:lnTo>
                    <a:pt x="231" y="103"/>
                  </a:lnTo>
                  <a:lnTo>
                    <a:pt x="240" y="101"/>
                  </a:lnTo>
                  <a:lnTo>
                    <a:pt x="250" y="101"/>
                  </a:lnTo>
                  <a:lnTo>
                    <a:pt x="250" y="101"/>
                  </a:lnTo>
                  <a:lnTo>
                    <a:pt x="268" y="103"/>
                  </a:lnTo>
                  <a:lnTo>
                    <a:pt x="286" y="105"/>
                  </a:lnTo>
                  <a:lnTo>
                    <a:pt x="303" y="110"/>
                  </a:lnTo>
                  <a:lnTo>
                    <a:pt x="319" y="116"/>
                  </a:lnTo>
                  <a:lnTo>
                    <a:pt x="319" y="116"/>
                  </a:lnTo>
                  <a:lnTo>
                    <a:pt x="319" y="4"/>
                  </a:lnTo>
                  <a:lnTo>
                    <a:pt x="319" y="4"/>
                  </a:lnTo>
                  <a:lnTo>
                    <a:pt x="291" y="1"/>
                  </a:lnTo>
                  <a:lnTo>
                    <a:pt x="265" y="0"/>
                  </a:lnTo>
                  <a:lnTo>
                    <a:pt x="265" y="0"/>
                  </a:lnTo>
                  <a:lnTo>
                    <a:pt x="250" y="0"/>
                  </a:lnTo>
                  <a:lnTo>
                    <a:pt x="234" y="2"/>
                  </a:lnTo>
                  <a:lnTo>
                    <a:pt x="220" y="5"/>
                  </a:lnTo>
                  <a:lnTo>
                    <a:pt x="205" y="8"/>
                  </a:lnTo>
                  <a:lnTo>
                    <a:pt x="191" y="12"/>
                  </a:lnTo>
                  <a:lnTo>
                    <a:pt x="176" y="18"/>
                  </a:lnTo>
                  <a:lnTo>
                    <a:pt x="163" y="24"/>
                  </a:lnTo>
                  <a:lnTo>
                    <a:pt x="151" y="31"/>
                  </a:lnTo>
                  <a:lnTo>
                    <a:pt x="151" y="31"/>
                  </a:lnTo>
                  <a:lnTo>
                    <a:pt x="149" y="29"/>
                  </a:lnTo>
                  <a:lnTo>
                    <a:pt x="144" y="24"/>
                  </a:lnTo>
                  <a:lnTo>
                    <a:pt x="137" y="19"/>
                  </a:lnTo>
                  <a:lnTo>
                    <a:pt x="123" y="15"/>
                  </a:lnTo>
                  <a:lnTo>
                    <a:pt x="104" y="10"/>
                  </a:lnTo>
                  <a:lnTo>
                    <a:pt x="79" y="6"/>
                  </a:lnTo>
                  <a:lnTo>
                    <a:pt x="44" y="4"/>
                  </a:lnTo>
                  <a:lnTo>
                    <a:pt x="0" y="2"/>
                  </a:lnTo>
                  <a:lnTo>
                    <a:pt x="0"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9" name="Freeform 40">
              <a:extLst>
                <a:ext uri="{FF2B5EF4-FFF2-40B4-BE49-F238E27FC236}">
                  <a16:creationId xmlns:a16="http://schemas.microsoft.com/office/drawing/2014/main" id="{93E43D9E-FC7D-46DF-9671-3F378965EF7C}"/>
                </a:ext>
              </a:extLst>
            </p:cNvPr>
            <p:cNvSpPr>
              <a:spLocks/>
            </p:cNvSpPr>
            <p:nvPr/>
          </p:nvSpPr>
          <p:spPr bwMode="auto">
            <a:xfrm>
              <a:off x="1701801" y="677863"/>
              <a:ext cx="522288" cy="635000"/>
            </a:xfrm>
            <a:custGeom>
              <a:avLst/>
              <a:gdLst>
                <a:gd name="T0" fmla="*/ 635 w 658"/>
                <a:gd name="T1" fmla="*/ 37 h 800"/>
                <a:gd name="T2" fmla="*/ 614 w 658"/>
                <a:gd name="T3" fmla="*/ 19 h 800"/>
                <a:gd name="T4" fmla="*/ 587 w 658"/>
                <a:gd name="T5" fmla="*/ 7 h 800"/>
                <a:gd name="T6" fmla="*/ 529 w 658"/>
                <a:gd name="T7" fmla="*/ 0 h 800"/>
                <a:gd name="T8" fmla="*/ 442 w 658"/>
                <a:gd name="T9" fmla="*/ 11 h 800"/>
                <a:gd name="T10" fmla="*/ 337 w 658"/>
                <a:gd name="T11" fmla="*/ 43 h 800"/>
                <a:gd name="T12" fmla="*/ 218 w 658"/>
                <a:gd name="T13" fmla="*/ 95 h 800"/>
                <a:gd name="T14" fmla="*/ 161 w 658"/>
                <a:gd name="T15" fmla="*/ 126 h 800"/>
                <a:gd name="T16" fmla="*/ 146 w 658"/>
                <a:gd name="T17" fmla="*/ 135 h 800"/>
                <a:gd name="T18" fmla="*/ 144 w 658"/>
                <a:gd name="T19" fmla="*/ 142 h 800"/>
                <a:gd name="T20" fmla="*/ 152 w 658"/>
                <a:gd name="T21" fmla="*/ 142 h 800"/>
                <a:gd name="T22" fmla="*/ 181 w 658"/>
                <a:gd name="T23" fmla="*/ 132 h 800"/>
                <a:gd name="T24" fmla="*/ 244 w 658"/>
                <a:gd name="T25" fmla="*/ 104 h 800"/>
                <a:gd name="T26" fmla="*/ 331 w 658"/>
                <a:gd name="T27" fmla="*/ 74 h 800"/>
                <a:gd name="T28" fmla="*/ 407 w 658"/>
                <a:gd name="T29" fmla="*/ 59 h 800"/>
                <a:gd name="T30" fmla="*/ 470 w 658"/>
                <a:gd name="T31" fmla="*/ 59 h 800"/>
                <a:gd name="T32" fmla="*/ 518 w 658"/>
                <a:gd name="T33" fmla="*/ 74 h 800"/>
                <a:gd name="T34" fmla="*/ 541 w 658"/>
                <a:gd name="T35" fmla="*/ 92 h 800"/>
                <a:gd name="T36" fmla="*/ 558 w 658"/>
                <a:gd name="T37" fmla="*/ 121 h 800"/>
                <a:gd name="T38" fmla="*/ 562 w 658"/>
                <a:gd name="T39" fmla="*/ 159 h 800"/>
                <a:gd name="T40" fmla="*/ 554 w 658"/>
                <a:gd name="T41" fmla="*/ 206 h 800"/>
                <a:gd name="T42" fmla="*/ 535 w 658"/>
                <a:gd name="T43" fmla="*/ 258 h 800"/>
                <a:gd name="T44" fmla="*/ 506 w 658"/>
                <a:gd name="T45" fmla="*/ 316 h 800"/>
                <a:gd name="T46" fmla="*/ 436 w 658"/>
                <a:gd name="T47" fmla="*/ 420 h 800"/>
                <a:gd name="T48" fmla="*/ 320 w 658"/>
                <a:gd name="T49" fmla="*/ 551 h 800"/>
                <a:gd name="T50" fmla="*/ 225 w 658"/>
                <a:gd name="T51" fmla="*/ 634 h 800"/>
                <a:gd name="T52" fmla="*/ 173 w 658"/>
                <a:gd name="T53" fmla="*/ 675 h 800"/>
                <a:gd name="T54" fmla="*/ 39 w 658"/>
                <a:gd name="T55" fmla="*/ 767 h 800"/>
                <a:gd name="T56" fmla="*/ 31 w 658"/>
                <a:gd name="T57" fmla="*/ 771 h 800"/>
                <a:gd name="T58" fmla="*/ 2 w 658"/>
                <a:gd name="T59" fmla="*/ 794 h 800"/>
                <a:gd name="T60" fmla="*/ 3 w 658"/>
                <a:gd name="T61" fmla="*/ 799 h 800"/>
                <a:gd name="T62" fmla="*/ 11 w 658"/>
                <a:gd name="T63" fmla="*/ 798 h 800"/>
                <a:gd name="T64" fmla="*/ 38 w 658"/>
                <a:gd name="T65" fmla="*/ 785 h 800"/>
                <a:gd name="T66" fmla="*/ 45 w 658"/>
                <a:gd name="T67" fmla="*/ 780 h 800"/>
                <a:gd name="T68" fmla="*/ 195 w 658"/>
                <a:gd name="T69" fmla="*/ 680 h 800"/>
                <a:gd name="T70" fmla="*/ 301 w 658"/>
                <a:gd name="T71" fmla="*/ 601 h 800"/>
                <a:gd name="T72" fmla="*/ 455 w 658"/>
                <a:gd name="T73" fmla="*/ 461 h 800"/>
                <a:gd name="T74" fmla="*/ 515 w 658"/>
                <a:gd name="T75" fmla="*/ 396 h 800"/>
                <a:gd name="T76" fmla="*/ 585 w 658"/>
                <a:gd name="T77" fmla="*/ 303 h 800"/>
                <a:gd name="T78" fmla="*/ 632 w 658"/>
                <a:gd name="T79" fmla="*/ 216 h 800"/>
                <a:gd name="T80" fmla="*/ 656 w 658"/>
                <a:gd name="T81" fmla="*/ 141 h 800"/>
                <a:gd name="T82" fmla="*/ 657 w 658"/>
                <a:gd name="T83" fmla="*/ 87 h 800"/>
                <a:gd name="T84" fmla="*/ 650 w 658"/>
                <a:gd name="T85" fmla="*/ 60 h 800"/>
                <a:gd name="T86" fmla="*/ 640 w 658"/>
                <a:gd name="T87" fmla="*/ 4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800">
                  <a:moveTo>
                    <a:pt x="640" y="45"/>
                  </a:moveTo>
                  <a:lnTo>
                    <a:pt x="640" y="45"/>
                  </a:lnTo>
                  <a:lnTo>
                    <a:pt x="635" y="37"/>
                  </a:lnTo>
                  <a:lnTo>
                    <a:pt x="628" y="30"/>
                  </a:lnTo>
                  <a:lnTo>
                    <a:pt x="621" y="24"/>
                  </a:lnTo>
                  <a:lnTo>
                    <a:pt x="614" y="19"/>
                  </a:lnTo>
                  <a:lnTo>
                    <a:pt x="605" y="14"/>
                  </a:lnTo>
                  <a:lnTo>
                    <a:pt x="597" y="11"/>
                  </a:lnTo>
                  <a:lnTo>
                    <a:pt x="587" y="7"/>
                  </a:lnTo>
                  <a:lnTo>
                    <a:pt x="576" y="5"/>
                  </a:lnTo>
                  <a:lnTo>
                    <a:pt x="553" y="1"/>
                  </a:lnTo>
                  <a:lnTo>
                    <a:pt x="529" y="0"/>
                  </a:lnTo>
                  <a:lnTo>
                    <a:pt x="503" y="1"/>
                  </a:lnTo>
                  <a:lnTo>
                    <a:pt x="474" y="5"/>
                  </a:lnTo>
                  <a:lnTo>
                    <a:pt x="442" y="11"/>
                  </a:lnTo>
                  <a:lnTo>
                    <a:pt x="408" y="19"/>
                  </a:lnTo>
                  <a:lnTo>
                    <a:pt x="373" y="30"/>
                  </a:lnTo>
                  <a:lnTo>
                    <a:pt x="337" y="43"/>
                  </a:lnTo>
                  <a:lnTo>
                    <a:pt x="299" y="59"/>
                  </a:lnTo>
                  <a:lnTo>
                    <a:pt x="260" y="76"/>
                  </a:lnTo>
                  <a:lnTo>
                    <a:pt x="218" y="95"/>
                  </a:lnTo>
                  <a:lnTo>
                    <a:pt x="175" y="117"/>
                  </a:lnTo>
                  <a:lnTo>
                    <a:pt x="175" y="117"/>
                  </a:lnTo>
                  <a:lnTo>
                    <a:pt x="161" y="126"/>
                  </a:lnTo>
                  <a:lnTo>
                    <a:pt x="150" y="133"/>
                  </a:lnTo>
                  <a:lnTo>
                    <a:pt x="150" y="133"/>
                  </a:lnTo>
                  <a:lnTo>
                    <a:pt x="146" y="135"/>
                  </a:lnTo>
                  <a:lnTo>
                    <a:pt x="144" y="138"/>
                  </a:lnTo>
                  <a:lnTo>
                    <a:pt x="144" y="140"/>
                  </a:lnTo>
                  <a:lnTo>
                    <a:pt x="144" y="142"/>
                  </a:lnTo>
                  <a:lnTo>
                    <a:pt x="145" y="144"/>
                  </a:lnTo>
                  <a:lnTo>
                    <a:pt x="148" y="144"/>
                  </a:lnTo>
                  <a:lnTo>
                    <a:pt x="152" y="142"/>
                  </a:lnTo>
                  <a:lnTo>
                    <a:pt x="152" y="142"/>
                  </a:lnTo>
                  <a:lnTo>
                    <a:pt x="167" y="138"/>
                  </a:lnTo>
                  <a:lnTo>
                    <a:pt x="181" y="132"/>
                  </a:lnTo>
                  <a:lnTo>
                    <a:pt x="181" y="132"/>
                  </a:lnTo>
                  <a:lnTo>
                    <a:pt x="214" y="116"/>
                  </a:lnTo>
                  <a:lnTo>
                    <a:pt x="244" y="104"/>
                  </a:lnTo>
                  <a:lnTo>
                    <a:pt x="274" y="92"/>
                  </a:lnTo>
                  <a:lnTo>
                    <a:pt x="303" y="82"/>
                  </a:lnTo>
                  <a:lnTo>
                    <a:pt x="331" y="74"/>
                  </a:lnTo>
                  <a:lnTo>
                    <a:pt x="358" y="68"/>
                  </a:lnTo>
                  <a:lnTo>
                    <a:pt x="383" y="63"/>
                  </a:lnTo>
                  <a:lnTo>
                    <a:pt x="407" y="59"/>
                  </a:lnTo>
                  <a:lnTo>
                    <a:pt x="429" y="58"/>
                  </a:lnTo>
                  <a:lnTo>
                    <a:pt x="451" y="58"/>
                  </a:lnTo>
                  <a:lnTo>
                    <a:pt x="470" y="59"/>
                  </a:lnTo>
                  <a:lnTo>
                    <a:pt x="488" y="62"/>
                  </a:lnTo>
                  <a:lnTo>
                    <a:pt x="504" y="66"/>
                  </a:lnTo>
                  <a:lnTo>
                    <a:pt x="518" y="74"/>
                  </a:lnTo>
                  <a:lnTo>
                    <a:pt x="530" y="82"/>
                  </a:lnTo>
                  <a:lnTo>
                    <a:pt x="541" y="92"/>
                  </a:lnTo>
                  <a:lnTo>
                    <a:pt x="541" y="92"/>
                  </a:lnTo>
                  <a:lnTo>
                    <a:pt x="548" y="100"/>
                  </a:lnTo>
                  <a:lnTo>
                    <a:pt x="554" y="110"/>
                  </a:lnTo>
                  <a:lnTo>
                    <a:pt x="558" y="121"/>
                  </a:lnTo>
                  <a:lnTo>
                    <a:pt x="560" y="133"/>
                  </a:lnTo>
                  <a:lnTo>
                    <a:pt x="562" y="146"/>
                  </a:lnTo>
                  <a:lnTo>
                    <a:pt x="562" y="159"/>
                  </a:lnTo>
                  <a:lnTo>
                    <a:pt x="560" y="174"/>
                  </a:lnTo>
                  <a:lnTo>
                    <a:pt x="558" y="190"/>
                  </a:lnTo>
                  <a:lnTo>
                    <a:pt x="554" y="206"/>
                  </a:lnTo>
                  <a:lnTo>
                    <a:pt x="548" y="223"/>
                  </a:lnTo>
                  <a:lnTo>
                    <a:pt x="542" y="240"/>
                  </a:lnTo>
                  <a:lnTo>
                    <a:pt x="535" y="258"/>
                  </a:lnTo>
                  <a:lnTo>
                    <a:pt x="527" y="278"/>
                  </a:lnTo>
                  <a:lnTo>
                    <a:pt x="517" y="297"/>
                  </a:lnTo>
                  <a:lnTo>
                    <a:pt x="506" y="316"/>
                  </a:lnTo>
                  <a:lnTo>
                    <a:pt x="494" y="337"/>
                  </a:lnTo>
                  <a:lnTo>
                    <a:pt x="468" y="378"/>
                  </a:lnTo>
                  <a:lnTo>
                    <a:pt x="436" y="420"/>
                  </a:lnTo>
                  <a:lnTo>
                    <a:pt x="401" y="464"/>
                  </a:lnTo>
                  <a:lnTo>
                    <a:pt x="362" y="507"/>
                  </a:lnTo>
                  <a:lnTo>
                    <a:pt x="320" y="551"/>
                  </a:lnTo>
                  <a:lnTo>
                    <a:pt x="274" y="593"/>
                  </a:lnTo>
                  <a:lnTo>
                    <a:pt x="250" y="613"/>
                  </a:lnTo>
                  <a:lnTo>
                    <a:pt x="225" y="634"/>
                  </a:lnTo>
                  <a:lnTo>
                    <a:pt x="200" y="654"/>
                  </a:lnTo>
                  <a:lnTo>
                    <a:pt x="173" y="675"/>
                  </a:lnTo>
                  <a:lnTo>
                    <a:pt x="173" y="675"/>
                  </a:lnTo>
                  <a:lnTo>
                    <a:pt x="107" y="723"/>
                  </a:lnTo>
                  <a:lnTo>
                    <a:pt x="70" y="747"/>
                  </a:lnTo>
                  <a:lnTo>
                    <a:pt x="39" y="767"/>
                  </a:lnTo>
                  <a:lnTo>
                    <a:pt x="39" y="767"/>
                  </a:lnTo>
                  <a:lnTo>
                    <a:pt x="31" y="771"/>
                  </a:lnTo>
                  <a:lnTo>
                    <a:pt x="31" y="771"/>
                  </a:lnTo>
                  <a:lnTo>
                    <a:pt x="5" y="790"/>
                  </a:lnTo>
                  <a:lnTo>
                    <a:pt x="5" y="790"/>
                  </a:lnTo>
                  <a:lnTo>
                    <a:pt x="2" y="794"/>
                  </a:lnTo>
                  <a:lnTo>
                    <a:pt x="0" y="797"/>
                  </a:lnTo>
                  <a:lnTo>
                    <a:pt x="2" y="798"/>
                  </a:lnTo>
                  <a:lnTo>
                    <a:pt x="3" y="799"/>
                  </a:lnTo>
                  <a:lnTo>
                    <a:pt x="4" y="800"/>
                  </a:lnTo>
                  <a:lnTo>
                    <a:pt x="8" y="800"/>
                  </a:lnTo>
                  <a:lnTo>
                    <a:pt x="11" y="798"/>
                  </a:lnTo>
                  <a:lnTo>
                    <a:pt x="11" y="798"/>
                  </a:lnTo>
                  <a:lnTo>
                    <a:pt x="24" y="792"/>
                  </a:lnTo>
                  <a:lnTo>
                    <a:pt x="38" y="785"/>
                  </a:lnTo>
                  <a:lnTo>
                    <a:pt x="38" y="785"/>
                  </a:lnTo>
                  <a:lnTo>
                    <a:pt x="45" y="780"/>
                  </a:lnTo>
                  <a:lnTo>
                    <a:pt x="45" y="780"/>
                  </a:lnTo>
                  <a:lnTo>
                    <a:pt x="80" y="758"/>
                  </a:lnTo>
                  <a:lnTo>
                    <a:pt x="120" y="732"/>
                  </a:lnTo>
                  <a:lnTo>
                    <a:pt x="195" y="680"/>
                  </a:lnTo>
                  <a:lnTo>
                    <a:pt x="195" y="680"/>
                  </a:lnTo>
                  <a:lnTo>
                    <a:pt x="249" y="641"/>
                  </a:lnTo>
                  <a:lnTo>
                    <a:pt x="301" y="601"/>
                  </a:lnTo>
                  <a:lnTo>
                    <a:pt x="301" y="770"/>
                  </a:lnTo>
                  <a:lnTo>
                    <a:pt x="455" y="770"/>
                  </a:lnTo>
                  <a:lnTo>
                    <a:pt x="455" y="461"/>
                  </a:lnTo>
                  <a:lnTo>
                    <a:pt x="455" y="461"/>
                  </a:lnTo>
                  <a:lnTo>
                    <a:pt x="486" y="429"/>
                  </a:lnTo>
                  <a:lnTo>
                    <a:pt x="515" y="396"/>
                  </a:lnTo>
                  <a:lnTo>
                    <a:pt x="540" y="365"/>
                  </a:lnTo>
                  <a:lnTo>
                    <a:pt x="563" y="333"/>
                  </a:lnTo>
                  <a:lnTo>
                    <a:pt x="585" y="303"/>
                  </a:lnTo>
                  <a:lnTo>
                    <a:pt x="603" y="273"/>
                  </a:lnTo>
                  <a:lnTo>
                    <a:pt x="618" y="244"/>
                  </a:lnTo>
                  <a:lnTo>
                    <a:pt x="632" y="216"/>
                  </a:lnTo>
                  <a:lnTo>
                    <a:pt x="643" y="190"/>
                  </a:lnTo>
                  <a:lnTo>
                    <a:pt x="651" y="164"/>
                  </a:lnTo>
                  <a:lnTo>
                    <a:pt x="656" y="141"/>
                  </a:lnTo>
                  <a:lnTo>
                    <a:pt x="658" y="118"/>
                  </a:lnTo>
                  <a:lnTo>
                    <a:pt x="658" y="98"/>
                  </a:lnTo>
                  <a:lnTo>
                    <a:pt x="657" y="87"/>
                  </a:lnTo>
                  <a:lnTo>
                    <a:pt x="656" y="78"/>
                  </a:lnTo>
                  <a:lnTo>
                    <a:pt x="652" y="69"/>
                  </a:lnTo>
                  <a:lnTo>
                    <a:pt x="650" y="60"/>
                  </a:lnTo>
                  <a:lnTo>
                    <a:pt x="645" y="52"/>
                  </a:lnTo>
                  <a:lnTo>
                    <a:pt x="640" y="45"/>
                  </a:lnTo>
                  <a:lnTo>
                    <a:pt x="64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80" name="Freeform 41">
              <a:extLst>
                <a:ext uri="{FF2B5EF4-FFF2-40B4-BE49-F238E27FC236}">
                  <a16:creationId xmlns:a16="http://schemas.microsoft.com/office/drawing/2014/main" id="{AF63510F-9839-4AFC-9E4D-10A74B05A4FF}"/>
                </a:ext>
              </a:extLst>
            </p:cNvPr>
            <p:cNvSpPr>
              <a:spLocks/>
            </p:cNvSpPr>
            <p:nvPr/>
          </p:nvSpPr>
          <p:spPr bwMode="auto">
            <a:xfrm>
              <a:off x="1233488" y="814388"/>
              <a:ext cx="819150" cy="649288"/>
            </a:xfrm>
            <a:custGeom>
              <a:avLst/>
              <a:gdLst>
                <a:gd name="T0" fmla="*/ 442 w 1032"/>
                <a:gd name="T1" fmla="*/ 660 h 819"/>
                <a:gd name="T2" fmla="*/ 582 w 1032"/>
                <a:gd name="T3" fmla="*/ 569 h 819"/>
                <a:gd name="T4" fmla="*/ 598 w 1032"/>
                <a:gd name="T5" fmla="*/ 553 h 819"/>
                <a:gd name="T6" fmla="*/ 594 w 1032"/>
                <a:gd name="T7" fmla="*/ 549 h 819"/>
                <a:gd name="T8" fmla="*/ 560 w 1032"/>
                <a:gd name="T9" fmla="*/ 567 h 819"/>
                <a:gd name="T10" fmla="*/ 397 w 1032"/>
                <a:gd name="T11" fmla="*/ 661 h 819"/>
                <a:gd name="T12" fmla="*/ 264 w 1032"/>
                <a:gd name="T13" fmla="*/ 713 h 819"/>
                <a:gd name="T14" fmla="*/ 175 w 1032"/>
                <a:gd name="T15" fmla="*/ 722 h 819"/>
                <a:gd name="T16" fmla="*/ 138 w 1032"/>
                <a:gd name="T17" fmla="*/ 713 h 819"/>
                <a:gd name="T18" fmla="*/ 107 w 1032"/>
                <a:gd name="T19" fmla="*/ 692 h 819"/>
                <a:gd name="T20" fmla="*/ 94 w 1032"/>
                <a:gd name="T21" fmla="*/ 670 h 819"/>
                <a:gd name="T22" fmla="*/ 87 w 1032"/>
                <a:gd name="T23" fmla="*/ 639 h 819"/>
                <a:gd name="T24" fmla="*/ 106 w 1032"/>
                <a:gd name="T25" fmla="*/ 559 h 819"/>
                <a:gd name="T26" fmla="*/ 167 w 1032"/>
                <a:gd name="T27" fmla="*/ 463 h 819"/>
                <a:gd name="T28" fmla="*/ 260 w 1032"/>
                <a:gd name="T29" fmla="*/ 354 h 819"/>
                <a:gd name="T30" fmla="*/ 322 w 1032"/>
                <a:gd name="T31" fmla="*/ 668 h 819"/>
                <a:gd name="T32" fmla="*/ 442 w 1032"/>
                <a:gd name="T33" fmla="*/ 281 h 819"/>
                <a:gd name="T34" fmla="*/ 491 w 1032"/>
                <a:gd name="T35" fmla="*/ 381 h 819"/>
                <a:gd name="T36" fmla="*/ 530 w 1032"/>
                <a:gd name="T37" fmla="*/ 428 h 819"/>
                <a:gd name="T38" fmla="*/ 578 w 1032"/>
                <a:gd name="T39" fmla="*/ 460 h 819"/>
                <a:gd name="T40" fmla="*/ 635 w 1032"/>
                <a:gd name="T41" fmla="*/ 479 h 819"/>
                <a:gd name="T42" fmla="*/ 682 w 1032"/>
                <a:gd name="T43" fmla="*/ 480 h 819"/>
                <a:gd name="T44" fmla="*/ 741 w 1032"/>
                <a:gd name="T45" fmla="*/ 466 h 819"/>
                <a:gd name="T46" fmla="*/ 792 w 1032"/>
                <a:gd name="T47" fmla="*/ 437 h 819"/>
                <a:gd name="T48" fmla="*/ 833 w 1032"/>
                <a:gd name="T49" fmla="*/ 394 h 819"/>
                <a:gd name="T50" fmla="*/ 891 w 1032"/>
                <a:gd name="T51" fmla="*/ 281 h 819"/>
                <a:gd name="T52" fmla="*/ 967 w 1032"/>
                <a:gd name="T53" fmla="*/ 284 h 819"/>
                <a:gd name="T54" fmla="*/ 1029 w 1032"/>
                <a:gd name="T55" fmla="*/ 206 h 819"/>
                <a:gd name="T56" fmla="*/ 1031 w 1032"/>
                <a:gd name="T57" fmla="*/ 188 h 819"/>
                <a:gd name="T58" fmla="*/ 994 w 1032"/>
                <a:gd name="T59" fmla="*/ 139 h 819"/>
                <a:gd name="T60" fmla="*/ 939 w 1032"/>
                <a:gd name="T61" fmla="*/ 110 h 819"/>
                <a:gd name="T62" fmla="*/ 897 w 1032"/>
                <a:gd name="T63" fmla="*/ 104 h 819"/>
                <a:gd name="T64" fmla="*/ 866 w 1032"/>
                <a:gd name="T65" fmla="*/ 108 h 819"/>
                <a:gd name="T66" fmla="*/ 818 w 1032"/>
                <a:gd name="T67" fmla="*/ 127 h 819"/>
                <a:gd name="T68" fmla="*/ 764 w 1032"/>
                <a:gd name="T69" fmla="*/ 186 h 819"/>
                <a:gd name="T70" fmla="*/ 694 w 1032"/>
                <a:gd name="T71" fmla="*/ 332 h 819"/>
                <a:gd name="T72" fmla="*/ 666 w 1032"/>
                <a:gd name="T73" fmla="*/ 344 h 819"/>
                <a:gd name="T74" fmla="*/ 643 w 1032"/>
                <a:gd name="T75" fmla="*/ 336 h 819"/>
                <a:gd name="T76" fmla="*/ 569 w 1032"/>
                <a:gd name="T77" fmla="*/ 186 h 819"/>
                <a:gd name="T78" fmla="*/ 546 w 1032"/>
                <a:gd name="T79" fmla="*/ 153 h 819"/>
                <a:gd name="T80" fmla="*/ 549 w 1032"/>
                <a:gd name="T81" fmla="*/ 99 h 819"/>
                <a:gd name="T82" fmla="*/ 652 w 1032"/>
                <a:gd name="T83" fmla="*/ 28 h 819"/>
                <a:gd name="T84" fmla="*/ 682 w 1032"/>
                <a:gd name="T85" fmla="*/ 6 h 819"/>
                <a:gd name="T86" fmla="*/ 678 w 1032"/>
                <a:gd name="T87" fmla="*/ 0 h 819"/>
                <a:gd name="T88" fmla="*/ 658 w 1032"/>
                <a:gd name="T89" fmla="*/ 8 h 819"/>
                <a:gd name="T90" fmla="*/ 540 w 1032"/>
                <a:gd name="T91" fmla="*/ 80 h 819"/>
                <a:gd name="T92" fmla="*/ 489 w 1032"/>
                <a:gd name="T93" fmla="*/ 114 h 819"/>
                <a:gd name="T94" fmla="*/ 436 w 1032"/>
                <a:gd name="T95" fmla="*/ 104 h 819"/>
                <a:gd name="T96" fmla="*/ 391 w 1032"/>
                <a:gd name="T97" fmla="*/ 111 h 819"/>
                <a:gd name="T98" fmla="*/ 342 w 1032"/>
                <a:gd name="T99" fmla="*/ 138 h 819"/>
                <a:gd name="T100" fmla="*/ 305 w 1032"/>
                <a:gd name="T101" fmla="*/ 182 h 819"/>
                <a:gd name="T102" fmla="*/ 289 w 1032"/>
                <a:gd name="T103" fmla="*/ 237 h 819"/>
                <a:gd name="T104" fmla="*/ 249 w 1032"/>
                <a:gd name="T105" fmla="*/ 308 h 819"/>
                <a:gd name="T106" fmla="*/ 116 w 1032"/>
                <a:gd name="T107" fmla="*/ 451 h 819"/>
                <a:gd name="T108" fmla="*/ 31 w 1032"/>
                <a:gd name="T109" fmla="*/ 580 h 819"/>
                <a:gd name="T110" fmla="*/ 2 w 1032"/>
                <a:gd name="T111" fmla="*/ 662 h 819"/>
                <a:gd name="T112" fmla="*/ 1 w 1032"/>
                <a:gd name="T113" fmla="*/ 708 h 819"/>
                <a:gd name="T114" fmla="*/ 16 w 1032"/>
                <a:gd name="T115" fmla="*/ 745 h 819"/>
                <a:gd name="T116" fmla="*/ 46 w 1032"/>
                <a:gd name="T117" fmla="*/ 772 h 819"/>
                <a:gd name="T118" fmla="*/ 104 w 1032"/>
                <a:gd name="T119" fmla="*/ 786 h 819"/>
                <a:gd name="T120" fmla="*/ 179 w 1032"/>
                <a:gd name="T121" fmla="*/ 777 h 819"/>
                <a:gd name="T122" fmla="*/ 289 w 1032"/>
                <a:gd name="T123" fmla="*/ 73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2" h="819">
                  <a:moveTo>
                    <a:pt x="289" y="819"/>
                  </a:moveTo>
                  <a:lnTo>
                    <a:pt x="442" y="819"/>
                  </a:lnTo>
                  <a:lnTo>
                    <a:pt x="442" y="660"/>
                  </a:lnTo>
                  <a:lnTo>
                    <a:pt x="442" y="660"/>
                  </a:lnTo>
                  <a:lnTo>
                    <a:pt x="506" y="620"/>
                  </a:lnTo>
                  <a:lnTo>
                    <a:pt x="569" y="579"/>
                  </a:lnTo>
                  <a:lnTo>
                    <a:pt x="569" y="579"/>
                  </a:lnTo>
                  <a:lnTo>
                    <a:pt x="582" y="569"/>
                  </a:lnTo>
                  <a:lnTo>
                    <a:pt x="593" y="559"/>
                  </a:lnTo>
                  <a:lnTo>
                    <a:pt x="593" y="559"/>
                  </a:lnTo>
                  <a:lnTo>
                    <a:pt x="596" y="557"/>
                  </a:lnTo>
                  <a:lnTo>
                    <a:pt x="598" y="553"/>
                  </a:lnTo>
                  <a:lnTo>
                    <a:pt x="598" y="551"/>
                  </a:lnTo>
                  <a:lnTo>
                    <a:pt x="598" y="550"/>
                  </a:lnTo>
                  <a:lnTo>
                    <a:pt x="595" y="549"/>
                  </a:lnTo>
                  <a:lnTo>
                    <a:pt x="594" y="549"/>
                  </a:lnTo>
                  <a:lnTo>
                    <a:pt x="588" y="550"/>
                  </a:lnTo>
                  <a:lnTo>
                    <a:pt x="588" y="550"/>
                  </a:lnTo>
                  <a:lnTo>
                    <a:pt x="560" y="567"/>
                  </a:lnTo>
                  <a:lnTo>
                    <a:pt x="560" y="567"/>
                  </a:lnTo>
                  <a:lnTo>
                    <a:pt x="517" y="593"/>
                  </a:lnTo>
                  <a:lnTo>
                    <a:pt x="474" y="619"/>
                  </a:lnTo>
                  <a:lnTo>
                    <a:pt x="435" y="640"/>
                  </a:lnTo>
                  <a:lnTo>
                    <a:pt x="397" y="661"/>
                  </a:lnTo>
                  <a:lnTo>
                    <a:pt x="361" y="678"/>
                  </a:lnTo>
                  <a:lnTo>
                    <a:pt x="326" y="692"/>
                  </a:lnTo>
                  <a:lnTo>
                    <a:pt x="295" y="703"/>
                  </a:lnTo>
                  <a:lnTo>
                    <a:pt x="264" y="713"/>
                  </a:lnTo>
                  <a:lnTo>
                    <a:pt x="237" y="719"/>
                  </a:lnTo>
                  <a:lnTo>
                    <a:pt x="210" y="722"/>
                  </a:lnTo>
                  <a:lnTo>
                    <a:pt x="187" y="724"/>
                  </a:lnTo>
                  <a:lnTo>
                    <a:pt x="175" y="722"/>
                  </a:lnTo>
                  <a:lnTo>
                    <a:pt x="165" y="721"/>
                  </a:lnTo>
                  <a:lnTo>
                    <a:pt x="156" y="720"/>
                  </a:lnTo>
                  <a:lnTo>
                    <a:pt x="146" y="716"/>
                  </a:lnTo>
                  <a:lnTo>
                    <a:pt x="138" y="713"/>
                  </a:lnTo>
                  <a:lnTo>
                    <a:pt x="129" y="709"/>
                  </a:lnTo>
                  <a:lnTo>
                    <a:pt x="121" y="704"/>
                  </a:lnTo>
                  <a:lnTo>
                    <a:pt x="115" y="698"/>
                  </a:lnTo>
                  <a:lnTo>
                    <a:pt x="107" y="692"/>
                  </a:lnTo>
                  <a:lnTo>
                    <a:pt x="101" y="685"/>
                  </a:lnTo>
                  <a:lnTo>
                    <a:pt x="101" y="685"/>
                  </a:lnTo>
                  <a:lnTo>
                    <a:pt x="98" y="678"/>
                  </a:lnTo>
                  <a:lnTo>
                    <a:pt x="94" y="670"/>
                  </a:lnTo>
                  <a:lnTo>
                    <a:pt x="91" y="663"/>
                  </a:lnTo>
                  <a:lnTo>
                    <a:pt x="89" y="655"/>
                  </a:lnTo>
                  <a:lnTo>
                    <a:pt x="87" y="648"/>
                  </a:lnTo>
                  <a:lnTo>
                    <a:pt x="87" y="639"/>
                  </a:lnTo>
                  <a:lnTo>
                    <a:pt x="88" y="621"/>
                  </a:lnTo>
                  <a:lnTo>
                    <a:pt x="92" y="602"/>
                  </a:lnTo>
                  <a:lnTo>
                    <a:pt x="98" y="581"/>
                  </a:lnTo>
                  <a:lnTo>
                    <a:pt x="106" y="559"/>
                  </a:lnTo>
                  <a:lnTo>
                    <a:pt x="118" y="536"/>
                  </a:lnTo>
                  <a:lnTo>
                    <a:pt x="132" y="512"/>
                  </a:lnTo>
                  <a:lnTo>
                    <a:pt x="148" y="488"/>
                  </a:lnTo>
                  <a:lnTo>
                    <a:pt x="167" y="463"/>
                  </a:lnTo>
                  <a:lnTo>
                    <a:pt x="187" y="436"/>
                  </a:lnTo>
                  <a:lnTo>
                    <a:pt x="210" y="410"/>
                  </a:lnTo>
                  <a:lnTo>
                    <a:pt x="234" y="383"/>
                  </a:lnTo>
                  <a:lnTo>
                    <a:pt x="260" y="354"/>
                  </a:lnTo>
                  <a:lnTo>
                    <a:pt x="289" y="326"/>
                  </a:lnTo>
                  <a:lnTo>
                    <a:pt x="289" y="681"/>
                  </a:lnTo>
                  <a:lnTo>
                    <a:pt x="289" y="681"/>
                  </a:lnTo>
                  <a:lnTo>
                    <a:pt x="322" y="668"/>
                  </a:lnTo>
                  <a:lnTo>
                    <a:pt x="359" y="652"/>
                  </a:lnTo>
                  <a:lnTo>
                    <a:pt x="400" y="633"/>
                  </a:lnTo>
                  <a:lnTo>
                    <a:pt x="442" y="610"/>
                  </a:lnTo>
                  <a:lnTo>
                    <a:pt x="442" y="281"/>
                  </a:lnTo>
                  <a:lnTo>
                    <a:pt x="476" y="353"/>
                  </a:lnTo>
                  <a:lnTo>
                    <a:pt x="476" y="353"/>
                  </a:lnTo>
                  <a:lnTo>
                    <a:pt x="483" y="367"/>
                  </a:lnTo>
                  <a:lnTo>
                    <a:pt x="491" y="381"/>
                  </a:lnTo>
                  <a:lnTo>
                    <a:pt x="500" y="394"/>
                  </a:lnTo>
                  <a:lnTo>
                    <a:pt x="509" y="406"/>
                  </a:lnTo>
                  <a:lnTo>
                    <a:pt x="519" y="418"/>
                  </a:lnTo>
                  <a:lnTo>
                    <a:pt x="530" y="428"/>
                  </a:lnTo>
                  <a:lnTo>
                    <a:pt x="541" y="437"/>
                  </a:lnTo>
                  <a:lnTo>
                    <a:pt x="553" y="446"/>
                  </a:lnTo>
                  <a:lnTo>
                    <a:pt x="565" y="454"/>
                  </a:lnTo>
                  <a:lnTo>
                    <a:pt x="578" y="460"/>
                  </a:lnTo>
                  <a:lnTo>
                    <a:pt x="592" y="466"/>
                  </a:lnTo>
                  <a:lnTo>
                    <a:pt x="606" y="471"/>
                  </a:lnTo>
                  <a:lnTo>
                    <a:pt x="621" y="475"/>
                  </a:lnTo>
                  <a:lnTo>
                    <a:pt x="635" y="479"/>
                  </a:lnTo>
                  <a:lnTo>
                    <a:pt x="651" y="480"/>
                  </a:lnTo>
                  <a:lnTo>
                    <a:pt x="666" y="480"/>
                  </a:lnTo>
                  <a:lnTo>
                    <a:pt x="666" y="480"/>
                  </a:lnTo>
                  <a:lnTo>
                    <a:pt x="682" y="480"/>
                  </a:lnTo>
                  <a:lnTo>
                    <a:pt x="698" y="479"/>
                  </a:lnTo>
                  <a:lnTo>
                    <a:pt x="712" y="475"/>
                  </a:lnTo>
                  <a:lnTo>
                    <a:pt x="727" y="471"/>
                  </a:lnTo>
                  <a:lnTo>
                    <a:pt x="741" y="466"/>
                  </a:lnTo>
                  <a:lnTo>
                    <a:pt x="755" y="460"/>
                  </a:lnTo>
                  <a:lnTo>
                    <a:pt x="768" y="454"/>
                  </a:lnTo>
                  <a:lnTo>
                    <a:pt x="780" y="446"/>
                  </a:lnTo>
                  <a:lnTo>
                    <a:pt x="792" y="437"/>
                  </a:lnTo>
                  <a:lnTo>
                    <a:pt x="803" y="428"/>
                  </a:lnTo>
                  <a:lnTo>
                    <a:pt x="814" y="418"/>
                  </a:lnTo>
                  <a:lnTo>
                    <a:pt x="823" y="406"/>
                  </a:lnTo>
                  <a:lnTo>
                    <a:pt x="833" y="394"/>
                  </a:lnTo>
                  <a:lnTo>
                    <a:pt x="841" y="381"/>
                  </a:lnTo>
                  <a:lnTo>
                    <a:pt x="850" y="367"/>
                  </a:lnTo>
                  <a:lnTo>
                    <a:pt x="857" y="353"/>
                  </a:lnTo>
                  <a:lnTo>
                    <a:pt x="891" y="281"/>
                  </a:lnTo>
                  <a:lnTo>
                    <a:pt x="891" y="365"/>
                  </a:lnTo>
                  <a:lnTo>
                    <a:pt x="891" y="365"/>
                  </a:lnTo>
                  <a:lnTo>
                    <a:pt x="931" y="324"/>
                  </a:lnTo>
                  <a:lnTo>
                    <a:pt x="967" y="284"/>
                  </a:lnTo>
                  <a:lnTo>
                    <a:pt x="1000" y="246"/>
                  </a:lnTo>
                  <a:lnTo>
                    <a:pt x="1015" y="225"/>
                  </a:lnTo>
                  <a:lnTo>
                    <a:pt x="1029" y="206"/>
                  </a:lnTo>
                  <a:lnTo>
                    <a:pt x="1029" y="206"/>
                  </a:lnTo>
                  <a:lnTo>
                    <a:pt x="1031" y="201"/>
                  </a:lnTo>
                  <a:lnTo>
                    <a:pt x="1032" y="197"/>
                  </a:lnTo>
                  <a:lnTo>
                    <a:pt x="1032" y="192"/>
                  </a:lnTo>
                  <a:lnTo>
                    <a:pt x="1031" y="188"/>
                  </a:lnTo>
                  <a:lnTo>
                    <a:pt x="1031" y="188"/>
                  </a:lnTo>
                  <a:lnTo>
                    <a:pt x="1020" y="171"/>
                  </a:lnTo>
                  <a:lnTo>
                    <a:pt x="1008" y="154"/>
                  </a:lnTo>
                  <a:lnTo>
                    <a:pt x="994" y="139"/>
                  </a:lnTo>
                  <a:lnTo>
                    <a:pt x="977" y="127"/>
                  </a:lnTo>
                  <a:lnTo>
                    <a:pt x="959" y="118"/>
                  </a:lnTo>
                  <a:lnTo>
                    <a:pt x="950" y="114"/>
                  </a:lnTo>
                  <a:lnTo>
                    <a:pt x="939" y="110"/>
                  </a:lnTo>
                  <a:lnTo>
                    <a:pt x="930" y="108"/>
                  </a:lnTo>
                  <a:lnTo>
                    <a:pt x="919" y="105"/>
                  </a:lnTo>
                  <a:lnTo>
                    <a:pt x="908" y="104"/>
                  </a:lnTo>
                  <a:lnTo>
                    <a:pt x="897" y="104"/>
                  </a:lnTo>
                  <a:lnTo>
                    <a:pt x="897" y="104"/>
                  </a:lnTo>
                  <a:lnTo>
                    <a:pt x="886" y="104"/>
                  </a:lnTo>
                  <a:lnTo>
                    <a:pt x="876" y="105"/>
                  </a:lnTo>
                  <a:lnTo>
                    <a:pt x="866" y="108"/>
                  </a:lnTo>
                  <a:lnTo>
                    <a:pt x="856" y="110"/>
                  </a:lnTo>
                  <a:lnTo>
                    <a:pt x="845" y="114"/>
                  </a:lnTo>
                  <a:lnTo>
                    <a:pt x="837" y="118"/>
                  </a:lnTo>
                  <a:lnTo>
                    <a:pt x="818" y="127"/>
                  </a:lnTo>
                  <a:lnTo>
                    <a:pt x="802" y="139"/>
                  </a:lnTo>
                  <a:lnTo>
                    <a:pt x="787" y="154"/>
                  </a:lnTo>
                  <a:lnTo>
                    <a:pt x="775" y="169"/>
                  </a:lnTo>
                  <a:lnTo>
                    <a:pt x="764" y="186"/>
                  </a:lnTo>
                  <a:lnTo>
                    <a:pt x="700" y="324"/>
                  </a:lnTo>
                  <a:lnTo>
                    <a:pt x="700" y="324"/>
                  </a:lnTo>
                  <a:lnTo>
                    <a:pt x="697" y="329"/>
                  </a:lnTo>
                  <a:lnTo>
                    <a:pt x="694" y="332"/>
                  </a:lnTo>
                  <a:lnTo>
                    <a:pt x="691" y="336"/>
                  </a:lnTo>
                  <a:lnTo>
                    <a:pt x="686" y="340"/>
                  </a:lnTo>
                  <a:lnTo>
                    <a:pt x="677" y="343"/>
                  </a:lnTo>
                  <a:lnTo>
                    <a:pt x="666" y="344"/>
                  </a:lnTo>
                  <a:lnTo>
                    <a:pt x="666" y="344"/>
                  </a:lnTo>
                  <a:lnTo>
                    <a:pt x="657" y="343"/>
                  </a:lnTo>
                  <a:lnTo>
                    <a:pt x="647" y="340"/>
                  </a:lnTo>
                  <a:lnTo>
                    <a:pt x="643" y="336"/>
                  </a:lnTo>
                  <a:lnTo>
                    <a:pt x="639" y="332"/>
                  </a:lnTo>
                  <a:lnTo>
                    <a:pt x="636" y="329"/>
                  </a:lnTo>
                  <a:lnTo>
                    <a:pt x="634" y="324"/>
                  </a:lnTo>
                  <a:lnTo>
                    <a:pt x="569" y="186"/>
                  </a:lnTo>
                  <a:lnTo>
                    <a:pt x="569" y="186"/>
                  </a:lnTo>
                  <a:lnTo>
                    <a:pt x="564" y="178"/>
                  </a:lnTo>
                  <a:lnTo>
                    <a:pt x="558" y="169"/>
                  </a:lnTo>
                  <a:lnTo>
                    <a:pt x="546" y="153"/>
                  </a:lnTo>
                  <a:lnTo>
                    <a:pt x="530" y="139"/>
                  </a:lnTo>
                  <a:lnTo>
                    <a:pt x="514" y="127"/>
                  </a:lnTo>
                  <a:lnTo>
                    <a:pt x="514" y="127"/>
                  </a:lnTo>
                  <a:lnTo>
                    <a:pt x="549" y="99"/>
                  </a:lnTo>
                  <a:lnTo>
                    <a:pt x="583" y="74"/>
                  </a:lnTo>
                  <a:lnTo>
                    <a:pt x="618" y="50"/>
                  </a:lnTo>
                  <a:lnTo>
                    <a:pt x="652" y="28"/>
                  </a:lnTo>
                  <a:lnTo>
                    <a:pt x="652" y="28"/>
                  </a:lnTo>
                  <a:lnTo>
                    <a:pt x="666" y="19"/>
                  </a:lnTo>
                  <a:lnTo>
                    <a:pt x="678" y="10"/>
                  </a:lnTo>
                  <a:lnTo>
                    <a:pt x="678" y="10"/>
                  </a:lnTo>
                  <a:lnTo>
                    <a:pt x="682" y="6"/>
                  </a:lnTo>
                  <a:lnTo>
                    <a:pt x="682" y="4"/>
                  </a:lnTo>
                  <a:lnTo>
                    <a:pt x="682" y="2"/>
                  </a:lnTo>
                  <a:lnTo>
                    <a:pt x="681" y="0"/>
                  </a:lnTo>
                  <a:lnTo>
                    <a:pt x="678" y="0"/>
                  </a:lnTo>
                  <a:lnTo>
                    <a:pt x="675" y="0"/>
                  </a:lnTo>
                  <a:lnTo>
                    <a:pt x="671" y="2"/>
                  </a:lnTo>
                  <a:lnTo>
                    <a:pt x="671" y="2"/>
                  </a:lnTo>
                  <a:lnTo>
                    <a:pt x="658" y="8"/>
                  </a:lnTo>
                  <a:lnTo>
                    <a:pt x="643" y="16"/>
                  </a:lnTo>
                  <a:lnTo>
                    <a:pt x="643" y="16"/>
                  </a:lnTo>
                  <a:lnTo>
                    <a:pt x="575" y="58"/>
                  </a:lnTo>
                  <a:lnTo>
                    <a:pt x="540" y="80"/>
                  </a:lnTo>
                  <a:lnTo>
                    <a:pt x="506" y="103"/>
                  </a:lnTo>
                  <a:lnTo>
                    <a:pt x="506" y="103"/>
                  </a:lnTo>
                  <a:lnTo>
                    <a:pt x="489" y="114"/>
                  </a:lnTo>
                  <a:lnTo>
                    <a:pt x="489" y="114"/>
                  </a:lnTo>
                  <a:lnTo>
                    <a:pt x="477" y="110"/>
                  </a:lnTo>
                  <a:lnTo>
                    <a:pt x="464" y="107"/>
                  </a:lnTo>
                  <a:lnTo>
                    <a:pt x="450" y="105"/>
                  </a:lnTo>
                  <a:lnTo>
                    <a:pt x="436" y="104"/>
                  </a:lnTo>
                  <a:lnTo>
                    <a:pt x="436" y="104"/>
                  </a:lnTo>
                  <a:lnTo>
                    <a:pt x="420" y="105"/>
                  </a:lnTo>
                  <a:lnTo>
                    <a:pt x="406" y="108"/>
                  </a:lnTo>
                  <a:lnTo>
                    <a:pt x="391" y="111"/>
                  </a:lnTo>
                  <a:lnTo>
                    <a:pt x="378" y="116"/>
                  </a:lnTo>
                  <a:lnTo>
                    <a:pt x="366" y="122"/>
                  </a:lnTo>
                  <a:lnTo>
                    <a:pt x="353" y="130"/>
                  </a:lnTo>
                  <a:lnTo>
                    <a:pt x="342" y="138"/>
                  </a:lnTo>
                  <a:lnTo>
                    <a:pt x="331" y="148"/>
                  </a:lnTo>
                  <a:lnTo>
                    <a:pt x="321" y="159"/>
                  </a:lnTo>
                  <a:lnTo>
                    <a:pt x="313" y="169"/>
                  </a:lnTo>
                  <a:lnTo>
                    <a:pt x="305" y="182"/>
                  </a:lnTo>
                  <a:lnTo>
                    <a:pt x="299" y="195"/>
                  </a:lnTo>
                  <a:lnTo>
                    <a:pt x="295" y="208"/>
                  </a:lnTo>
                  <a:lnTo>
                    <a:pt x="291" y="223"/>
                  </a:lnTo>
                  <a:lnTo>
                    <a:pt x="289" y="237"/>
                  </a:lnTo>
                  <a:lnTo>
                    <a:pt x="289" y="252"/>
                  </a:lnTo>
                  <a:lnTo>
                    <a:pt x="289" y="272"/>
                  </a:lnTo>
                  <a:lnTo>
                    <a:pt x="289" y="272"/>
                  </a:lnTo>
                  <a:lnTo>
                    <a:pt x="249" y="308"/>
                  </a:lnTo>
                  <a:lnTo>
                    <a:pt x="211" y="344"/>
                  </a:lnTo>
                  <a:lnTo>
                    <a:pt x="176" y="381"/>
                  </a:lnTo>
                  <a:lnTo>
                    <a:pt x="145" y="416"/>
                  </a:lnTo>
                  <a:lnTo>
                    <a:pt x="116" y="451"/>
                  </a:lnTo>
                  <a:lnTo>
                    <a:pt x="91" y="485"/>
                  </a:lnTo>
                  <a:lnTo>
                    <a:pt x="68" y="517"/>
                  </a:lnTo>
                  <a:lnTo>
                    <a:pt x="47" y="550"/>
                  </a:lnTo>
                  <a:lnTo>
                    <a:pt x="31" y="580"/>
                  </a:lnTo>
                  <a:lnTo>
                    <a:pt x="18" y="609"/>
                  </a:lnTo>
                  <a:lnTo>
                    <a:pt x="8" y="637"/>
                  </a:lnTo>
                  <a:lnTo>
                    <a:pt x="5" y="650"/>
                  </a:lnTo>
                  <a:lnTo>
                    <a:pt x="2" y="662"/>
                  </a:lnTo>
                  <a:lnTo>
                    <a:pt x="0" y="674"/>
                  </a:lnTo>
                  <a:lnTo>
                    <a:pt x="0" y="686"/>
                  </a:lnTo>
                  <a:lnTo>
                    <a:pt x="0" y="697"/>
                  </a:lnTo>
                  <a:lnTo>
                    <a:pt x="1" y="708"/>
                  </a:lnTo>
                  <a:lnTo>
                    <a:pt x="4" y="718"/>
                  </a:lnTo>
                  <a:lnTo>
                    <a:pt x="6" y="727"/>
                  </a:lnTo>
                  <a:lnTo>
                    <a:pt x="11" y="737"/>
                  </a:lnTo>
                  <a:lnTo>
                    <a:pt x="16" y="745"/>
                  </a:lnTo>
                  <a:lnTo>
                    <a:pt x="16" y="745"/>
                  </a:lnTo>
                  <a:lnTo>
                    <a:pt x="24" y="756"/>
                  </a:lnTo>
                  <a:lnTo>
                    <a:pt x="35" y="765"/>
                  </a:lnTo>
                  <a:lnTo>
                    <a:pt x="46" y="772"/>
                  </a:lnTo>
                  <a:lnTo>
                    <a:pt x="59" y="778"/>
                  </a:lnTo>
                  <a:lnTo>
                    <a:pt x="72" y="783"/>
                  </a:lnTo>
                  <a:lnTo>
                    <a:pt x="88" y="785"/>
                  </a:lnTo>
                  <a:lnTo>
                    <a:pt x="104" y="786"/>
                  </a:lnTo>
                  <a:lnTo>
                    <a:pt x="122" y="786"/>
                  </a:lnTo>
                  <a:lnTo>
                    <a:pt x="140" y="784"/>
                  </a:lnTo>
                  <a:lnTo>
                    <a:pt x="158" y="782"/>
                  </a:lnTo>
                  <a:lnTo>
                    <a:pt x="179" y="777"/>
                  </a:lnTo>
                  <a:lnTo>
                    <a:pt x="199" y="772"/>
                  </a:lnTo>
                  <a:lnTo>
                    <a:pt x="220" y="765"/>
                  </a:lnTo>
                  <a:lnTo>
                    <a:pt x="243" y="757"/>
                  </a:lnTo>
                  <a:lnTo>
                    <a:pt x="289" y="739"/>
                  </a:lnTo>
                  <a:lnTo>
                    <a:pt x="289"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81" name="Freeform 42">
              <a:extLst>
                <a:ext uri="{FF2B5EF4-FFF2-40B4-BE49-F238E27FC236}">
                  <a16:creationId xmlns:a16="http://schemas.microsoft.com/office/drawing/2014/main" id="{ECEBBD2E-E647-4712-AF21-4401D6C40BED}"/>
                </a:ext>
              </a:extLst>
            </p:cNvPr>
            <p:cNvSpPr>
              <a:spLocks noEditPoints="1"/>
            </p:cNvSpPr>
            <p:nvPr/>
          </p:nvSpPr>
          <p:spPr bwMode="auto">
            <a:xfrm>
              <a:off x="4046538" y="938213"/>
              <a:ext cx="69850" cy="68263"/>
            </a:xfrm>
            <a:custGeom>
              <a:avLst/>
              <a:gdLst>
                <a:gd name="T0" fmla="*/ 0 w 87"/>
                <a:gd name="T1" fmla="*/ 44 h 87"/>
                <a:gd name="T2" fmla="*/ 4 w 87"/>
                <a:gd name="T3" fmla="*/ 27 h 87"/>
                <a:gd name="T4" fmla="*/ 14 w 87"/>
                <a:gd name="T5" fmla="*/ 12 h 87"/>
                <a:gd name="T6" fmla="*/ 27 w 87"/>
                <a:gd name="T7" fmla="*/ 4 h 87"/>
                <a:gd name="T8" fmla="*/ 44 w 87"/>
                <a:gd name="T9" fmla="*/ 0 h 87"/>
                <a:gd name="T10" fmla="*/ 52 w 87"/>
                <a:gd name="T11" fmla="*/ 0 h 87"/>
                <a:gd name="T12" fmla="*/ 68 w 87"/>
                <a:gd name="T13" fmla="*/ 7 h 87"/>
                <a:gd name="T14" fmla="*/ 80 w 87"/>
                <a:gd name="T15" fmla="*/ 19 h 87"/>
                <a:gd name="T16" fmla="*/ 86 w 87"/>
                <a:gd name="T17" fmla="*/ 35 h 87"/>
                <a:gd name="T18" fmla="*/ 87 w 87"/>
                <a:gd name="T19" fmla="*/ 44 h 87"/>
                <a:gd name="T20" fmla="*/ 84 w 87"/>
                <a:gd name="T21" fmla="*/ 61 h 87"/>
                <a:gd name="T22" fmla="*/ 75 w 87"/>
                <a:gd name="T23" fmla="*/ 74 h 87"/>
                <a:gd name="T24" fmla="*/ 61 w 87"/>
                <a:gd name="T25" fmla="*/ 83 h 87"/>
                <a:gd name="T26" fmla="*/ 44 w 87"/>
                <a:gd name="T27" fmla="*/ 87 h 87"/>
                <a:gd name="T28" fmla="*/ 35 w 87"/>
                <a:gd name="T29" fmla="*/ 86 h 87"/>
                <a:gd name="T30" fmla="*/ 20 w 87"/>
                <a:gd name="T31" fmla="*/ 80 h 87"/>
                <a:gd name="T32" fmla="*/ 8 w 87"/>
                <a:gd name="T33" fmla="*/ 68 h 87"/>
                <a:gd name="T34" fmla="*/ 2 w 87"/>
                <a:gd name="T35" fmla="*/ 52 h 87"/>
                <a:gd name="T36" fmla="*/ 0 w 87"/>
                <a:gd name="T37" fmla="*/ 44 h 87"/>
                <a:gd name="T38" fmla="*/ 76 w 87"/>
                <a:gd name="T39" fmla="*/ 44 h 87"/>
                <a:gd name="T40" fmla="*/ 74 w 87"/>
                <a:gd name="T41" fmla="*/ 29 h 87"/>
                <a:gd name="T42" fmla="*/ 67 w 87"/>
                <a:gd name="T43" fmla="*/ 18 h 87"/>
                <a:gd name="T44" fmla="*/ 57 w 87"/>
                <a:gd name="T45" fmla="*/ 11 h 87"/>
                <a:gd name="T46" fmla="*/ 44 w 87"/>
                <a:gd name="T47" fmla="*/ 9 h 87"/>
                <a:gd name="T48" fmla="*/ 38 w 87"/>
                <a:gd name="T49" fmla="*/ 9 h 87"/>
                <a:gd name="T50" fmla="*/ 26 w 87"/>
                <a:gd name="T51" fmla="*/ 13 h 87"/>
                <a:gd name="T52" fmla="*/ 16 w 87"/>
                <a:gd name="T53" fmla="*/ 23 h 87"/>
                <a:gd name="T54" fmla="*/ 11 w 87"/>
                <a:gd name="T55" fmla="*/ 36 h 87"/>
                <a:gd name="T56" fmla="*/ 11 w 87"/>
                <a:gd name="T57" fmla="*/ 44 h 87"/>
                <a:gd name="T58" fmla="*/ 14 w 87"/>
                <a:gd name="T59" fmla="*/ 57 h 87"/>
                <a:gd name="T60" fmla="*/ 21 w 87"/>
                <a:gd name="T61" fmla="*/ 69 h 87"/>
                <a:gd name="T62" fmla="*/ 31 w 87"/>
                <a:gd name="T63" fmla="*/ 76 h 87"/>
                <a:gd name="T64" fmla="*/ 44 w 87"/>
                <a:gd name="T65" fmla="*/ 79 h 87"/>
                <a:gd name="T66" fmla="*/ 51 w 87"/>
                <a:gd name="T67" fmla="*/ 77 h 87"/>
                <a:gd name="T68" fmla="*/ 62 w 87"/>
                <a:gd name="T69" fmla="*/ 73 h 87"/>
                <a:gd name="T70" fmla="*/ 72 w 87"/>
                <a:gd name="T71" fmla="*/ 63 h 87"/>
                <a:gd name="T72" fmla="*/ 76 w 87"/>
                <a:gd name="T73" fmla="*/ 51 h 87"/>
                <a:gd name="T74" fmla="*/ 76 w 87"/>
                <a:gd name="T75" fmla="*/ 44 h 87"/>
                <a:gd name="T76" fmla="*/ 45 w 87"/>
                <a:gd name="T77" fmla="*/ 18 h 87"/>
                <a:gd name="T78" fmla="*/ 53 w 87"/>
                <a:gd name="T79" fmla="*/ 19 h 87"/>
                <a:gd name="T80" fmla="*/ 61 w 87"/>
                <a:gd name="T81" fmla="*/ 24 h 87"/>
                <a:gd name="T82" fmla="*/ 63 w 87"/>
                <a:gd name="T83" fmla="*/ 33 h 87"/>
                <a:gd name="T84" fmla="*/ 63 w 87"/>
                <a:gd name="T85" fmla="*/ 39 h 87"/>
                <a:gd name="T86" fmla="*/ 56 w 87"/>
                <a:gd name="T87" fmla="*/ 45 h 87"/>
                <a:gd name="T88" fmla="*/ 64 w 87"/>
                <a:gd name="T89" fmla="*/ 68 h 87"/>
                <a:gd name="T90" fmla="*/ 41 w 87"/>
                <a:gd name="T91" fmla="*/ 47 h 87"/>
                <a:gd name="T92" fmla="*/ 37 w 87"/>
                <a:gd name="T93" fmla="*/ 68 h 87"/>
                <a:gd name="T94" fmla="*/ 27 w 87"/>
                <a:gd name="T95" fmla="*/ 18 h 87"/>
                <a:gd name="T96" fmla="*/ 44 w 87"/>
                <a:gd name="T97" fmla="*/ 40 h 87"/>
                <a:gd name="T98" fmla="*/ 49 w 87"/>
                <a:gd name="T99" fmla="*/ 40 h 87"/>
                <a:gd name="T100" fmla="*/ 53 w 87"/>
                <a:gd name="T101" fmla="*/ 36 h 87"/>
                <a:gd name="T102" fmla="*/ 55 w 87"/>
                <a:gd name="T103" fmla="*/ 33 h 87"/>
                <a:gd name="T104" fmla="*/ 51 w 87"/>
                <a:gd name="T105" fmla="*/ 27 h 87"/>
                <a:gd name="T106" fmla="*/ 45 w 87"/>
                <a:gd name="T107" fmla="*/ 26 h 87"/>
                <a:gd name="T108" fmla="*/ 37 w 87"/>
                <a:gd name="T10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87">
                  <a:moveTo>
                    <a:pt x="0" y="44"/>
                  </a:moveTo>
                  <a:lnTo>
                    <a:pt x="0" y="44"/>
                  </a:lnTo>
                  <a:lnTo>
                    <a:pt x="2" y="35"/>
                  </a:lnTo>
                  <a:lnTo>
                    <a:pt x="4" y="27"/>
                  </a:lnTo>
                  <a:lnTo>
                    <a:pt x="8" y="19"/>
                  </a:lnTo>
                  <a:lnTo>
                    <a:pt x="14" y="12"/>
                  </a:lnTo>
                  <a:lnTo>
                    <a:pt x="20" y="7"/>
                  </a:lnTo>
                  <a:lnTo>
                    <a:pt x="27" y="4"/>
                  </a:lnTo>
                  <a:lnTo>
                    <a:pt x="35" y="0"/>
                  </a:lnTo>
                  <a:lnTo>
                    <a:pt x="44" y="0"/>
                  </a:lnTo>
                  <a:lnTo>
                    <a:pt x="44" y="0"/>
                  </a:lnTo>
                  <a:lnTo>
                    <a:pt x="52" y="0"/>
                  </a:lnTo>
                  <a:lnTo>
                    <a:pt x="61" y="4"/>
                  </a:lnTo>
                  <a:lnTo>
                    <a:pt x="68" y="7"/>
                  </a:lnTo>
                  <a:lnTo>
                    <a:pt x="75" y="12"/>
                  </a:lnTo>
                  <a:lnTo>
                    <a:pt x="80" y="19"/>
                  </a:lnTo>
                  <a:lnTo>
                    <a:pt x="84" y="27"/>
                  </a:lnTo>
                  <a:lnTo>
                    <a:pt x="86" y="35"/>
                  </a:lnTo>
                  <a:lnTo>
                    <a:pt x="87" y="44"/>
                  </a:lnTo>
                  <a:lnTo>
                    <a:pt x="87" y="44"/>
                  </a:lnTo>
                  <a:lnTo>
                    <a:pt x="86" y="52"/>
                  </a:lnTo>
                  <a:lnTo>
                    <a:pt x="84" y="61"/>
                  </a:lnTo>
                  <a:lnTo>
                    <a:pt x="80" y="68"/>
                  </a:lnTo>
                  <a:lnTo>
                    <a:pt x="75" y="74"/>
                  </a:lnTo>
                  <a:lnTo>
                    <a:pt x="68" y="80"/>
                  </a:lnTo>
                  <a:lnTo>
                    <a:pt x="61" y="83"/>
                  </a:lnTo>
                  <a:lnTo>
                    <a:pt x="52" y="86"/>
                  </a:lnTo>
                  <a:lnTo>
                    <a:pt x="44" y="87"/>
                  </a:lnTo>
                  <a:lnTo>
                    <a:pt x="44" y="87"/>
                  </a:lnTo>
                  <a:lnTo>
                    <a:pt x="35" y="86"/>
                  </a:lnTo>
                  <a:lnTo>
                    <a:pt x="27" y="83"/>
                  </a:lnTo>
                  <a:lnTo>
                    <a:pt x="20" y="80"/>
                  </a:lnTo>
                  <a:lnTo>
                    <a:pt x="14" y="74"/>
                  </a:lnTo>
                  <a:lnTo>
                    <a:pt x="8" y="68"/>
                  </a:lnTo>
                  <a:lnTo>
                    <a:pt x="4" y="61"/>
                  </a:lnTo>
                  <a:lnTo>
                    <a:pt x="2" y="52"/>
                  </a:lnTo>
                  <a:lnTo>
                    <a:pt x="0" y="44"/>
                  </a:lnTo>
                  <a:lnTo>
                    <a:pt x="0" y="44"/>
                  </a:lnTo>
                  <a:close/>
                  <a:moveTo>
                    <a:pt x="76" y="44"/>
                  </a:moveTo>
                  <a:lnTo>
                    <a:pt x="76" y="44"/>
                  </a:lnTo>
                  <a:lnTo>
                    <a:pt x="76" y="36"/>
                  </a:lnTo>
                  <a:lnTo>
                    <a:pt x="74" y="29"/>
                  </a:lnTo>
                  <a:lnTo>
                    <a:pt x="72" y="23"/>
                  </a:lnTo>
                  <a:lnTo>
                    <a:pt x="67" y="18"/>
                  </a:lnTo>
                  <a:lnTo>
                    <a:pt x="62" y="13"/>
                  </a:lnTo>
                  <a:lnTo>
                    <a:pt x="57" y="11"/>
                  </a:lnTo>
                  <a:lnTo>
                    <a:pt x="51" y="9"/>
                  </a:lnTo>
                  <a:lnTo>
                    <a:pt x="44" y="9"/>
                  </a:lnTo>
                  <a:lnTo>
                    <a:pt x="44" y="9"/>
                  </a:lnTo>
                  <a:lnTo>
                    <a:pt x="38" y="9"/>
                  </a:lnTo>
                  <a:lnTo>
                    <a:pt x="31" y="11"/>
                  </a:lnTo>
                  <a:lnTo>
                    <a:pt x="26" y="13"/>
                  </a:lnTo>
                  <a:lnTo>
                    <a:pt x="21" y="18"/>
                  </a:lnTo>
                  <a:lnTo>
                    <a:pt x="16" y="23"/>
                  </a:lnTo>
                  <a:lnTo>
                    <a:pt x="14" y="29"/>
                  </a:lnTo>
                  <a:lnTo>
                    <a:pt x="11" y="36"/>
                  </a:lnTo>
                  <a:lnTo>
                    <a:pt x="11" y="44"/>
                  </a:lnTo>
                  <a:lnTo>
                    <a:pt x="11" y="44"/>
                  </a:lnTo>
                  <a:lnTo>
                    <a:pt x="11" y="51"/>
                  </a:lnTo>
                  <a:lnTo>
                    <a:pt x="14" y="57"/>
                  </a:lnTo>
                  <a:lnTo>
                    <a:pt x="16" y="63"/>
                  </a:lnTo>
                  <a:lnTo>
                    <a:pt x="21" y="69"/>
                  </a:lnTo>
                  <a:lnTo>
                    <a:pt x="26" y="73"/>
                  </a:lnTo>
                  <a:lnTo>
                    <a:pt x="31" y="76"/>
                  </a:lnTo>
                  <a:lnTo>
                    <a:pt x="38" y="77"/>
                  </a:lnTo>
                  <a:lnTo>
                    <a:pt x="44" y="79"/>
                  </a:lnTo>
                  <a:lnTo>
                    <a:pt x="44" y="79"/>
                  </a:lnTo>
                  <a:lnTo>
                    <a:pt x="51" y="77"/>
                  </a:lnTo>
                  <a:lnTo>
                    <a:pt x="57" y="76"/>
                  </a:lnTo>
                  <a:lnTo>
                    <a:pt x="62" y="73"/>
                  </a:lnTo>
                  <a:lnTo>
                    <a:pt x="67" y="69"/>
                  </a:lnTo>
                  <a:lnTo>
                    <a:pt x="72" y="63"/>
                  </a:lnTo>
                  <a:lnTo>
                    <a:pt x="74" y="57"/>
                  </a:lnTo>
                  <a:lnTo>
                    <a:pt x="76" y="51"/>
                  </a:lnTo>
                  <a:lnTo>
                    <a:pt x="76" y="44"/>
                  </a:lnTo>
                  <a:lnTo>
                    <a:pt x="76" y="44"/>
                  </a:lnTo>
                  <a:close/>
                  <a:moveTo>
                    <a:pt x="27" y="18"/>
                  </a:moveTo>
                  <a:lnTo>
                    <a:pt x="45" y="18"/>
                  </a:lnTo>
                  <a:lnTo>
                    <a:pt x="45" y="18"/>
                  </a:lnTo>
                  <a:lnTo>
                    <a:pt x="53" y="19"/>
                  </a:lnTo>
                  <a:lnTo>
                    <a:pt x="60" y="22"/>
                  </a:lnTo>
                  <a:lnTo>
                    <a:pt x="61" y="24"/>
                  </a:lnTo>
                  <a:lnTo>
                    <a:pt x="62" y="27"/>
                  </a:lnTo>
                  <a:lnTo>
                    <a:pt x="63" y="33"/>
                  </a:lnTo>
                  <a:lnTo>
                    <a:pt x="63" y="33"/>
                  </a:lnTo>
                  <a:lnTo>
                    <a:pt x="63" y="39"/>
                  </a:lnTo>
                  <a:lnTo>
                    <a:pt x="61" y="42"/>
                  </a:lnTo>
                  <a:lnTo>
                    <a:pt x="56" y="45"/>
                  </a:lnTo>
                  <a:lnTo>
                    <a:pt x="51" y="46"/>
                  </a:lnTo>
                  <a:lnTo>
                    <a:pt x="64" y="68"/>
                  </a:lnTo>
                  <a:lnTo>
                    <a:pt x="55" y="68"/>
                  </a:lnTo>
                  <a:lnTo>
                    <a:pt x="41" y="47"/>
                  </a:lnTo>
                  <a:lnTo>
                    <a:pt x="37" y="47"/>
                  </a:lnTo>
                  <a:lnTo>
                    <a:pt x="37" y="68"/>
                  </a:lnTo>
                  <a:lnTo>
                    <a:pt x="27" y="68"/>
                  </a:lnTo>
                  <a:lnTo>
                    <a:pt x="27" y="18"/>
                  </a:lnTo>
                  <a:close/>
                  <a:moveTo>
                    <a:pt x="37" y="40"/>
                  </a:moveTo>
                  <a:lnTo>
                    <a:pt x="44" y="40"/>
                  </a:lnTo>
                  <a:lnTo>
                    <a:pt x="44" y="40"/>
                  </a:lnTo>
                  <a:lnTo>
                    <a:pt x="49" y="40"/>
                  </a:lnTo>
                  <a:lnTo>
                    <a:pt x="51" y="39"/>
                  </a:lnTo>
                  <a:lnTo>
                    <a:pt x="53" y="36"/>
                  </a:lnTo>
                  <a:lnTo>
                    <a:pt x="55" y="33"/>
                  </a:lnTo>
                  <a:lnTo>
                    <a:pt x="55" y="33"/>
                  </a:lnTo>
                  <a:lnTo>
                    <a:pt x="53" y="29"/>
                  </a:lnTo>
                  <a:lnTo>
                    <a:pt x="51" y="27"/>
                  </a:lnTo>
                  <a:lnTo>
                    <a:pt x="49" y="26"/>
                  </a:lnTo>
                  <a:lnTo>
                    <a:pt x="45" y="26"/>
                  </a:lnTo>
                  <a:lnTo>
                    <a:pt x="37" y="26"/>
                  </a:ln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grpSp>
        <p:nvGrpSpPr>
          <p:cNvPr id="12" name="Graphic 567">
            <a:extLst>
              <a:ext uri="{FF2B5EF4-FFF2-40B4-BE49-F238E27FC236}">
                <a16:creationId xmlns:a16="http://schemas.microsoft.com/office/drawing/2014/main" id="{D18BDD3D-209A-5B48-811A-CD56F20319F1}"/>
              </a:ext>
            </a:extLst>
          </p:cNvPr>
          <p:cNvGrpSpPr/>
          <p:nvPr userDrawn="1"/>
        </p:nvGrpSpPr>
        <p:grpSpPr>
          <a:xfrm>
            <a:off x="0" y="4230042"/>
            <a:ext cx="12191616" cy="2627354"/>
            <a:chOff x="0" y="4230042"/>
            <a:chExt cx="12191616" cy="2627354"/>
          </a:xfrm>
          <a:gradFill>
            <a:gsLst>
              <a:gs pos="0">
                <a:schemeClr val="tx1"/>
              </a:gs>
              <a:gs pos="13000">
                <a:schemeClr val="tx1">
                  <a:lumMod val="50000"/>
                  <a:lumOff val="50000"/>
                </a:schemeClr>
              </a:gs>
              <a:gs pos="33000">
                <a:schemeClr val="bg2">
                  <a:lumMod val="95000"/>
                </a:schemeClr>
              </a:gs>
              <a:gs pos="58000">
                <a:schemeClr val="bg2">
                  <a:lumMod val="50000"/>
                </a:schemeClr>
              </a:gs>
              <a:gs pos="64000">
                <a:schemeClr val="bg2">
                  <a:lumMod val="95000"/>
                </a:schemeClr>
              </a:gs>
              <a:gs pos="75000">
                <a:srgbClr val="F8F8F8"/>
              </a:gs>
              <a:gs pos="95000">
                <a:schemeClr val="tx1">
                  <a:lumMod val="75000"/>
                  <a:lumOff val="25000"/>
                </a:schemeClr>
              </a:gs>
            </a:gsLst>
            <a:lin ang="3600000" scaled="0"/>
          </a:gradFill>
        </p:grpSpPr>
        <p:sp>
          <p:nvSpPr>
            <p:cNvPr id="13" name="Freeform 12">
              <a:extLst>
                <a:ext uri="{FF2B5EF4-FFF2-40B4-BE49-F238E27FC236}">
                  <a16:creationId xmlns:a16="http://schemas.microsoft.com/office/drawing/2014/main" id="{5B666D95-66EA-4E4D-9328-6D2944DF2CB1}"/>
                </a:ext>
              </a:extLst>
            </p:cNvPr>
            <p:cNvSpPr/>
            <p:nvPr/>
          </p:nvSpPr>
          <p:spPr>
            <a:xfrm>
              <a:off x="5344038" y="6660024"/>
              <a:ext cx="12700" cy="12672"/>
            </a:xfrm>
            <a:custGeom>
              <a:avLst/>
              <a:gdLst>
                <a:gd name="connsiteX0" fmla="*/ 3043 w 12700"/>
                <a:gd name="connsiteY0" fmla="*/ 1557 h 12672"/>
                <a:gd name="connsiteX1" fmla="*/ 1560 w 12700"/>
                <a:gd name="connsiteY1" fmla="*/ 12298 h 12672"/>
                <a:gd name="connsiteX2" fmla="*/ 12325 w 12700"/>
                <a:gd name="connsiteY2" fmla="*/ 13778 h 12672"/>
                <a:gd name="connsiteX3" fmla="*/ 13838 w 12700"/>
                <a:gd name="connsiteY3" fmla="*/ 3077 h 12672"/>
                <a:gd name="connsiteX4" fmla="*/ 3084 w 12700"/>
                <a:gd name="connsiteY4" fmla="*/ 1526 h 12672"/>
                <a:gd name="connsiteX5" fmla="*/ 3043 w 12700"/>
                <a:gd name="connsiteY5" fmla="*/ 1557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3043" y="1557"/>
                  </a:moveTo>
                  <a:cubicBezTo>
                    <a:pt x="-339" y="4114"/>
                    <a:pt x="-1003" y="8923"/>
                    <a:pt x="1560" y="12298"/>
                  </a:cubicBezTo>
                  <a:cubicBezTo>
                    <a:pt x="4123" y="15672"/>
                    <a:pt x="8942" y="16335"/>
                    <a:pt x="12325" y="13778"/>
                  </a:cubicBezTo>
                  <a:cubicBezTo>
                    <a:pt x="15691" y="11232"/>
                    <a:pt x="16367" y="6453"/>
                    <a:pt x="13838" y="3077"/>
                  </a:cubicBezTo>
                  <a:cubicBezTo>
                    <a:pt x="11298" y="-314"/>
                    <a:pt x="6483" y="-1009"/>
                    <a:pt x="3084" y="1526"/>
                  </a:cubicBezTo>
                  <a:cubicBezTo>
                    <a:pt x="3070" y="1536"/>
                    <a:pt x="3057" y="1547"/>
                    <a:pt x="3043" y="1557"/>
                  </a:cubicBezTo>
                  <a:close/>
                </a:path>
              </a:pathLst>
            </a:custGeom>
            <a:grpFill/>
            <a:ln w="635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08D38B7-D731-1A48-9162-75C64C025452}"/>
                </a:ext>
              </a:extLst>
            </p:cNvPr>
            <p:cNvSpPr/>
            <p:nvPr/>
          </p:nvSpPr>
          <p:spPr>
            <a:xfrm>
              <a:off x="1762785" y="6199311"/>
              <a:ext cx="12700" cy="12672"/>
            </a:xfrm>
            <a:custGeom>
              <a:avLst/>
              <a:gdLst>
                <a:gd name="connsiteX0" fmla="*/ 3150 w 12700"/>
                <a:gd name="connsiteY0" fmla="*/ 1509 h 12672"/>
                <a:gd name="connsiteX1" fmla="*/ 1512 w 12700"/>
                <a:gd name="connsiteY1" fmla="*/ 12318 h 12672"/>
                <a:gd name="connsiteX2" fmla="*/ 12345 w 12700"/>
                <a:gd name="connsiteY2" fmla="*/ 13952 h 12672"/>
                <a:gd name="connsiteX3" fmla="*/ 13983 w 12700"/>
                <a:gd name="connsiteY3" fmla="*/ 3143 h 12672"/>
                <a:gd name="connsiteX4" fmla="*/ 13945 w 12700"/>
                <a:gd name="connsiteY4" fmla="*/ 3093 h 12672"/>
                <a:gd name="connsiteX5" fmla="*/ 3150 w 12700"/>
                <a:gd name="connsiteY5" fmla="*/ 150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3150" y="1509"/>
                  </a:moveTo>
                  <a:cubicBezTo>
                    <a:pt x="-293" y="4042"/>
                    <a:pt x="-1027" y="8881"/>
                    <a:pt x="1512" y="12318"/>
                  </a:cubicBezTo>
                  <a:cubicBezTo>
                    <a:pt x="4051" y="15754"/>
                    <a:pt x="8901" y="16486"/>
                    <a:pt x="12345" y="13952"/>
                  </a:cubicBezTo>
                  <a:cubicBezTo>
                    <a:pt x="15788" y="11419"/>
                    <a:pt x="16522" y="6580"/>
                    <a:pt x="13983" y="3143"/>
                  </a:cubicBezTo>
                  <a:cubicBezTo>
                    <a:pt x="13970" y="3126"/>
                    <a:pt x="13958" y="3110"/>
                    <a:pt x="13945" y="3093"/>
                  </a:cubicBezTo>
                  <a:cubicBezTo>
                    <a:pt x="11393" y="-303"/>
                    <a:pt x="6574" y="-1010"/>
                    <a:pt x="3150" y="1509"/>
                  </a:cubicBezTo>
                  <a:close/>
                </a:path>
              </a:pathLst>
            </a:custGeom>
            <a:grpFill/>
            <a:ln w="635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53C59-6BDE-C348-92CD-05F6F18FB92B}"/>
                </a:ext>
              </a:extLst>
            </p:cNvPr>
            <p:cNvSpPr/>
            <p:nvPr/>
          </p:nvSpPr>
          <p:spPr>
            <a:xfrm>
              <a:off x="4775692" y="5074365"/>
              <a:ext cx="12700" cy="12672"/>
            </a:xfrm>
            <a:custGeom>
              <a:avLst/>
              <a:gdLst>
                <a:gd name="connsiteX0" fmla="*/ 3191 w 12700"/>
                <a:gd name="connsiteY0" fmla="*/ 1479 h 12672"/>
                <a:gd name="connsiteX1" fmla="*/ 1482 w 12700"/>
                <a:gd name="connsiteY1" fmla="*/ 12277 h 12672"/>
                <a:gd name="connsiteX2" fmla="*/ 12304 w 12700"/>
                <a:gd name="connsiteY2" fmla="*/ 13982 h 12672"/>
                <a:gd name="connsiteX3" fmla="*/ 14013 w 12700"/>
                <a:gd name="connsiteY3" fmla="*/ 3184 h 12672"/>
                <a:gd name="connsiteX4" fmla="*/ 13923 w 12700"/>
                <a:gd name="connsiteY4" fmla="*/ 3063 h 12672"/>
                <a:gd name="connsiteX5" fmla="*/ 3191 w 12700"/>
                <a:gd name="connsiteY5" fmla="*/ 147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3191" y="1479"/>
                  </a:moveTo>
                  <a:cubicBezTo>
                    <a:pt x="-269" y="3990"/>
                    <a:pt x="-1034" y="8824"/>
                    <a:pt x="1482" y="12277"/>
                  </a:cubicBezTo>
                  <a:cubicBezTo>
                    <a:pt x="3998" y="15730"/>
                    <a:pt x="8844" y="16493"/>
                    <a:pt x="12304" y="13982"/>
                  </a:cubicBezTo>
                  <a:cubicBezTo>
                    <a:pt x="15764" y="11471"/>
                    <a:pt x="16529" y="6637"/>
                    <a:pt x="14013" y="3184"/>
                  </a:cubicBezTo>
                  <a:cubicBezTo>
                    <a:pt x="13983" y="3143"/>
                    <a:pt x="13953" y="3103"/>
                    <a:pt x="13923" y="3063"/>
                  </a:cubicBezTo>
                  <a:cubicBezTo>
                    <a:pt x="11375" y="-293"/>
                    <a:pt x="6604" y="-997"/>
                    <a:pt x="3191" y="1479"/>
                  </a:cubicBezTo>
                  <a:close/>
                </a:path>
              </a:pathLst>
            </a:custGeom>
            <a:grpFill/>
            <a:ln w="635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B922540-4E3F-F24E-88F3-6EFF1FC72894}"/>
                </a:ext>
              </a:extLst>
            </p:cNvPr>
            <p:cNvSpPr/>
            <p:nvPr/>
          </p:nvSpPr>
          <p:spPr>
            <a:xfrm>
              <a:off x="2944266" y="6570233"/>
              <a:ext cx="12700" cy="12672"/>
            </a:xfrm>
            <a:custGeom>
              <a:avLst/>
              <a:gdLst>
                <a:gd name="connsiteX0" fmla="*/ 3467 w 12700"/>
                <a:gd name="connsiteY0" fmla="*/ 1818 h 12672"/>
                <a:gd name="connsiteX1" fmla="*/ 1291 w 12700"/>
                <a:gd name="connsiteY1" fmla="*/ 12532 h 12672"/>
                <a:gd name="connsiteX2" fmla="*/ 12028 w 12700"/>
                <a:gd name="connsiteY2" fmla="*/ 14704 h 12672"/>
                <a:gd name="connsiteX3" fmla="*/ 12738 w 12700"/>
                <a:gd name="connsiteY3" fmla="*/ 14174 h 12672"/>
                <a:gd name="connsiteX4" fmla="*/ 14915 w 12700"/>
                <a:gd name="connsiteY4" fmla="*/ 3460 h 12672"/>
                <a:gd name="connsiteX5" fmla="*/ 4177 w 12700"/>
                <a:gd name="connsiteY5" fmla="*/ 1288 h 12672"/>
                <a:gd name="connsiteX6" fmla="*/ 3467 w 12700"/>
                <a:gd name="connsiteY6" fmla="*/ 1818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3467" y="1818"/>
                  </a:moveTo>
                  <a:cubicBezTo>
                    <a:pt x="-99" y="4177"/>
                    <a:pt x="-1073" y="8974"/>
                    <a:pt x="1291" y="12532"/>
                  </a:cubicBezTo>
                  <a:cubicBezTo>
                    <a:pt x="3655" y="16090"/>
                    <a:pt x="8462" y="17063"/>
                    <a:pt x="12028" y="14704"/>
                  </a:cubicBezTo>
                  <a:cubicBezTo>
                    <a:pt x="12275" y="14541"/>
                    <a:pt x="12512" y="14364"/>
                    <a:pt x="12738" y="14174"/>
                  </a:cubicBezTo>
                  <a:cubicBezTo>
                    <a:pt x="16304" y="11815"/>
                    <a:pt x="17279" y="7018"/>
                    <a:pt x="14915" y="3460"/>
                  </a:cubicBezTo>
                  <a:cubicBezTo>
                    <a:pt x="12550" y="-99"/>
                    <a:pt x="7743" y="-1071"/>
                    <a:pt x="4177" y="1288"/>
                  </a:cubicBezTo>
                  <a:cubicBezTo>
                    <a:pt x="3931" y="1451"/>
                    <a:pt x="3694" y="1628"/>
                    <a:pt x="3467" y="1818"/>
                  </a:cubicBezTo>
                  <a:close/>
                </a:path>
              </a:pathLst>
            </a:custGeom>
            <a:grpFill/>
            <a:ln w="635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EC49F21-B1FC-6F4F-A9EA-575B89F5D74C}"/>
                </a:ext>
              </a:extLst>
            </p:cNvPr>
            <p:cNvSpPr/>
            <p:nvPr/>
          </p:nvSpPr>
          <p:spPr>
            <a:xfrm>
              <a:off x="3318842" y="5752967"/>
              <a:ext cx="12700" cy="12672"/>
            </a:xfrm>
            <a:custGeom>
              <a:avLst/>
              <a:gdLst>
                <a:gd name="connsiteX0" fmla="*/ 3160 w 12700"/>
                <a:gd name="connsiteY0" fmla="*/ 1664 h 12672"/>
                <a:gd name="connsiteX1" fmla="*/ 1504 w 12700"/>
                <a:gd name="connsiteY1" fmla="*/ 12470 h 12672"/>
                <a:gd name="connsiteX2" fmla="*/ 1573 w 12700"/>
                <a:gd name="connsiteY2" fmla="*/ 12562 h 12672"/>
                <a:gd name="connsiteX3" fmla="*/ 12590 w 12700"/>
                <a:gd name="connsiteY3" fmla="*/ 14241 h 12672"/>
                <a:gd name="connsiteX4" fmla="*/ 14273 w 12700"/>
                <a:gd name="connsiteY4" fmla="*/ 3248 h 12672"/>
                <a:gd name="connsiteX5" fmla="*/ 3469 w 12700"/>
                <a:gd name="connsiteY5" fmla="*/ 1433 h 12672"/>
                <a:gd name="connsiteX6" fmla="*/ 3160 w 12700"/>
                <a:gd name="connsiteY6" fmla="*/ 166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3160" y="1664"/>
                  </a:moveTo>
                  <a:cubicBezTo>
                    <a:pt x="-287" y="4192"/>
                    <a:pt x="-1029" y="9030"/>
                    <a:pt x="1504" y="12470"/>
                  </a:cubicBezTo>
                  <a:cubicBezTo>
                    <a:pt x="1527" y="12501"/>
                    <a:pt x="1550" y="12531"/>
                    <a:pt x="1573" y="12562"/>
                  </a:cubicBezTo>
                  <a:cubicBezTo>
                    <a:pt x="4151" y="16061"/>
                    <a:pt x="9083" y="16813"/>
                    <a:pt x="12590" y="14241"/>
                  </a:cubicBezTo>
                  <a:cubicBezTo>
                    <a:pt x="16097" y="11669"/>
                    <a:pt x="16851" y="6747"/>
                    <a:pt x="14273" y="3248"/>
                  </a:cubicBezTo>
                  <a:cubicBezTo>
                    <a:pt x="11792" y="-230"/>
                    <a:pt x="6955" y="-1043"/>
                    <a:pt x="3469" y="1433"/>
                  </a:cubicBezTo>
                  <a:cubicBezTo>
                    <a:pt x="3364" y="1507"/>
                    <a:pt x="3261" y="1584"/>
                    <a:pt x="3160" y="1664"/>
                  </a:cubicBezTo>
                  <a:close/>
                </a:path>
              </a:pathLst>
            </a:custGeom>
            <a:grpFill/>
            <a:ln w="635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735A4FA-8800-5C4E-BB29-662E09987B6F}"/>
                </a:ext>
              </a:extLst>
            </p:cNvPr>
            <p:cNvSpPr/>
            <p:nvPr/>
          </p:nvSpPr>
          <p:spPr>
            <a:xfrm>
              <a:off x="5347894" y="6665446"/>
              <a:ext cx="6350" cy="6336"/>
            </a:xfrm>
            <a:custGeom>
              <a:avLst/>
              <a:gdLst>
                <a:gd name="connsiteX0" fmla="*/ 1918 w 6350"/>
                <a:gd name="connsiteY0" fmla="*/ 5322 h 0"/>
                <a:gd name="connsiteX1" fmla="*/ 6934 w 6350"/>
                <a:gd name="connsiteY1" fmla="*/ 4562 h 0"/>
                <a:gd name="connsiteX2" fmla="*/ 585 w 6350"/>
                <a:gd name="connsiteY2" fmla="*/ 0 h 0"/>
                <a:gd name="connsiteX3" fmla="*/ 1783 w 6350"/>
                <a:gd name="connsiteY3" fmla="*/ 5242 h 0"/>
                <a:gd name="connsiteX4" fmla="*/ 1918 w 6350"/>
                <a:gd name="connsiteY4" fmla="*/ 53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
                  <a:moveTo>
                    <a:pt x="1918" y="5322"/>
                  </a:moveTo>
                  <a:cubicBezTo>
                    <a:pt x="3553" y="6321"/>
                    <a:pt x="5671" y="6000"/>
                    <a:pt x="6934" y="4562"/>
                  </a:cubicBezTo>
                  <a:lnTo>
                    <a:pt x="585" y="0"/>
                  </a:lnTo>
                  <a:cubicBezTo>
                    <a:pt x="-535" y="1778"/>
                    <a:pt x="2" y="4124"/>
                    <a:pt x="1783" y="5242"/>
                  </a:cubicBezTo>
                  <a:cubicBezTo>
                    <a:pt x="1828" y="5270"/>
                    <a:pt x="1873" y="5296"/>
                    <a:pt x="1918" y="5322"/>
                  </a:cubicBezTo>
                  <a:close/>
                </a:path>
              </a:pathLst>
            </a:custGeom>
            <a:grpFill/>
            <a:ln w="635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6AEC477-F7A3-9B4F-8C3A-89956A9AFCDF}"/>
                </a:ext>
              </a:extLst>
            </p:cNvPr>
            <p:cNvSpPr/>
            <p:nvPr/>
          </p:nvSpPr>
          <p:spPr>
            <a:xfrm>
              <a:off x="4982273" y="6663986"/>
              <a:ext cx="368300" cy="190083"/>
            </a:xfrm>
            <a:custGeom>
              <a:avLst/>
              <a:gdLst>
                <a:gd name="connsiteX0" fmla="*/ 372491 w 368300"/>
                <a:gd name="connsiteY0" fmla="*/ 1840 h 190083"/>
                <a:gd name="connsiteX1" fmla="*/ 367602 w 368300"/>
                <a:gd name="connsiteY1" fmla="*/ 320 h 190083"/>
                <a:gd name="connsiteX2" fmla="*/ 0 w 368300"/>
                <a:gd name="connsiteY2" fmla="*/ 193508 h 190083"/>
                <a:gd name="connsiteX3" fmla="*/ 16637 w 368300"/>
                <a:gd name="connsiteY3" fmla="*/ 193508 h 190083"/>
                <a:gd name="connsiteX4" fmla="*/ 371221 w 368300"/>
                <a:gd name="connsiteY4" fmla="*/ 7163 h 190083"/>
                <a:gd name="connsiteX5" fmla="*/ 372495 w 368300"/>
                <a:gd name="connsiteY5" fmla="*/ 1847 h 190083"/>
                <a:gd name="connsiteX6" fmla="*/ 372491 w 368300"/>
                <a:gd name="connsiteY6" fmla="*/ 1840 h 1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190083">
                  <a:moveTo>
                    <a:pt x="372491" y="1840"/>
                  </a:moveTo>
                  <a:cubicBezTo>
                    <a:pt x="371460" y="201"/>
                    <a:pt x="369384" y="-445"/>
                    <a:pt x="367602" y="320"/>
                  </a:cubicBezTo>
                  <a:lnTo>
                    <a:pt x="0" y="193508"/>
                  </a:lnTo>
                  <a:lnTo>
                    <a:pt x="16637" y="193508"/>
                  </a:lnTo>
                  <a:lnTo>
                    <a:pt x="371221" y="7163"/>
                  </a:lnTo>
                  <a:cubicBezTo>
                    <a:pt x="373044" y="6046"/>
                    <a:pt x="373614" y="3666"/>
                    <a:pt x="372495" y="1847"/>
                  </a:cubicBezTo>
                  <a:cubicBezTo>
                    <a:pt x="372494" y="1845"/>
                    <a:pt x="372492" y="1843"/>
                    <a:pt x="372491" y="1840"/>
                  </a:cubicBezTo>
                  <a:close/>
                </a:path>
              </a:pathLst>
            </a:custGeom>
            <a:grpFill/>
            <a:ln w="635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5C023FF-E972-5D4B-8AD4-A0FAAEF0A366}"/>
                </a:ext>
              </a:extLst>
            </p:cNvPr>
            <p:cNvSpPr/>
            <p:nvPr/>
          </p:nvSpPr>
          <p:spPr>
            <a:xfrm>
              <a:off x="4779661" y="5077985"/>
              <a:ext cx="6350" cy="6336"/>
            </a:xfrm>
            <a:custGeom>
              <a:avLst/>
              <a:gdLst>
                <a:gd name="connsiteX0" fmla="*/ 809 w 0"/>
                <a:gd name="connsiteY0" fmla="*/ 1724 h 6336"/>
                <a:gd name="connsiteX1" fmla="*/ 1381 w 0"/>
                <a:gd name="connsiteY1" fmla="*/ 7046 h 6336"/>
                <a:gd name="connsiteX2" fmla="*/ 6270 w 0"/>
                <a:gd name="connsiteY2" fmla="*/ 710 h 6336"/>
                <a:gd name="connsiteX3" fmla="*/ 871 w 0"/>
                <a:gd name="connsiteY3" fmla="*/ 1634 h 6336"/>
                <a:gd name="connsiteX4" fmla="*/ 809 w 0"/>
                <a:gd name="connsiteY4" fmla="*/ 1724 h 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336">
                  <a:moveTo>
                    <a:pt x="809" y="1724"/>
                  </a:moveTo>
                  <a:cubicBezTo>
                    <a:pt x="-462" y="3364"/>
                    <a:pt x="-209" y="5712"/>
                    <a:pt x="1381" y="7046"/>
                  </a:cubicBezTo>
                  <a:lnTo>
                    <a:pt x="6270" y="710"/>
                  </a:lnTo>
                  <a:cubicBezTo>
                    <a:pt x="4523" y="-523"/>
                    <a:pt x="2106" y="-109"/>
                    <a:pt x="871" y="1634"/>
                  </a:cubicBezTo>
                  <a:cubicBezTo>
                    <a:pt x="850" y="1663"/>
                    <a:pt x="829" y="1693"/>
                    <a:pt x="809" y="1724"/>
                  </a:cubicBezTo>
                  <a:close/>
                </a:path>
              </a:pathLst>
            </a:custGeom>
            <a:grpFill/>
            <a:ln w="635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3AD7C74-2B76-014D-95B3-9B97D3EC82A1}"/>
                </a:ext>
              </a:extLst>
            </p:cNvPr>
            <p:cNvSpPr/>
            <p:nvPr/>
          </p:nvSpPr>
          <p:spPr>
            <a:xfrm>
              <a:off x="5347805" y="6663811"/>
              <a:ext cx="6350" cy="6336"/>
            </a:xfrm>
            <a:custGeom>
              <a:avLst/>
              <a:gdLst>
                <a:gd name="connsiteX0" fmla="*/ 2959 w 6350"/>
                <a:gd name="connsiteY0" fmla="*/ 114 h 0"/>
                <a:gd name="connsiteX1" fmla="*/ 102 w 6350"/>
                <a:gd name="connsiteY1" fmla="*/ 4803 h 0"/>
                <a:gd name="connsiteX2" fmla="*/ 7658 w 6350"/>
                <a:gd name="connsiteY2" fmla="*/ 2966 h 0"/>
                <a:gd name="connsiteX3" fmla="*/ 2989 w 6350"/>
                <a:gd name="connsiteY3" fmla="*/ 107 h 0"/>
                <a:gd name="connsiteX4" fmla="*/ 2959 w 6350"/>
                <a:gd name="connsiteY4" fmla="*/ 11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
                  <a:moveTo>
                    <a:pt x="2959" y="114"/>
                  </a:moveTo>
                  <a:cubicBezTo>
                    <a:pt x="889" y="644"/>
                    <a:pt x="-379" y="2725"/>
                    <a:pt x="102" y="4803"/>
                  </a:cubicBezTo>
                  <a:lnTo>
                    <a:pt x="7658" y="2966"/>
                  </a:lnTo>
                  <a:cubicBezTo>
                    <a:pt x="7160" y="890"/>
                    <a:pt x="5070" y="-390"/>
                    <a:pt x="2989" y="107"/>
                  </a:cubicBezTo>
                  <a:cubicBezTo>
                    <a:pt x="2979" y="109"/>
                    <a:pt x="2969" y="112"/>
                    <a:pt x="2959" y="115"/>
                  </a:cubicBezTo>
                  <a:close/>
                </a:path>
              </a:pathLst>
            </a:custGeom>
            <a:grpFill/>
            <a:ln w="635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96E0514-75BE-9246-AEC2-86418B593480}"/>
                </a:ext>
              </a:extLst>
            </p:cNvPr>
            <p:cNvSpPr/>
            <p:nvPr/>
          </p:nvSpPr>
          <p:spPr>
            <a:xfrm>
              <a:off x="5347747" y="6665382"/>
              <a:ext cx="6350" cy="6336"/>
            </a:xfrm>
            <a:custGeom>
              <a:avLst/>
              <a:gdLst>
                <a:gd name="connsiteX0" fmla="*/ 1811 w 6350"/>
                <a:gd name="connsiteY0" fmla="*/ 5386 h 0"/>
                <a:gd name="connsiteX1" fmla="*/ 7018 w 6350"/>
                <a:gd name="connsiteY1" fmla="*/ 4689 h 0"/>
                <a:gd name="connsiteX2" fmla="*/ 668 w 6350"/>
                <a:gd name="connsiteY2" fmla="*/ 0 h 0"/>
                <a:gd name="connsiteX3" fmla="*/ 1656 w 6350"/>
                <a:gd name="connsiteY3" fmla="*/ 5285 h 0"/>
                <a:gd name="connsiteX4" fmla="*/ 1811 w 6350"/>
                <a:gd name="connsiteY4" fmla="*/ 53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
                  <a:moveTo>
                    <a:pt x="1811" y="5386"/>
                  </a:moveTo>
                  <a:cubicBezTo>
                    <a:pt x="3455" y="6575"/>
                    <a:pt x="5746" y="6269"/>
                    <a:pt x="7018" y="4689"/>
                  </a:cubicBezTo>
                  <a:lnTo>
                    <a:pt x="668" y="0"/>
                  </a:lnTo>
                  <a:cubicBezTo>
                    <a:pt x="-522" y="1732"/>
                    <a:pt x="-79" y="4098"/>
                    <a:pt x="1656" y="5285"/>
                  </a:cubicBezTo>
                  <a:cubicBezTo>
                    <a:pt x="1707" y="5320"/>
                    <a:pt x="1759" y="5353"/>
                    <a:pt x="1811" y="5386"/>
                  </a:cubicBezTo>
                  <a:close/>
                </a:path>
              </a:pathLst>
            </a:custGeom>
            <a:grpFill/>
            <a:ln w="635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2C2F9E8-D17B-0E45-A9D8-AC1C4A1F2AFC}"/>
                </a:ext>
              </a:extLst>
            </p:cNvPr>
            <p:cNvSpPr/>
            <p:nvPr/>
          </p:nvSpPr>
          <p:spPr>
            <a:xfrm>
              <a:off x="4779696" y="5078215"/>
              <a:ext cx="6350" cy="6336"/>
            </a:xfrm>
            <a:custGeom>
              <a:avLst/>
              <a:gdLst>
                <a:gd name="connsiteX0" fmla="*/ 393 w 0"/>
                <a:gd name="connsiteY0" fmla="*/ 2127 h 6336"/>
                <a:gd name="connsiteX1" fmla="*/ 1917 w 0"/>
                <a:gd name="connsiteY1" fmla="*/ 7260 h 6336"/>
                <a:gd name="connsiteX2" fmla="*/ 5600 w 0"/>
                <a:gd name="connsiteY2" fmla="*/ 417 h 6336"/>
                <a:gd name="connsiteX3" fmla="*/ 396 w 0"/>
                <a:gd name="connsiteY3" fmla="*/ 2122 h 6336"/>
                <a:gd name="connsiteX4" fmla="*/ 393 w 0"/>
                <a:gd name="connsiteY4" fmla="*/ 2127 h 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336">
                  <a:moveTo>
                    <a:pt x="393" y="2127"/>
                  </a:moveTo>
                  <a:cubicBezTo>
                    <a:pt x="-494" y="3975"/>
                    <a:pt x="165" y="6192"/>
                    <a:pt x="1917" y="7260"/>
                  </a:cubicBezTo>
                  <a:lnTo>
                    <a:pt x="5600" y="417"/>
                  </a:lnTo>
                  <a:cubicBezTo>
                    <a:pt x="3691" y="-547"/>
                    <a:pt x="1361" y="217"/>
                    <a:pt x="396" y="2122"/>
                  </a:cubicBezTo>
                  <a:cubicBezTo>
                    <a:pt x="395" y="2124"/>
                    <a:pt x="394" y="2126"/>
                    <a:pt x="393" y="2127"/>
                  </a:cubicBezTo>
                  <a:close/>
                </a:path>
              </a:pathLst>
            </a:custGeom>
            <a:grpFill/>
            <a:ln w="635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A01E7B0-1349-D349-B81A-4A9E15D615F3}"/>
                </a:ext>
              </a:extLst>
            </p:cNvPr>
            <p:cNvSpPr/>
            <p:nvPr/>
          </p:nvSpPr>
          <p:spPr>
            <a:xfrm>
              <a:off x="2948605" y="6574357"/>
              <a:ext cx="361950" cy="278789"/>
            </a:xfrm>
            <a:custGeom>
              <a:avLst/>
              <a:gdLst>
                <a:gd name="connsiteX0" fmla="*/ 780 w 361950"/>
                <a:gd name="connsiteY0" fmla="*/ 1686 h 278788"/>
                <a:gd name="connsiteX1" fmla="*/ 1351 w 361950"/>
                <a:gd name="connsiteY1" fmla="*/ 6945 h 278788"/>
                <a:gd name="connsiteX2" fmla="*/ 354475 w 361950"/>
                <a:gd name="connsiteY2" fmla="*/ 283136 h 278788"/>
                <a:gd name="connsiteX3" fmla="*/ 367175 w 361950"/>
                <a:gd name="connsiteY3" fmla="*/ 283136 h 278788"/>
                <a:gd name="connsiteX4" fmla="*/ 6304 w 361950"/>
                <a:gd name="connsiteY4" fmla="*/ 862 h 278788"/>
                <a:gd name="connsiteX5" fmla="*/ 1029 w 361950"/>
                <a:gd name="connsiteY5" fmla="*/ 1350 h 278788"/>
                <a:gd name="connsiteX6" fmla="*/ 780 w 361950"/>
                <a:gd name="connsiteY6" fmla="*/ 1686 h 27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278788">
                  <a:moveTo>
                    <a:pt x="780" y="1686"/>
                  </a:moveTo>
                  <a:cubicBezTo>
                    <a:pt x="-450" y="3315"/>
                    <a:pt x="-200" y="5617"/>
                    <a:pt x="1351" y="6945"/>
                  </a:cubicBezTo>
                  <a:lnTo>
                    <a:pt x="354475" y="283136"/>
                  </a:lnTo>
                  <a:lnTo>
                    <a:pt x="367175" y="283136"/>
                  </a:lnTo>
                  <a:lnTo>
                    <a:pt x="6304" y="862"/>
                  </a:lnTo>
                  <a:cubicBezTo>
                    <a:pt x="4712" y="-457"/>
                    <a:pt x="2350" y="-238"/>
                    <a:pt x="1029" y="1350"/>
                  </a:cubicBezTo>
                  <a:cubicBezTo>
                    <a:pt x="939" y="1458"/>
                    <a:pt x="856" y="1570"/>
                    <a:pt x="780" y="1686"/>
                  </a:cubicBezTo>
                  <a:close/>
                </a:path>
              </a:pathLst>
            </a:custGeom>
            <a:grpFill/>
            <a:ln w="635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8F76133-31BA-AF43-B3A2-2E7E450A872C}"/>
                </a:ext>
              </a:extLst>
            </p:cNvPr>
            <p:cNvSpPr/>
            <p:nvPr/>
          </p:nvSpPr>
          <p:spPr>
            <a:xfrm>
              <a:off x="4779636" y="5078330"/>
              <a:ext cx="571500" cy="1590362"/>
            </a:xfrm>
            <a:custGeom>
              <a:avLst/>
              <a:gdLst>
                <a:gd name="connsiteX0" fmla="*/ 7502 w 571500"/>
                <a:gd name="connsiteY0" fmla="*/ 2393 h 1590362"/>
                <a:gd name="connsiteX1" fmla="*/ 2445 w 571500"/>
                <a:gd name="connsiteY1" fmla="*/ 293 h 1590362"/>
                <a:gd name="connsiteX2" fmla="*/ 2422 w 571500"/>
                <a:gd name="connsiteY2" fmla="*/ 302 h 1590362"/>
                <a:gd name="connsiteX3" fmla="*/ 200 w 571500"/>
                <a:gd name="connsiteY3" fmla="*/ 5054 h 1590362"/>
                <a:gd name="connsiteX4" fmla="*/ 568398 w 571500"/>
                <a:gd name="connsiteY4" fmla="*/ 1590728 h 1590362"/>
                <a:gd name="connsiteX5" fmla="*/ 573681 w 571500"/>
                <a:gd name="connsiteY5" fmla="*/ 1592479 h 1590362"/>
                <a:gd name="connsiteX6" fmla="*/ 575763 w 571500"/>
                <a:gd name="connsiteY6" fmla="*/ 1588130 h 159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1590362">
                  <a:moveTo>
                    <a:pt x="7502" y="2393"/>
                  </a:moveTo>
                  <a:cubicBezTo>
                    <a:pt x="6687" y="420"/>
                    <a:pt x="4422" y="-521"/>
                    <a:pt x="2445" y="293"/>
                  </a:cubicBezTo>
                  <a:cubicBezTo>
                    <a:pt x="2437" y="296"/>
                    <a:pt x="2429" y="299"/>
                    <a:pt x="2422" y="302"/>
                  </a:cubicBezTo>
                  <a:cubicBezTo>
                    <a:pt x="530" y="1041"/>
                    <a:pt x="-448" y="3132"/>
                    <a:pt x="200" y="5054"/>
                  </a:cubicBezTo>
                  <a:lnTo>
                    <a:pt x="568398" y="1590728"/>
                  </a:lnTo>
                  <a:cubicBezTo>
                    <a:pt x="569372" y="1592667"/>
                    <a:pt x="571738" y="1593451"/>
                    <a:pt x="573681" y="1592479"/>
                  </a:cubicBezTo>
                  <a:cubicBezTo>
                    <a:pt x="575290" y="1591674"/>
                    <a:pt x="576147" y="1589884"/>
                    <a:pt x="575763" y="1588130"/>
                  </a:cubicBezTo>
                  <a:close/>
                </a:path>
              </a:pathLst>
            </a:custGeom>
            <a:grpFill/>
            <a:ln w="635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B7D69A8-C9F5-3E47-A43D-D2C3E1FEE8FF}"/>
                </a:ext>
              </a:extLst>
            </p:cNvPr>
            <p:cNvSpPr/>
            <p:nvPr/>
          </p:nvSpPr>
          <p:spPr>
            <a:xfrm>
              <a:off x="3322779" y="5756836"/>
              <a:ext cx="450850" cy="1096146"/>
            </a:xfrm>
            <a:custGeom>
              <a:avLst/>
              <a:gdLst>
                <a:gd name="connsiteX0" fmla="*/ 2398 w 450850"/>
                <a:gd name="connsiteY0" fmla="*/ 392 h 1096146"/>
                <a:gd name="connsiteX1" fmla="*/ 293 w 450850"/>
                <a:gd name="connsiteY1" fmla="*/ 5439 h 1096146"/>
                <a:gd name="connsiteX2" fmla="*/ 303 w 450850"/>
                <a:gd name="connsiteY2" fmla="*/ 5461 h 1096146"/>
                <a:gd name="connsiteX3" fmla="*/ 443850 w 450850"/>
                <a:gd name="connsiteY3" fmla="*/ 1100657 h 1096146"/>
                <a:gd name="connsiteX4" fmla="*/ 452296 w 450850"/>
                <a:gd name="connsiteY4" fmla="*/ 1100657 h 1096146"/>
                <a:gd name="connsiteX5" fmla="*/ 7796 w 450850"/>
                <a:gd name="connsiteY5" fmla="*/ 2546 h 1096146"/>
                <a:gd name="connsiteX6" fmla="*/ 2725 w 450850"/>
                <a:gd name="connsiteY6" fmla="*/ 253 h 1096146"/>
                <a:gd name="connsiteX7" fmla="*/ 2398 w 450850"/>
                <a:gd name="connsiteY7" fmla="*/ 392 h 109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850" h="1096146">
                  <a:moveTo>
                    <a:pt x="2398" y="392"/>
                  </a:moveTo>
                  <a:cubicBezTo>
                    <a:pt x="421" y="1206"/>
                    <a:pt x="-522" y="3465"/>
                    <a:pt x="293" y="5439"/>
                  </a:cubicBezTo>
                  <a:cubicBezTo>
                    <a:pt x="297" y="5446"/>
                    <a:pt x="300" y="5454"/>
                    <a:pt x="303" y="5461"/>
                  </a:cubicBezTo>
                  <a:lnTo>
                    <a:pt x="443850" y="1100657"/>
                  </a:lnTo>
                  <a:lnTo>
                    <a:pt x="452296" y="1100657"/>
                  </a:lnTo>
                  <a:lnTo>
                    <a:pt x="7796" y="2546"/>
                  </a:lnTo>
                  <a:cubicBezTo>
                    <a:pt x="7030" y="516"/>
                    <a:pt x="4760" y="-511"/>
                    <a:pt x="2725" y="253"/>
                  </a:cubicBezTo>
                  <a:cubicBezTo>
                    <a:pt x="2614" y="294"/>
                    <a:pt x="2505" y="341"/>
                    <a:pt x="2398" y="392"/>
                  </a:cubicBezTo>
                  <a:close/>
                </a:path>
              </a:pathLst>
            </a:custGeom>
            <a:grpFill/>
            <a:ln w="635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C2AA94A-E3F4-7045-83A2-C7CBEF4741B1}"/>
                </a:ext>
              </a:extLst>
            </p:cNvPr>
            <p:cNvSpPr/>
            <p:nvPr/>
          </p:nvSpPr>
          <p:spPr>
            <a:xfrm>
              <a:off x="4779569" y="5078315"/>
              <a:ext cx="6350" cy="6336"/>
            </a:xfrm>
            <a:custGeom>
              <a:avLst/>
              <a:gdLst>
                <a:gd name="connsiteX0" fmla="*/ 140 w 0"/>
                <a:gd name="connsiteY0" fmla="*/ 4816 h 6336"/>
                <a:gd name="connsiteX1" fmla="*/ 4966 w 0"/>
                <a:gd name="connsiteY1" fmla="*/ 7477 h 6336"/>
                <a:gd name="connsiteX2" fmla="*/ 2870 w 0"/>
                <a:gd name="connsiteY2" fmla="*/ 0 h 6336"/>
                <a:gd name="connsiteX3" fmla="*/ 140 w 0"/>
                <a:gd name="connsiteY3" fmla="*/ 4815 h 6336"/>
              </a:gdLst>
              <a:ahLst/>
              <a:cxnLst>
                <a:cxn ang="0">
                  <a:pos x="connsiteX0" y="connsiteY0"/>
                </a:cxn>
                <a:cxn ang="0">
                  <a:pos x="connsiteX1" y="connsiteY1"/>
                </a:cxn>
                <a:cxn ang="0">
                  <a:pos x="connsiteX2" y="connsiteY2"/>
                </a:cxn>
                <a:cxn ang="0">
                  <a:pos x="connsiteX3" y="connsiteY3"/>
                </a:cxn>
              </a:cxnLst>
              <a:rect l="l" t="t" r="r" b="b"/>
              <a:pathLst>
                <a:path h="6336">
                  <a:moveTo>
                    <a:pt x="140" y="4816"/>
                  </a:moveTo>
                  <a:cubicBezTo>
                    <a:pt x="781" y="6844"/>
                    <a:pt x="2904" y="8014"/>
                    <a:pt x="4966" y="7477"/>
                  </a:cubicBezTo>
                  <a:lnTo>
                    <a:pt x="2870" y="0"/>
                  </a:lnTo>
                  <a:cubicBezTo>
                    <a:pt x="790" y="585"/>
                    <a:pt x="-429" y="2735"/>
                    <a:pt x="140" y="4815"/>
                  </a:cubicBezTo>
                  <a:close/>
                </a:path>
              </a:pathLst>
            </a:custGeom>
            <a:grpFill/>
            <a:ln w="635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5439FF8-4248-8E48-850C-F3FBAE351FB8}"/>
                </a:ext>
              </a:extLst>
            </p:cNvPr>
            <p:cNvSpPr/>
            <p:nvPr/>
          </p:nvSpPr>
          <p:spPr>
            <a:xfrm>
              <a:off x="1766619" y="6203118"/>
              <a:ext cx="1187450" cy="373830"/>
            </a:xfrm>
            <a:custGeom>
              <a:avLst/>
              <a:gdLst>
                <a:gd name="connsiteX0" fmla="*/ 1186956 w 1187450"/>
                <a:gd name="connsiteY0" fmla="*/ 371405 h 373830"/>
                <a:gd name="connsiteX1" fmla="*/ 5031 w 1187450"/>
                <a:gd name="connsiteY1" fmla="*/ 173 h 373830"/>
                <a:gd name="connsiteX2" fmla="*/ 173 w 1187450"/>
                <a:gd name="connsiteY2" fmla="*/ 2739 h 373830"/>
                <a:gd name="connsiteX3" fmla="*/ 2745 w 1187450"/>
                <a:gd name="connsiteY3" fmla="*/ 7586 h 373830"/>
                <a:gd name="connsiteX4" fmla="*/ 1184543 w 1187450"/>
                <a:gd name="connsiteY4" fmla="*/ 378818 h 373830"/>
                <a:gd name="connsiteX5" fmla="*/ 1189433 w 1187450"/>
                <a:gd name="connsiteY5" fmla="*/ 376284 h 373830"/>
                <a:gd name="connsiteX6" fmla="*/ 1186893 w 1187450"/>
                <a:gd name="connsiteY6" fmla="*/ 371405 h 37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450" h="373830">
                  <a:moveTo>
                    <a:pt x="1186956" y="371405"/>
                  </a:moveTo>
                  <a:lnTo>
                    <a:pt x="5031" y="173"/>
                  </a:lnTo>
                  <a:cubicBezTo>
                    <a:pt x="2979" y="-457"/>
                    <a:pt x="804" y="692"/>
                    <a:pt x="173" y="2739"/>
                  </a:cubicBezTo>
                  <a:cubicBezTo>
                    <a:pt x="-458" y="4786"/>
                    <a:pt x="693" y="6956"/>
                    <a:pt x="2745" y="7586"/>
                  </a:cubicBezTo>
                  <a:lnTo>
                    <a:pt x="1184543" y="378818"/>
                  </a:lnTo>
                  <a:cubicBezTo>
                    <a:pt x="1186595" y="379465"/>
                    <a:pt x="1188784" y="378331"/>
                    <a:pt x="1189433" y="376284"/>
                  </a:cubicBezTo>
                  <a:cubicBezTo>
                    <a:pt x="1190082" y="374237"/>
                    <a:pt x="1188944" y="372052"/>
                    <a:pt x="1186893" y="371405"/>
                  </a:cubicBezTo>
                  <a:close/>
                </a:path>
              </a:pathLst>
            </a:custGeom>
            <a:grpFill/>
            <a:ln w="635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93F8BA5-AA8F-E740-82AE-3F0D695BFFD5}"/>
                </a:ext>
              </a:extLst>
            </p:cNvPr>
            <p:cNvSpPr/>
            <p:nvPr/>
          </p:nvSpPr>
          <p:spPr>
            <a:xfrm>
              <a:off x="5347828" y="6663735"/>
              <a:ext cx="6350" cy="6336"/>
            </a:xfrm>
            <a:custGeom>
              <a:avLst/>
              <a:gdLst>
                <a:gd name="connsiteX0" fmla="*/ 15 w 0"/>
                <a:gd name="connsiteY0" fmla="*/ 4182 h 6336"/>
                <a:gd name="connsiteX1" fmla="*/ 4052 w 0"/>
                <a:gd name="connsiteY1" fmla="*/ 7743 h 6336"/>
                <a:gd name="connsiteX2" fmla="*/ 4206 w 0"/>
                <a:gd name="connsiteY2" fmla="*/ 7730 h 6336"/>
                <a:gd name="connsiteX3" fmla="*/ 3507 w 0"/>
                <a:gd name="connsiteY3" fmla="*/ 0 h 6336"/>
                <a:gd name="connsiteX4" fmla="*/ 15 w 0"/>
                <a:gd name="connsiteY4" fmla="*/ 4182 h 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336">
                  <a:moveTo>
                    <a:pt x="15" y="4182"/>
                  </a:moveTo>
                  <a:cubicBezTo>
                    <a:pt x="144" y="6278"/>
                    <a:pt x="1951" y="7872"/>
                    <a:pt x="4052" y="7743"/>
                  </a:cubicBezTo>
                  <a:cubicBezTo>
                    <a:pt x="4103" y="7740"/>
                    <a:pt x="4154" y="7735"/>
                    <a:pt x="4206" y="7730"/>
                  </a:cubicBezTo>
                  <a:lnTo>
                    <a:pt x="3507" y="0"/>
                  </a:lnTo>
                  <a:cubicBezTo>
                    <a:pt x="1390" y="201"/>
                    <a:pt x="-169" y="2068"/>
                    <a:pt x="15" y="4182"/>
                  </a:cubicBezTo>
                  <a:close/>
                </a:path>
              </a:pathLst>
            </a:custGeom>
            <a:grpFill/>
            <a:ln w="635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CF2EFE4-D77A-D147-937E-8ACCA6E0AD1A}"/>
                </a:ext>
              </a:extLst>
            </p:cNvPr>
            <p:cNvSpPr/>
            <p:nvPr/>
          </p:nvSpPr>
          <p:spPr>
            <a:xfrm>
              <a:off x="4779772" y="5080786"/>
              <a:ext cx="6350" cy="6336"/>
            </a:xfrm>
            <a:custGeom>
              <a:avLst/>
              <a:gdLst>
                <a:gd name="connsiteX0" fmla="*/ 0 w 6350"/>
                <a:gd name="connsiteY0" fmla="*/ 2471 h 0"/>
                <a:gd name="connsiteX1" fmla="*/ 4921 w 6350"/>
                <a:gd name="connsiteY1" fmla="*/ 4910 h 0"/>
                <a:gd name="connsiteX2" fmla="*/ 7366 w 6350"/>
                <a:gd name="connsiteY2" fmla="*/ 0 h 0"/>
              </a:gdLst>
              <a:ahLst/>
              <a:cxnLst>
                <a:cxn ang="0">
                  <a:pos x="connsiteX0" y="connsiteY0"/>
                </a:cxn>
                <a:cxn ang="0">
                  <a:pos x="connsiteX1" y="connsiteY1"/>
                </a:cxn>
                <a:cxn ang="0">
                  <a:pos x="connsiteX2" y="connsiteY2"/>
                </a:cxn>
              </a:cxnLst>
              <a:rect l="l" t="t" r="r" b="b"/>
              <a:pathLst>
                <a:path w="6350">
                  <a:moveTo>
                    <a:pt x="0" y="2471"/>
                  </a:moveTo>
                  <a:cubicBezTo>
                    <a:pt x="684" y="4501"/>
                    <a:pt x="2887" y="5593"/>
                    <a:pt x="4921" y="4910"/>
                  </a:cubicBezTo>
                  <a:cubicBezTo>
                    <a:pt x="6955" y="4228"/>
                    <a:pt x="8050" y="2030"/>
                    <a:pt x="7366" y="0"/>
                  </a:cubicBezTo>
                  <a:close/>
                </a:path>
              </a:pathLst>
            </a:custGeom>
            <a:grpFill/>
            <a:ln w="635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7C32E05-A696-0049-B514-D9FEA6D24BB3}"/>
                </a:ext>
              </a:extLst>
            </p:cNvPr>
            <p:cNvSpPr/>
            <p:nvPr/>
          </p:nvSpPr>
          <p:spPr>
            <a:xfrm>
              <a:off x="1766997" y="5756971"/>
              <a:ext cx="1562100" cy="449863"/>
            </a:xfrm>
            <a:custGeom>
              <a:avLst/>
              <a:gdLst>
                <a:gd name="connsiteX0" fmla="*/ 1558562 w 1562100"/>
                <a:gd name="connsiteY0" fmla="*/ 131 h 449863"/>
                <a:gd name="connsiteX1" fmla="*/ 2812 w 1562100"/>
                <a:gd name="connsiteY1" fmla="*/ 446256 h 449863"/>
                <a:gd name="connsiteX2" fmla="*/ 144 w 1562100"/>
                <a:gd name="connsiteY2" fmla="*/ 451072 h 449863"/>
                <a:gd name="connsiteX3" fmla="*/ 4971 w 1562100"/>
                <a:gd name="connsiteY3" fmla="*/ 453733 h 449863"/>
                <a:gd name="connsiteX4" fmla="*/ 1560721 w 1562100"/>
                <a:gd name="connsiteY4" fmla="*/ 7608 h 449863"/>
                <a:gd name="connsiteX5" fmla="*/ 1563313 w 1562100"/>
                <a:gd name="connsiteY5" fmla="*/ 2895 h 449863"/>
                <a:gd name="connsiteX6" fmla="*/ 1563261 w 1562100"/>
                <a:gd name="connsiteY6" fmla="*/ 2729 h 449863"/>
                <a:gd name="connsiteX7" fmla="*/ 1558562 w 1562100"/>
                <a:gd name="connsiteY7" fmla="*/ 131 h 4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100" h="449863">
                  <a:moveTo>
                    <a:pt x="1558562" y="131"/>
                  </a:moveTo>
                  <a:lnTo>
                    <a:pt x="2812" y="446256"/>
                  </a:lnTo>
                  <a:cubicBezTo>
                    <a:pt x="756" y="446869"/>
                    <a:pt x="-429" y="449010"/>
                    <a:pt x="144" y="451072"/>
                  </a:cubicBezTo>
                  <a:cubicBezTo>
                    <a:pt x="786" y="453100"/>
                    <a:pt x="2908" y="454270"/>
                    <a:pt x="4971" y="453733"/>
                  </a:cubicBezTo>
                  <a:lnTo>
                    <a:pt x="1560721" y="7608"/>
                  </a:lnTo>
                  <a:cubicBezTo>
                    <a:pt x="1562741" y="7021"/>
                    <a:pt x="1563901" y="4911"/>
                    <a:pt x="1563313" y="2895"/>
                  </a:cubicBezTo>
                  <a:cubicBezTo>
                    <a:pt x="1563297" y="2839"/>
                    <a:pt x="1563279" y="2784"/>
                    <a:pt x="1563261" y="2729"/>
                  </a:cubicBezTo>
                  <a:cubicBezTo>
                    <a:pt x="1562648" y="744"/>
                    <a:pt x="1560573" y="-403"/>
                    <a:pt x="1558562" y="131"/>
                  </a:cubicBezTo>
                  <a:close/>
                </a:path>
              </a:pathLst>
            </a:custGeom>
            <a:grpFill/>
            <a:ln w="635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FE7384C-57A2-D74C-A318-4A9AA021A3EF}"/>
                </a:ext>
              </a:extLst>
            </p:cNvPr>
            <p:cNvSpPr/>
            <p:nvPr/>
          </p:nvSpPr>
          <p:spPr>
            <a:xfrm>
              <a:off x="3322745" y="5078043"/>
              <a:ext cx="1460500" cy="684299"/>
            </a:xfrm>
            <a:custGeom>
              <a:avLst/>
              <a:gdLst>
                <a:gd name="connsiteX0" fmla="*/ 1458805 w 1460500"/>
                <a:gd name="connsiteY0" fmla="*/ 462 h 684299"/>
                <a:gd name="connsiteX1" fmla="*/ 2242 w 1460500"/>
                <a:gd name="connsiteY1" fmla="*/ 679312 h 684299"/>
                <a:gd name="connsiteX2" fmla="*/ 369 w 1460500"/>
                <a:gd name="connsiteY2" fmla="*/ 684476 h 684299"/>
                <a:gd name="connsiteX3" fmla="*/ 5544 w 1460500"/>
                <a:gd name="connsiteY3" fmla="*/ 686346 h 684299"/>
                <a:gd name="connsiteX4" fmla="*/ 1462361 w 1460500"/>
                <a:gd name="connsiteY4" fmla="*/ 7495 h 684299"/>
                <a:gd name="connsiteX5" fmla="*/ 1464270 w 1460500"/>
                <a:gd name="connsiteY5" fmla="*/ 2372 h 684299"/>
                <a:gd name="connsiteX6" fmla="*/ 1464266 w 1460500"/>
                <a:gd name="connsiteY6" fmla="*/ 2363 h 684299"/>
                <a:gd name="connsiteX7" fmla="*/ 1459085 w 1460500"/>
                <a:gd name="connsiteY7" fmla="*/ 327 h 684299"/>
                <a:gd name="connsiteX8" fmla="*/ 1458805 w 1460500"/>
                <a:gd name="connsiteY8" fmla="*/ 462 h 68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00" h="684299">
                  <a:moveTo>
                    <a:pt x="1458805" y="462"/>
                  </a:moveTo>
                  <a:lnTo>
                    <a:pt x="2242" y="679312"/>
                  </a:lnTo>
                  <a:cubicBezTo>
                    <a:pt x="295" y="680222"/>
                    <a:pt x="-543" y="682534"/>
                    <a:pt x="369" y="684476"/>
                  </a:cubicBezTo>
                  <a:cubicBezTo>
                    <a:pt x="1281" y="686419"/>
                    <a:pt x="3597" y="687255"/>
                    <a:pt x="5544" y="686346"/>
                  </a:cubicBezTo>
                  <a:lnTo>
                    <a:pt x="1462361" y="7495"/>
                  </a:lnTo>
                  <a:cubicBezTo>
                    <a:pt x="1464306" y="6606"/>
                    <a:pt x="1465161" y="4313"/>
                    <a:pt x="1464270" y="2372"/>
                  </a:cubicBezTo>
                  <a:cubicBezTo>
                    <a:pt x="1464268" y="2369"/>
                    <a:pt x="1464267" y="2366"/>
                    <a:pt x="1464266" y="2363"/>
                  </a:cubicBezTo>
                  <a:cubicBezTo>
                    <a:pt x="1463399" y="373"/>
                    <a:pt x="1461079" y="-538"/>
                    <a:pt x="1459085" y="327"/>
                  </a:cubicBezTo>
                  <a:cubicBezTo>
                    <a:pt x="1458990" y="368"/>
                    <a:pt x="1458897" y="413"/>
                    <a:pt x="1458805" y="462"/>
                  </a:cubicBezTo>
                  <a:close/>
                </a:path>
              </a:pathLst>
            </a:custGeom>
            <a:grpFill/>
            <a:ln w="635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089B457-67A7-B94E-9597-EF8AEFC70CA5}"/>
                </a:ext>
              </a:extLst>
            </p:cNvPr>
            <p:cNvSpPr/>
            <p:nvPr/>
          </p:nvSpPr>
          <p:spPr>
            <a:xfrm>
              <a:off x="2948611" y="5757019"/>
              <a:ext cx="381000" cy="823694"/>
            </a:xfrm>
            <a:custGeom>
              <a:avLst/>
              <a:gdLst>
                <a:gd name="connsiteX0" fmla="*/ 379615 w 381000"/>
                <a:gd name="connsiteY0" fmla="*/ 336 h 823693"/>
                <a:gd name="connsiteX1" fmla="*/ 374471 w 381000"/>
                <a:gd name="connsiteY1" fmla="*/ 2237 h 823693"/>
                <a:gd name="connsiteX2" fmla="*/ 266 w 381000"/>
                <a:gd name="connsiteY2" fmla="*/ 819594 h 823693"/>
                <a:gd name="connsiteX3" fmla="*/ 2488 w 381000"/>
                <a:gd name="connsiteY3" fmla="*/ 824663 h 823693"/>
                <a:gd name="connsiteX4" fmla="*/ 7314 w 381000"/>
                <a:gd name="connsiteY4" fmla="*/ 822825 h 823693"/>
                <a:gd name="connsiteX5" fmla="*/ 381583 w 381000"/>
                <a:gd name="connsiteY5" fmla="*/ 5468 h 823693"/>
                <a:gd name="connsiteX6" fmla="*/ 379653 w 381000"/>
                <a:gd name="connsiteY6" fmla="*/ 353 h 823693"/>
                <a:gd name="connsiteX7" fmla="*/ 379615 w 381000"/>
                <a:gd name="connsiteY7" fmla="*/ 336 h 82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 h="823693">
                  <a:moveTo>
                    <a:pt x="379615" y="336"/>
                  </a:moveTo>
                  <a:cubicBezTo>
                    <a:pt x="377667" y="-523"/>
                    <a:pt x="375389" y="320"/>
                    <a:pt x="374471" y="2237"/>
                  </a:cubicBezTo>
                  <a:lnTo>
                    <a:pt x="266" y="819594"/>
                  </a:lnTo>
                  <a:cubicBezTo>
                    <a:pt x="-514" y="821606"/>
                    <a:pt x="478" y="823869"/>
                    <a:pt x="2488" y="824663"/>
                  </a:cubicBezTo>
                  <a:cubicBezTo>
                    <a:pt x="4331" y="825366"/>
                    <a:pt x="6409" y="824575"/>
                    <a:pt x="7314" y="822825"/>
                  </a:cubicBezTo>
                  <a:lnTo>
                    <a:pt x="381583" y="5468"/>
                  </a:lnTo>
                  <a:cubicBezTo>
                    <a:pt x="382466" y="3524"/>
                    <a:pt x="381602" y="1233"/>
                    <a:pt x="379653" y="353"/>
                  </a:cubicBezTo>
                  <a:cubicBezTo>
                    <a:pt x="379640" y="347"/>
                    <a:pt x="379628" y="341"/>
                    <a:pt x="379615" y="336"/>
                  </a:cubicBezTo>
                  <a:close/>
                </a:path>
              </a:pathLst>
            </a:custGeom>
            <a:grpFill/>
            <a:ln w="635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22C63C8D-7257-0C40-AECA-DC6877F22A86}"/>
                </a:ext>
              </a:extLst>
            </p:cNvPr>
            <p:cNvSpPr/>
            <p:nvPr/>
          </p:nvSpPr>
          <p:spPr>
            <a:xfrm>
              <a:off x="5347803" y="6663925"/>
              <a:ext cx="6350" cy="6336"/>
            </a:xfrm>
            <a:custGeom>
              <a:avLst/>
              <a:gdLst>
                <a:gd name="connsiteX0" fmla="*/ 103 w 0"/>
                <a:gd name="connsiteY0" fmla="*/ 4752 h 6336"/>
                <a:gd name="connsiteX1" fmla="*/ 4866 w 0"/>
                <a:gd name="connsiteY1" fmla="*/ 7603 h 6336"/>
                <a:gd name="connsiteX2" fmla="*/ 2961 w 0"/>
                <a:gd name="connsiteY2" fmla="*/ 0 h 6336"/>
                <a:gd name="connsiteX3" fmla="*/ 103 w 0"/>
                <a:gd name="connsiteY3" fmla="*/ 4752 h 6336"/>
              </a:gdLst>
              <a:ahLst/>
              <a:cxnLst>
                <a:cxn ang="0">
                  <a:pos x="connsiteX0" y="connsiteY0"/>
                </a:cxn>
                <a:cxn ang="0">
                  <a:pos x="connsiteX1" y="connsiteY1"/>
                </a:cxn>
                <a:cxn ang="0">
                  <a:pos x="connsiteX2" y="connsiteY2"/>
                </a:cxn>
                <a:cxn ang="0">
                  <a:pos x="connsiteX3" y="connsiteY3"/>
                </a:cxn>
              </a:cxnLst>
              <a:rect l="l" t="t" r="r" b="b"/>
              <a:pathLst>
                <a:path h="6336">
                  <a:moveTo>
                    <a:pt x="103" y="4752"/>
                  </a:moveTo>
                  <a:cubicBezTo>
                    <a:pt x="634" y="6848"/>
                    <a:pt x="2762" y="8123"/>
                    <a:pt x="4866" y="7603"/>
                  </a:cubicBezTo>
                  <a:lnTo>
                    <a:pt x="2961" y="0"/>
                  </a:lnTo>
                  <a:cubicBezTo>
                    <a:pt x="882" y="559"/>
                    <a:pt x="-381" y="2659"/>
                    <a:pt x="103" y="4752"/>
                  </a:cubicBezTo>
                  <a:close/>
                </a:path>
              </a:pathLst>
            </a:custGeom>
            <a:grpFill/>
            <a:ln w="635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6C047AC-072C-2D41-9510-0A653B083DD1}"/>
                </a:ext>
              </a:extLst>
            </p:cNvPr>
            <p:cNvSpPr/>
            <p:nvPr/>
          </p:nvSpPr>
          <p:spPr>
            <a:xfrm>
              <a:off x="5348160" y="6664111"/>
              <a:ext cx="6350" cy="6336"/>
            </a:xfrm>
            <a:custGeom>
              <a:avLst/>
              <a:gdLst>
                <a:gd name="connsiteX0" fmla="*/ 4890 w 6350"/>
                <a:gd name="connsiteY0" fmla="*/ 447 h 0"/>
                <a:gd name="connsiteX1" fmla="*/ 0 w 6350"/>
                <a:gd name="connsiteY1" fmla="*/ 1588 h 0"/>
                <a:gd name="connsiteX2" fmla="*/ 6350 w 6350"/>
                <a:gd name="connsiteY2" fmla="*/ 5643 h 0"/>
                <a:gd name="connsiteX3" fmla="*/ 4890 w 6350"/>
                <a:gd name="connsiteY3" fmla="*/ 447 h 0"/>
              </a:gdLst>
              <a:ahLst/>
              <a:cxnLst>
                <a:cxn ang="0">
                  <a:pos x="connsiteX0" y="connsiteY0"/>
                </a:cxn>
                <a:cxn ang="0">
                  <a:pos x="connsiteX1" y="connsiteY1"/>
                </a:cxn>
                <a:cxn ang="0">
                  <a:pos x="connsiteX2" y="connsiteY2"/>
                </a:cxn>
                <a:cxn ang="0">
                  <a:pos x="connsiteX3" y="connsiteY3"/>
                </a:cxn>
              </a:cxnLst>
              <a:rect l="l" t="t" r="r" b="b"/>
              <a:pathLst>
                <a:path w="6350">
                  <a:moveTo>
                    <a:pt x="4890" y="447"/>
                  </a:moveTo>
                  <a:cubicBezTo>
                    <a:pt x="3204" y="-449"/>
                    <a:pt x="1113" y="38"/>
                    <a:pt x="0" y="1588"/>
                  </a:cubicBezTo>
                  <a:lnTo>
                    <a:pt x="6350" y="5643"/>
                  </a:lnTo>
                  <a:cubicBezTo>
                    <a:pt x="7356" y="3803"/>
                    <a:pt x="6708" y="1497"/>
                    <a:pt x="4890" y="447"/>
                  </a:cubicBezTo>
                  <a:close/>
                </a:path>
              </a:pathLst>
            </a:custGeom>
            <a:grpFill/>
            <a:ln w="635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48B4865-BF00-0842-9A0E-233321C05199}"/>
                </a:ext>
              </a:extLst>
            </p:cNvPr>
            <p:cNvSpPr/>
            <p:nvPr/>
          </p:nvSpPr>
          <p:spPr>
            <a:xfrm>
              <a:off x="4779549" y="5079519"/>
              <a:ext cx="6350" cy="6336"/>
            </a:xfrm>
            <a:custGeom>
              <a:avLst/>
              <a:gdLst>
                <a:gd name="connsiteX0" fmla="*/ 1366 w 6350"/>
                <a:gd name="connsiteY0" fmla="*/ 5449 h 6336"/>
                <a:gd name="connsiteX1" fmla="*/ 6835 w 6350"/>
                <a:gd name="connsiteY1" fmla="*/ 5133 h 6336"/>
                <a:gd name="connsiteX2" fmla="*/ 6891 w 6350"/>
                <a:gd name="connsiteY2" fmla="*/ 5069 h 6336"/>
                <a:gd name="connsiteX3" fmla="*/ 922 w 6350"/>
                <a:gd name="connsiteY3" fmla="*/ 0 h 6336"/>
                <a:gd name="connsiteX4" fmla="*/ 1365 w 6350"/>
                <a:gd name="connsiteY4" fmla="*/ 5448 h 6336"/>
                <a:gd name="connsiteX5" fmla="*/ 1366 w 6350"/>
                <a:gd name="connsiteY5" fmla="*/ 5449 h 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 h="6336">
                  <a:moveTo>
                    <a:pt x="1366" y="5449"/>
                  </a:moveTo>
                  <a:cubicBezTo>
                    <a:pt x="2964" y="6869"/>
                    <a:pt x="5413" y="6727"/>
                    <a:pt x="6835" y="5133"/>
                  </a:cubicBezTo>
                  <a:cubicBezTo>
                    <a:pt x="6854" y="5112"/>
                    <a:pt x="6872" y="5090"/>
                    <a:pt x="6891" y="5069"/>
                  </a:cubicBezTo>
                  <a:lnTo>
                    <a:pt x="922" y="0"/>
                  </a:lnTo>
                  <a:cubicBezTo>
                    <a:pt x="-463" y="1627"/>
                    <a:pt x="-265" y="4066"/>
                    <a:pt x="1365" y="5448"/>
                  </a:cubicBezTo>
                  <a:cubicBezTo>
                    <a:pt x="1366" y="5448"/>
                    <a:pt x="1366" y="5449"/>
                    <a:pt x="1366" y="5449"/>
                  </a:cubicBezTo>
                  <a:close/>
                </a:path>
              </a:pathLst>
            </a:custGeom>
            <a:grpFill/>
            <a:ln w="635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5BF02C4-128B-F648-9AD2-7E1C5836DD9B}"/>
                </a:ext>
              </a:extLst>
            </p:cNvPr>
            <p:cNvSpPr/>
            <p:nvPr/>
          </p:nvSpPr>
          <p:spPr>
            <a:xfrm>
              <a:off x="2948508" y="6574345"/>
              <a:ext cx="76200" cy="278789"/>
            </a:xfrm>
            <a:custGeom>
              <a:avLst/>
              <a:gdLst>
                <a:gd name="connsiteX0" fmla="*/ 2972 w 76200"/>
                <a:gd name="connsiteY0" fmla="*/ 114 h 278788"/>
                <a:gd name="connsiteX1" fmla="*/ 107 w 76200"/>
                <a:gd name="connsiteY1" fmla="*/ 4773 h 278788"/>
                <a:gd name="connsiteX2" fmla="*/ 115 w 76200"/>
                <a:gd name="connsiteY2" fmla="*/ 4803 h 278788"/>
                <a:gd name="connsiteX3" fmla="*/ 68250 w 76200"/>
                <a:gd name="connsiteY3" fmla="*/ 283148 h 278788"/>
                <a:gd name="connsiteX4" fmla="*/ 76251 w 76200"/>
                <a:gd name="connsiteY4" fmla="*/ 283148 h 278788"/>
                <a:gd name="connsiteX5" fmla="*/ 7671 w 76200"/>
                <a:gd name="connsiteY5" fmla="*/ 2966 h 278788"/>
                <a:gd name="connsiteX6" fmla="*/ 3002 w 76200"/>
                <a:gd name="connsiteY6" fmla="*/ 107 h 278788"/>
                <a:gd name="connsiteX7" fmla="*/ 2972 w 76200"/>
                <a:gd name="connsiteY7" fmla="*/ 115 h 27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278788">
                  <a:moveTo>
                    <a:pt x="2972" y="114"/>
                  </a:moveTo>
                  <a:cubicBezTo>
                    <a:pt x="892" y="611"/>
                    <a:pt x="-391" y="2697"/>
                    <a:pt x="107" y="4773"/>
                  </a:cubicBezTo>
                  <a:cubicBezTo>
                    <a:pt x="110" y="4783"/>
                    <a:pt x="112" y="4793"/>
                    <a:pt x="115" y="4803"/>
                  </a:cubicBezTo>
                  <a:lnTo>
                    <a:pt x="68250" y="283148"/>
                  </a:lnTo>
                  <a:lnTo>
                    <a:pt x="76251" y="283148"/>
                  </a:lnTo>
                  <a:lnTo>
                    <a:pt x="7671" y="2966"/>
                  </a:lnTo>
                  <a:cubicBezTo>
                    <a:pt x="7173" y="890"/>
                    <a:pt x="5082" y="-390"/>
                    <a:pt x="3002" y="107"/>
                  </a:cubicBezTo>
                  <a:cubicBezTo>
                    <a:pt x="2992" y="109"/>
                    <a:pt x="2982" y="112"/>
                    <a:pt x="2972" y="115"/>
                  </a:cubicBezTo>
                  <a:close/>
                </a:path>
              </a:pathLst>
            </a:custGeom>
            <a:grp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F4B4F8D-CBCF-164E-9C82-86AAC29FD59D}"/>
                </a:ext>
              </a:extLst>
            </p:cNvPr>
            <p:cNvSpPr/>
            <p:nvPr/>
          </p:nvSpPr>
          <p:spPr>
            <a:xfrm>
              <a:off x="3232912" y="5757032"/>
              <a:ext cx="95250" cy="1096146"/>
            </a:xfrm>
            <a:custGeom>
              <a:avLst/>
              <a:gdLst>
                <a:gd name="connsiteX0" fmla="*/ 93980 w 95250"/>
                <a:gd name="connsiteY0" fmla="*/ 6 h 1096146"/>
                <a:gd name="connsiteX1" fmla="*/ 89852 w 95250"/>
                <a:gd name="connsiteY1" fmla="*/ 3491 h 1096146"/>
                <a:gd name="connsiteX2" fmla="*/ 0 w 95250"/>
                <a:gd name="connsiteY2" fmla="*/ 1100461 h 1096146"/>
                <a:gd name="connsiteX3" fmla="*/ 7874 w 95250"/>
                <a:gd name="connsiteY3" fmla="*/ 1100461 h 1096146"/>
                <a:gd name="connsiteX4" fmla="*/ 97599 w 95250"/>
                <a:gd name="connsiteY4" fmla="*/ 4315 h 1096146"/>
                <a:gd name="connsiteX5" fmla="*/ 94204 w 95250"/>
                <a:gd name="connsiteY5" fmla="*/ 26 h 1096146"/>
                <a:gd name="connsiteX6" fmla="*/ 93980 w 95250"/>
                <a:gd name="connsiteY6" fmla="*/ 6 h 109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096146">
                  <a:moveTo>
                    <a:pt x="93980" y="6"/>
                  </a:moveTo>
                  <a:cubicBezTo>
                    <a:pt x="91896" y="-108"/>
                    <a:pt x="90085" y="1421"/>
                    <a:pt x="89852" y="3491"/>
                  </a:cubicBezTo>
                  <a:lnTo>
                    <a:pt x="0" y="1100461"/>
                  </a:lnTo>
                  <a:lnTo>
                    <a:pt x="7874" y="1100461"/>
                  </a:lnTo>
                  <a:lnTo>
                    <a:pt x="97599" y="4315"/>
                  </a:lnTo>
                  <a:cubicBezTo>
                    <a:pt x="97849" y="2195"/>
                    <a:pt x="96328" y="274"/>
                    <a:pt x="94204" y="26"/>
                  </a:cubicBezTo>
                  <a:cubicBezTo>
                    <a:pt x="94129" y="17"/>
                    <a:pt x="94055" y="10"/>
                    <a:pt x="93980" y="6"/>
                  </a:cubicBezTo>
                  <a:close/>
                </a:path>
              </a:pathLst>
            </a:custGeom>
            <a:grpFill/>
            <a:ln w="635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25288D8-646B-F348-B4B7-9EBB628391C2}"/>
                </a:ext>
              </a:extLst>
            </p:cNvPr>
            <p:cNvSpPr/>
            <p:nvPr/>
          </p:nvSpPr>
          <p:spPr>
            <a:xfrm>
              <a:off x="1703731" y="6143437"/>
              <a:ext cx="127000" cy="126722"/>
            </a:xfrm>
            <a:custGeom>
              <a:avLst/>
              <a:gdLst>
                <a:gd name="connsiteX0" fmla="*/ 26263 w 127000"/>
                <a:gd name="connsiteY0" fmla="*/ 12839 h 126722"/>
                <a:gd name="connsiteX1" fmla="*/ 12918 w 127000"/>
                <a:gd name="connsiteY1" fmla="*/ 103896 h 126722"/>
                <a:gd name="connsiteX2" fmla="*/ 104174 w 127000"/>
                <a:gd name="connsiteY2" fmla="*/ 117212 h 126722"/>
                <a:gd name="connsiteX3" fmla="*/ 117519 w 127000"/>
                <a:gd name="connsiteY3" fmla="*/ 26155 h 126722"/>
                <a:gd name="connsiteX4" fmla="*/ 117512 w 127000"/>
                <a:gd name="connsiteY4" fmla="*/ 26145 h 126722"/>
                <a:gd name="connsiteX5" fmla="*/ 26263 w 127000"/>
                <a:gd name="connsiteY5" fmla="*/ 12839 h 126722"/>
                <a:gd name="connsiteX6" fmla="*/ 99669 w 127000"/>
                <a:gd name="connsiteY6" fmla="*/ 110985 h 126722"/>
                <a:gd name="connsiteX7" fmla="*/ 19747 w 127000"/>
                <a:gd name="connsiteY7" fmla="*/ 98977 h 126722"/>
                <a:gd name="connsiteX8" fmla="*/ 31782 w 127000"/>
                <a:gd name="connsiteY8" fmla="*/ 19231 h 126722"/>
                <a:gd name="connsiteX9" fmla="*/ 111353 w 127000"/>
                <a:gd name="connsiteY9" fmla="*/ 30770 h 126722"/>
                <a:gd name="connsiteX10" fmla="*/ 99669 w 127000"/>
                <a:gd name="connsiteY10" fmla="*/ 110985 h 1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00" h="126722">
                  <a:moveTo>
                    <a:pt x="26263" y="12839"/>
                  </a:moveTo>
                  <a:cubicBezTo>
                    <a:pt x="-2622" y="34307"/>
                    <a:pt x="-8597" y="75074"/>
                    <a:pt x="12918" y="103896"/>
                  </a:cubicBezTo>
                  <a:cubicBezTo>
                    <a:pt x="34433" y="132718"/>
                    <a:pt x="75290" y="138679"/>
                    <a:pt x="104174" y="117212"/>
                  </a:cubicBezTo>
                  <a:cubicBezTo>
                    <a:pt x="133059" y="95744"/>
                    <a:pt x="139034" y="54976"/>
                    <a:pt x="117519" y="26155"/>
                  </a:cubicBezTo>
                  <a:cubicBezTo>
                    <a:pt x="117517" y="26151"/>
                    <a:pt x="117514" y="26148"/>
                    <a:pt x="117512" y="26145"/>
                  </a:cubicBezTo>
                  <a:cubicBezTo>
                    <a:pt x="95956" y="-2604"/>
                    <a:pt x="55162" y="-8553"/>
                    <a:pt x="26263" y="12839"/>
                  </a:cubicBezTo>
                  <a:close/>
                  <a:moveTo>
                    <a:pt x="99669" y="110985"/>
                  </a:moveTo>
                  <a:cubicBezTo>
                    <a:pt x="74276" y="129691"/>
                    <a:pt x="38494" y="124315"/>
                    <a:pt x="19747" y="98977"/>
                  </a:cubicBezTo>
                  <a:cubicBezTo>
                    <a:pt x="1001" y="73640"/>
                    <a:pt x="6389" y="37936"/>
                    <a:pt x="31782" y="19231"/>
                  </a:cubicBezTo>
                  <a:cubicBezTo>
                    <a:pt x="56991" y="661"/>
                    <a:pt x="92484" y="5808"/>
                    <a:pt x="111353" y="30770"/>
                  </a:cubicBezTo>
                  <a:cubicBezTo>
                    <a:pt x="130274" y="56153"/>
                    <a:pt x="125049" y="92027"/>
                    <a:pt x="99669" y="110985"/>
                  </a:cubicBezTo>
                  <a:close/>
                </a:path>
              </a:pathLst>
            </a:custGeom>
            <a:grpFill/>
            <a:ln w="635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23827AC-E8A0-9548-843A-C77DEA98970D}"/>
                </a:ext>
              </a:extLst>
            </p:cNvPr>
            <p:cNvSpPr/>
            <p:nvPr/>
          </p:nvSpPr>
          <p:spPr>
            <a:xfrm>
              <a:off x="1695534" y="6135248"/>
              <a:ext cx="146050" cy="145730"/>
            </a:xfrm>
            <a:custGeom>
              <a:avLst/>
              <a:gdLst>
                <a:gd name="connsiteX0" fmla="*/ 29570 w 146050"/>
                <a:gd name="connsiteY0" fmla="*/ 14502 h 145730"/>
                <a:gd name="connsiteX1" fmla="*/ 14534 w 146050"/>
                <a:gd name="connsiteY1" fmla="*/ 116994 h 145730"/>
                <a:gd name="connsiteX2" fmla="*/ 117251 w 146050"/>
                <a:gd name="connsiteY2" fmla="*/ 131998 h 145730"/>
                <a:gd name="connsiteX3" fmla="*/ 132287 w 146050"/>
                <a:gd name="connsiteY3" fmla="*/ 29505 h 145730"/>
                <a:gd name="connsiteX4" fmla="*/ 132250 w 146050"/>
                <a:gd name="connsiteY4" fmla="*/ 29455 h 145730"/>
                <a:gd name="connsiteX5" fmla="*/ 29570 w 146050"/>
                <a:gd name="connsiteY5" fmla="*/ 14502 h 145730"/>
                <a:gd name="connsiteX6" fmla="*/ 114914 w 146050"/>
                <a:gd name="connsiteY6" fmla="*/ 128552 h 145730"/>
                <a:gd name="connsiteX7" fmla="*/ 17638 w 146050"/>
                <a:gd name="connsiteY7" fmla="*/ 114826 h 145730"/>
                <a:gd name="connsiteX8" fmla="*/ 31394 w 146050"/>
                <a:gd name="connsiteY8" fmla="*/ 17762 h 145730"/>
                <a:gd name="connsiteX9" fmla="*/ 128670 w 146050"/>
                <a:gd name="connsiteY9" fmla="*/ 31489 h 145730"/>
                <a:gd name="connsiteX10" fmla="*/ 129138 w 146050"/>
                <a:gd name="connsiteY10" fmla="*/ 32116 h 145730"/>
                <a:gd name="connsiteX11" fmla="*/ 114914 w 146050"/>
                <a:gd name="connsiteY11" fmla="*/ 128805 h 1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050" h="145730">
                  <a:moveTo>
                    <a:pt x="29570" y="14502"/>
                  </a:moveTo>
                  <a:cubicBezTo>
                    <a:pt x="-2946" y="38661"/>
                    <a:pt x="-9679" y="84549"/>
                    <a:pt x="14534" y="116994"/>
                  </a:cubicBezTo>
                  <a:cubicBezTo>
                    <a:pt x="38746" y="149440"/>
                    <a:pt x="84734" y="156157"/>
                    <a:pt x="117251" y="131998"/>
                  </a:cubicBezTo>
                  <a:cubicBezTo>
                    <a:pt x="149767" y="107838"/>
                    <a:pt x="156500" y="61951"/>
                    <a:pt x="132287" y="29505"/>
                  </a:cubicBezTo>
                  <a:cubicBezTo>
                    <a:pt x="132275" y="29489"/>
                    <a:pt x="132262" y="29472"/>
                    <a:pt x="132250" y="29455"/>
                  </a:cubicBezTo>
                  <a:cubicBezTo>
                    <a:pt x="108024" y="-2950"/>
                    <a:pt x="62067" y="-9643"/>
                    <a:pt x="29570" y="14502"/>
                  </a:cubicBezTo>
                  <a:close/>
                  <a:moveTo>
                    <a:pt x="114914" y="128552"/>
                  </a:moveTo>
                  <a:cubicBezTo>
                    <a:pt x="84253" y="151565"/>
                    <a:pt x="40701" y="145419"/>
                    <a:pt x="17638" y="114826"/>
                  </a:cubicBezTo>
                  <a:cubicBezTo>
                    <a:pt x="-5426" y="84232"/>
                    <a:pt x="733" y="40775"/>
                    <a:pt x="31394" y="17762"/>
                  </a:cubicBezTo>
                  <a:cubicBezTo>
                    <a:pt x="62055" y="-5251"/>
                    <a:pt x="105607" y="895"/>
                    <a:pt x="128670" y="31489"/>
                  </a:cubicBezTo>
                  <a:cubicBezTo>
                    <a:pt x="128827" y="31697"/>
                    <a:pt x="128983" y="31906"/>
                    <a:pt x="129138" y="32116"/>
                  </a:cubicBezTo>
                  <a:cubicBezTo>
                    <a:pt x="151628" y="62820"/>
                    <a:pt x="145299" y="105846"/>
                    <a:pt x="114914" y="128805"/>
                  </a:cubicBezTo>
                  <a:close/>
                </a:path>
              </a:pathLst>
            </a:custGeom>
            <a:grpFill/>
            <a:ln w="635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B8082AA-20B7-BF45-9F60-E2CA8717AD1A}"/>
                </a:ext>
              </a:extLst>
            </p:cNvPr>
            <p:cNvSpPr/>
            <p:nvPr/>
          </p:nvSpPr>
          <p:spPr>
            <a:xfrm>
              <a:off x="1741509" y="6180952"/>
              <a:ext cx="50800" cy="50689"/>
            </a:xfrm>
            <a:custGeom>
              <a:avLst/>
              <a:gdLst>
                <a:gd name="connsiteX0" fmla="*/ 11091 w 50800"/>
                <a:gd name="connsiteY0" fmla="*/ 5420 h 50688"/>
                <a:gd name="connsiteX1" fmla="*/ 5432 w 50800"/>
                <a:gd name="connsiteY1" fmla="*/ 43807 h 50688"/>
                <a:gd name="connsiteX2" fmla="*/ 43903 w 50800"/>
                <a:gd name="connsiteY2" fmla="*/ 49454 h 50688"/>
                <a:gd name="connsiteX3" fmla="*/ 49562 w 50800"/>
                <a:gd name="connsiteY3" fmla="*/ 11067 h 50688"/>
                <a:gd name="connsiteX4" fmla="*/ 49509 w 50800"/>
                <a:gd name="connsiteY4" fmla="*/ 10996 h 50688"/>
                <a:gd name="connsiteX5" fmla="*/ 11091 w 50800"/>
                <a:gd name="connsiteY5" fmla="*/ 5420 h 50688"/>
                <a:gd name="connsiteX6" fmla="*/ 41571 w 50800"/>
                <a:gd name="connsiteY6" fmla="*/ 46225 h 50688"/>
                <a:gd name="connsiteX7" fmla="*/ 8605 w 50800"/>
                <a:gd name="connsiteY7" fmla="*/ 41417 h 50688"/>
                <a:gd name="connsiteX8" fmla="*/ 13424 w 50800"/>
                <a:gd name="connsiteY8" fmla="*/ 8523 h 50688"/>
                <a:gd name="connsiteX9" fmla="*/ 46390 w 50800"/>
                <a:gd name="connsiteY9" fmla="*/ 13331 h 50688"/>
                <a:gd name="connsiteX10" fmla="*/ 46397 w 50800"/>
                <a:gd name="connsiteY10" fmla="*/ 13341 h 50688"/>
                <a:gd name="connsiteX11" fmla="*/ 41754 w 50800"/>
                <a:gd name="connsiteY11" fmla="*/ 46170 h 50688"/>
                <a:gd name="connsiteX12" fmla="*/ 41508 w 50800"/>
                <a:gd name="connsiteY12" fmla="*/ 46352 h 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00" h="50688">
                  <a:moveTo>
                    <a:pt x="11091" y="5420"/>
                  </a:moveTo>
                  <a:cubicBezTo>
                    <a:pt x="-1095" y="14461"/>
                    <a:pt x="-3628" y="31647"/>
                    <a:pt x="5432" y="43807"/>
                  </a:cubicBezTo>
                  <a:cubicBezTo>
                    <a:pt x="14493" y="55966"/>
                    <a:pt x="31717" y="58494"/>
                    <a:pt x="43903" y="49454"/>
                  </a:cubicBezTo>
                  <a:cubicBezTo>
                    <a:pt x="56089" y="40413"/>
                    <a:pt x="58623" y="23227"/>
                    <a:pt x="49562" y="11067"/>
                  </a:cubicBezTo>
                  <a:cubicBezTo>
                    <a:pt x="49544" y="11044"/>
                    <a:pt x="49527" y="11020"/>
                    <a:pt x="49509" y="10996"/>
                  </a:cubicBezTo>
                  <a:cubicBezTo>
                    <a:pt x="40430" y="-1106"/>
                    <a:pt x="23250" y="-3600"/>
                    <a:pt x="11091" y="5420"/>
                  </a:cubicBezTo>
                  <a:close/>
                  <a:moveTo>
                    <a:pt x="41571" y="46225"/>
                  </a:moveTo>
                  <a:cubicBezTo>
                    <a:pt x="31137" y="53981"/>
                    <a:pt x="16378" y="51828"/>
                    <a:pt x="8605" y="41417"/>
                  </a:cubicBezTo>
                  <a:cubicBezTo>
                    <a:pt x="832" y="31006"/>
                    <a:pt x="2989" y="16279"/>
                    <a:pt x="13424" y="8523"/>
                  </a:cubicBezTo>
                  <a:cubicBezTo>
                    <a:pt x="23858" y="767"/>
                    <a:pt x="38617" y="2920"/>
                    <a:pt x="46390" y="13331"/>
                  </a:cubicBezTo>
                  <a:cubicBezTo>
                    <a:pt x="46392" y="13334"/>
                    <a:pt x="46395" y="13337"/>
                    <a:pt x="46397" y="13341"/>
                  </a:cubicBezTo>
                  <a:cubicBezTo>
                    <a:pt x="54200" y="23686"/>
                    <a:pt x="52121" y="38384"/>
                    <a:pt x="41754" y="46170"/>
                  </a:cubicBezTo>
                  <a:cubicBezTo>
                    <a:pt x="41672" y="46231"/>
                    <a:pt x="41590" y="46292"/>
                    <a:pt x="41508" y="46352"/>
                  </a:cubicBezTo>
                  <a:close/>
                </a:path>
              </a:pathLst>
            </a:custGeom>
            <a:grpFill/>
            <a:ln w="635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AE92B56-533F-644D-AF45-38692E8D7CDC}"/>
                </a:ext>
              </a:extLst>
            </p:cNvPr>
            <p:cNvSpPr/>
            <p:nvPr/>
          </p:nvSpPr>
          <p:spPr>
            <a:xfrm>
              <a:off x="6377679" y="6530428"/>
              <a:ext cx="12700" cy="12672"/>
            </a:xfrm>
            <a:custGeom>
              <a:avLst/>
              <a:gdLst>
                <a:gd name="connsiteX0" fmla="*/ 2547 w 12700"/>
                <a:gd name="connsiteY0" fmla="*/ 1263 h 12672"/>
                <a:gd name="connsiteX1" fmla="*/ 1265 w 12700"/>
                <a:gd name="connsiteY1" fmla="*/ 10131 h 12672"/>
                <a:gd name="connsiteX2" fmla="*/ 10153 w 12700"/>
                <a:gd name="connsiteY2" fmla="*/ 11411 h 12672"/>
                <a:gd name="connsiteX3" fmla="*/ 11564 w 12700"/>
                <a:gd name="connsiteY3" fmla="*/ 2720 h 12672"/>
                <a:gd name="connsiteX4" fmla="*/ 2725 w 12700"/>
                <a:gd name="connsiteY4" fmla="*/ 1134 h 12672"/>
                <a:gd name="connsiteX5" fmla="*/ 2547 w 12700"/>
                <a:gd name="connsiteY5" fmla="*/ 1263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47" y="1263"/>
                  </a:moveTo>
                  <a:cubicBezTo>
                    <a:pt x="-261" y="3358"/>
                    <a:pt x="-835" y="7329"/>
                    <a:pt x="1265" y="10131"/>
                  </a:cubicBezTo>
                  <a:cubicBezTo>
                    <a:pt x="3365" y="12934"/>
                    <a:pt x="7345" y="13506"/>
                    <a:pt x="10153" y="11411"/>
                  </a:cubicBezTo>
                  <a:cubicBezTo>
                    <a:pt x="12893" y="9366"/>
                    <a:pt x="13517" y="5523"/>
                    <a:pt x="11564" y="2720"/>
                  </a:cubicBezTo>
                  <a:cubicBezTo>
                    <a:pt x="9562" y="-153"/>
                    <a:pt x="5605" y="-863"/>
                    <a:pt x="2725" y="1134"/>
                  </a:cubicBezTo>
                  <a:cubicBezTo>
                    <a:pt x="2665" y="1176"/>
                    <a:pt x="2606" y="1219"/>
                    <a:pt x="2547" y="1263"/>
                  </a:cubicBezTo>
                  <a:close/>
                </a:path>
              </a:pathLst>
            </a:custGeom>
            <a:grpFill/>
            <a:ln w="635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05D76277-C224-F14D-8EFE-C7F28DF85D62}"/>
                </a:ext>
              </a:extLst>
            </p:cNvPr>
            <p:cNvSpPr/>
            <p:nvPr/>
          </p:nvSpPr>
          <p:spPr>
            <a:xfrm>
              <a:off x="12092469" y="4675493"/>
              <a:ext cx="12700" cy="12672"/>
            </a:xfrm>
            <a:custGeom>
              <a:avLst/>
              <a:gdLst>
                <a:gd name="connsiteX0" fmla="*/ 2757 w 12700"/>
                <a:gd name="connsiteY0" fmla="*/ 1112 h 12672"/>
                <a:gd name="connsiteX1" fmla="*/ 1115 w 12700"/>
                <a:gd name="connsiteY1" fmla="*/ 9922 h 12672"/>
                <a:gd name="connsiteX2" fmla="*/ 1297 w 12700"/>
                <a:gd name="connsiteY2" fmla="*/ 10173 h 12672"/>
                <a:gd name="connsiteX3" fmla="*/ 10196 w 12700"/>
                <a:gd name="connsiteY3" fmla="*/ 11379 h 12672"/>
                <a:gd name="connsiteX4" fmla="*/ 11404 w 12700"/>
                <a:gd name="connsiteY4" fmla="*/ 2500 h 12672"/>
                <a:gd name="connsiteX5" fmla="*/ 2757 w 12700"/>
                <a:gd name="connsiteY5" fmla="*/ 111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757" y="1112"/>
                  </a:moveTo>
                  <a:cubicBezTo>
                    <a:pt x="-134" y="3092"/>
                    <a:pt x="-870" y="7037"/>
                    <a:pt x="1115" y="9922"/>
                  </a:cubicBezTo>
                  <a:cubicBezTo>
                    <a:pt x="1174" y="10007"/>
                    <a:pt x="1234" y="10091"/>
                    <a:pt x="1297" y="10173"/>
                  </a:cubicBezTo>
                  <a:cubicBezTo>
                    <a:pt x="3420" y="12958"/>
                    <a:pt x="7404" y="13498"/>
                    <a:pt x="10196" y="11379"/>
                  </a:cubicBezTo>
                  <a:cubicBezTo>
                    <a:pt x="12987" y="9260"/>
                    <a:pt x="13528" y="5285"/>
                    <a:pt x="11404" y="2500"/>
                  </a:cubicBezTo>
                  <a:cubicBezTo>
                    <a:pt x="9354" y="-189"/>
                    <a:pt x="5549" y="-800"/>
                    <a:pt x="2757" y="1112"/>
                  </a:cubicBezTo>
                  <a:close/>
                </a:path>
              </a:pathLst>
            </a:custGeom>
            <a:grpFill/>
            <a:ln w="635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F5D3E7A-01C9-6941-809F-570859748709}"/>
                </a:ext>
              </a:extLst>
            </p:cNvPr>
            <p:cNvSpPr/>
            <p:nvPr/>
          </p:nvSpPr>
          <p:spPr>
            <a:xfrm>
              <a:off x="11628442" y="5604818"/>
              <a:ext cx="12700" cy="12672"/>
            </a:xfrm>
            <a:custGeom>
              <a:avLst/>
              <a:gdLst>
                <a:gd name="connsiteX0" fmla="*/ 2726 w 12700"/>
                <a:gd name="connsiteY0" fmla="*/ 1294 h 12672"/>
                <a:gd name="connsiteX1" fmla="*/ 1137 w 12700"/>
                <a:gd name="connsiteY1" fmla="*/ 10113 h 12672"/>
                <a:gd name="connsiteX2" fmla="*/ 1266 w 12700"/>
                <a:gd name="connsiteY2" fmla="*/ 10291 h 12672"/>
                <a:gd name="connsiteX3" fmla="*/ 10095 w 12700"/>
                <a:gd name="connsiteY3" fmla="*/ 11930 h 12672"/>
                <a:gd name="connsiteX4" fmla="*/ 10346 w 12700"/>
                <a:gd name="connsiteY4" fmla="*/ 11749 h 12672"/>
                <a:gd name="connsiteX5" fmla="*/ 11936 w 12700"/>
                <a:gd name="connsiteY5" fmla="*/ 2929 h 12672"/>
                <a:gd name="connsiteX6" fmla="*/ 11807 w 12700"/>
                <a:gd name="connsiteY6" fmla="*/ 2751 h 12672"/>
                <a:gd name="connsiteX7" fmla="*/ 2978 w 12700"/>
                <a:gd name="connsiteY7" fmla="*/ 1112 h 12672"/>
                <a:gd name="connsiteX8" fmla="*/ 2726 w 12700"/>
                <a:gd name="connsiteY8"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 h="12672">
                  <a:moveTo>
                    <a:pt x="2726" y="1294"/>
                  </a:moveTo>
                  <a:cubicBezTo>
                    <a:pt x="-154" y="3291"/>
                    <a:pt x="-865" y="7240"/>
                    <a:pt x="1137" y="10113"/>
                  </a:cubicBezTo>
                  <a:cubicBezTo>
                    <a:pt x="1179" y="10173"/>
                    <a:pt x="1221" y="10233"/>
                    <a:pt x="1266" y="10291"/>
                  </a:cubicBezTo>
                  <a:cubicBezTo>
                    <a:pt x="3250" y="13177"/>
                    <a:pt x="7202" y="13910"/>
                    <a:pt x="10095" y="11930"/>
                  </a:cubicBezTo>
                  <a:cubicBezTo>
                    <a:pt x="10180" y="11872"/>
                    <a:pt x="10264" y="11811"/>
                    <a:pt x="10346" y="11749"/>
                  </a:cubicBezTo>
                  <a:cubicBezTo>
                    <a:pt x="13226" y="9751"/>
                    <a:pt x="13938" y="5803"/>
                    <a:pt x="11936" y="2929"/>
                  </a:cubicBezTo>
                  <a:cubicBezTo>
                    <a:pt x="11894" y="2869"/>
                    <a:pt x="11851" y="2810"/>
                    <a:pt x="11807" y="2751"/>
                  </a:cubicBezTo>
                  <a:cubicBezTo>
                    <a:pt x="9822" y="-134"/>
                    <a:pt x="5870" y="-868"/>
                    <a:pt x="2978" y="1112"/>
                  </a:cubicBezTo>
                  <a:cubicBezTo>
                    <a:pt x="2893" y="1171"/>
                    <a:pt x="2809" y="1231"/>
                    <a:pt x="2726" y="1294"/>
                  </a:cubicBezTo>
                  <a:close/>
                </a:path>
              </a:pathLst>
            </a:custGeom>
            <a:grpFill/>
            <a:ln w="635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0C804E7-6332-2C44-9862-42C8EB2313AD}"/>
                </a:ext>
              </a:extLst>
            </p:cNvPr>
            <p:cNvSpPr/>
            <p:nvPr/>
          </p:nvSpPr>
          <p:spPr>
            <a:xfrm>
              <a:off x="8906544" y="6744874"/>
              <a:ext cx="12700" cy="12672"/>
            </a:xfrm>
            <a:custGeom>
              <a:avLst/>
              <a:gdLst>
                <a:gd name="connsiteX0" fmla="*/ 2506 w 12700"/>
                <a:gd name="connsiteY0" fmla="*/ 1294 h 12672"/>
                <a:gd name="connsiteX1" fmla="*/ 1297 w 12700"/>
                <a:gd name="connsiteY1" fmla="*/ 10173 h 12672"/>
                <a:gd name="connsiteX2" fmla="*/ 10196 w 12700"/>
                <a:gd name="connsiteY2" fmla="*/ 11379 h 12672"/>
                <a:gd name="connsiteX3" fmla="*/ 11586 w 12700"/>
                <a:gd name="connsiteY3" fmla="*/ 2751 h 12672"/>
                <a:gd name="connsiteX4" fmla="*/ 2757 w 12700"/>
                <a:gd name="connsiteY4" fmla="*/ 1112 h 12672"/>
                <a:gd name="connsiteX5" fmla="*/ 2506 w 12700"/>
                <a:gd name="connsiteY5"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06" y="1294"/>
                  </a:moveTo>
                  <a:cubicBezTo>
                    <a:pt x="-286" y="3413"/>
                    <a:pt x="-827" y="7388"/>
                    <a:pt x="1297" y="10173"/>
                  </a:cubicBezTo>
                  <a:cubicBezTo>
                    <a:pt x="3420" y="12958"/>
                    <a:pt x="7404" y="13498"/>
                    <a:pt x="10196" y="11379"/>
                  </a:cubicBezTo>
                  <a:cubicBezTo>
                    <a:pt x="12891" y="9333"/>
                    <a:pt x="13503" y="5537"/>
                    <a:pt x="11586" y="2751"/>
                  </a:cubicBezTo>
                  <a:cubicBezTo>
                    <a:pt x="9602" y="-134"/>
                    <a:pt x="5650" y="-868"/>
                    <a:pt x="2757" y="1112"/>
                  </a:cubicBezTo>
                  <a:cubicBezTo>
                    <a:pt x="2672" y="1171"/>
                    <a:pt x="2588" y="1231"/>
                    <a:pt x="2506" y="1294"/>
                  </a:cubicBezTo>
                  <a:close/>
                </a:path>
              </a:pathLst>
            </a:custGeom>
            <a:grpFill/>
            <a:ln w="635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30D660E-DC99-A14A-B3D5-80463F7620A0}"/>
                </a:ext>
              </a:extLst>
            </p:cNvPr>
            <p:cNvSpPr/>
            <p:nvPr/>
          </p:nvSpPr>
          <p:spPr>
            <a:xfrm>
              <a:off x="11851928" y="5985935"/>
              <a:ext cx="12700" cy="12672"/>
            </a:xfrm>
            <a:custGeom>
              <a:avLst/>
              <a:gdLst>
                <a:gd name="connsiteX0" fmla="*/ 2506 w 12700"/>
                <a:gd name="connsiteY0" fmla="*/ 1294 h 12672"/>
                <a:gd name="connsiteX1" fmla="*/ 1297 w 12700"/>
                <a:gd name="connsiteY1" fmla="*/ 10173 h 12672"/>
                <a:gd name="connsiteX2" fmla="*/ 10196 w 12700"/>
                <a:gd name="connsiteY2" fmla="*/ 11379 h 12672"/>
                <a:gd name="connsiteX3" fmla="*/ 11586 w 12700"/>
                <a:gd name="connsiteY3" fmla="*/ 2751 h 12672"/>
                <a:gd name="connsiteX4" fmla="*/ 2757 w 12700"/>
                <a:gd name="connsiteY4" fmla="*/ 1112 h 12672"/>
                <a:gd name="connsiteX5" fmla="*/ 2506 w 12700"/>
                <a:gd name="connsiteY5"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06" y="1294"/>
                  </a:moveTo>
                  <a:cubicBezTo>
                    <a:pt x="-286" y="3413"/>
                    <a:pt x="-827" y="7388"/>
                    <a:pt x="1297" y="10173"/>
                  </a:cubicBezTo>
                  <a:cubicBezTo>
                    <a:pt x="3420" y="12958"/>
                    <a:pt x="7404" y="13498"/>
                    <a:pt x="10196" y="11379"/>
                  </a:cubicBezTo>
                  <a:cubicBezTo>
                    <a:pt x="12891" y="9333"/>
                    <a:pt x="13503" y="5537"/>
                    <a:pt x="11586" y="2751"/>
                  </a:cubicBezTo>
                  <a:cubicBezTo>
                    <a:pt x="9602" y="-134"/>
                    <a:pt x="5650" y="-868"/>
                    <a:pt x="2757" y="1112"/>
                  </a:cubicBezTo>
                  <a:cubicBezTo>
                    <a:pt x="2672" y="1171"/>
                    <a:pt x="2588" y="1231"/>
                    <a:pt x="2506" y="1294"/>
                  </a:cubicBezTo>
                  <a:close/>
                </a:path>
              </a:pathLst>
            </a:custGeom>
            <a:grpFill/>
            <a:ln w="635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A71B6D4-55B4-A242-B353-8194C8EB5FE9}"/>
                </a:ext>
              </a:extLst>
            </p:cNvPr>
            <p:cNvSpPr/>
            <p:nvPr/>
          </p:nvSpPr>
          <p:spPr>
            <a:xfrm>
              <a:off x="8284069" y="5918500"/>
              <a:ext cx="12700" cy="12672"/>
            </a:xfrm>
            <a:custGeom>
              <a:avLst/>
              <a:gdLst>
                <a:gd name="connsiteX0" fmla="*/ 2681 w 12700"/>
                <a:gd name="connsiteY0" fmla="*/ 1249 h 12672"/>
                <a:gd name="connsiteX1" fmla="*/ 1252 w 12700"/>
                <a:gd name="connsiteY1" fmla="*/ 10342 h 12672"/>
                <a:gd name="connsiteX2" fmla="*/ 10365 w 12700"/>
                <a:gd name="connsiteY2" fmla="*/ 11767 h 12672"/>
                <a:gd name="connsiteX3" fmla="*/ 11793 w 12700"/>
                <a:gd name="connsiteY3" fmla="*/ 2675 h 12672"/>
                <a:gd name="connsiteX4" fmla="*/ 2681 w 12700"/>
                <a:gd name="connsiteY4" fmla="*/ 1249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2681" y="1249"/>
                  </a:moveTo>
                  <a:cubicBezTo>
                    <a:pt x="-230" y="3366"/>
                    <a:pt x="-870" y="7437"/>
                    <a:pt x="1252" y="10342"/>
                  </a:cubicBezTo>
                  <a:cubicBezTo>
                    <a:pt x="3374" y="13246"/>
                    <a:pt x="7453" y="13884"/>
                    <a:pt x="10365" y="11767"/>
                  </a:cubicBezTo>
                  <a:cubicBezTo>
                    <a:pt x="13275" y="9650"/>
                    <a:pt x="13915" y="5579"/>
                    <a:pt x="11793" y="2675"/>
                  </a:cubicBezTo>
                  <a:cubicBezTo>
                    <a:pt x="9672" y="-230"/>
                    <a:pt x="5592" y="-868"/>
                    <a:pt x="2681" y="1249"/>
                  </a:cubicBezTo>
                  <a:close/>
                </a:path>
              </a:pathLst>
            </a:custGeom>
            <a:grpFill/>
            <a:ln w="635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8B98ACF-C6CA-6A41-95DE-A1E92E57F874}"/>
                </a:ext>
              </a:extLst>
            </p:cNvPr>
            <p:cNvSpPr/>
            <p:nvPr/>
          </p:nvSpPr>
          <p:spPr>
            <a:xfrm>
              <a:off x="10559007" y="4563461"/>
              <a:ext cx="12700" cy="12672"/>
            </a:xfrm>
            <a:custGeom>
              <a:avLst/>
              <a:gdLst>
                <a:gd name="connsiteX0" fmla="*/ 2757 w 12700"/>
                <a:gd name="connsiteY0" fmla="*/ 1249 h 12672"/>
                <a:gd name="connsiteX1" fmla="*/ 1115 w 12700"/>
                <a:gd name="connsiteY1" fmla="*/ 10059 h 12672"/>
                <a:gd name="connsiteX2" fmla="*/ 1297 w 12700"/>
                <a:gd name="connsiteY2" fmla="*/ 10310 h 12672"/>
                <a:gd name="connsiteX3" fmla="*/ 10116 w 12700"/>
                <a:gd name="connsiteY3" fmla="*/ 12002 h 12672"/>
                <a:gd name="connsiteX4" fmla="*/ 10441 w 12700"/>
                <a:gd name="connsiteY4" fmla="*/ 11767 h 12672"/>
                <a:gd name="connsiteX5" fmla="*/ 11870 w 12700"/>
                <a:gd name="connsiteY5" fmla="*/ 2675 h 12672"/>
                <a:gd name="connsiteX6" fmla="*/ 2757 w 12700"/>
                <a:gd name="connsiteY6" fmla="*/ 124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57" y="1249"/>
                  </a:moveTo>
                  <a:cubicBezTo>
                    <a:pt x="-134" y="3229"/>
                    <a:pt x="-870" y="7174"/>
                    <a:pt x="1115" y="10059"/>
                  </a:cubicBezTo>
                  <a:cubicBezTo>
                    <a:pt x="1174" y="10144"/>
                    <a:pt x="1234" y="10228"/>
                    <a:pt x="1297" y="10310"/>
                  </a:cubicBezTo>
                  <a:cubicBezTo>
                    <a:pt x="3264" y="13207"/>
                    <a:pt x="7212" y="13965"/>
                    <a:pt x="10116" y="12002"/>
                  </a:cubicBezTo>
                  <a:cubicBezTo>
                    <a:pt x="10227" y="11927"/>
                    <a:pt x="10335" y="11849"/>
                    <a:pt x="10441" y="11767"/>
                  </a:cubicBezTo>
                  <a:cubicBezTo>
                    <a:pt x="13352" y="9650"/>
                    <a:pt x="13992" y="5579"/>
                    <a:pt x="11870" y="2675"/>
                  </a:cubicBezTo>
                  <a:cubicBezTo>
                    <a:pt x="9748" y="-230"/>
                    <a:pt x="5669" y="-868"/>
                    <a:pt x="2757" y="1249"/>
                  </a:cubicBezTo>
                  <a:close/>
                </a:path>
              </a:pathLst>
            </a:custGeom>
            <a:grpFill/>
            <a:ln w="635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98DF80B-9061-4D40-AF5F-EB48980E0CE9}"/>
                </a:ext>
              </a:extLst>
            </p:cNvPr>
            <p:cNvSpPr/>
            <p:nvPr/>
          </p:nvSpPr>
          <p:spPr>
            <a:xfrm>
              <a:off x="7401343" y="5219185"/>
              <a:ext cx="12700" cy="12672"/>
            </a:xfrm>
            <a:custGeom>
              <a:avLst/>
              <a:gdLst>
                <a:gd name="connsiteX0" fmla="*/ 2757 w 12700"/>
                <a:gd name="connsiteY0" fmla="*/ 1249 h 12672"/>
                <a:gd name="connsiteX1" fmla="*/ 1115 w 12700"/>
                <a:gd name="connsiteY1" fmla="*/ 10059 h 12672"/>
                <a:gd name="connsiteX2" fmla="*/ 1297 w 12700"/>
                <a:gd name="connsiteY2" fmla="*/ 10310 h 12672"/>
                <a:gd name="connsiteX3" fmla="*/ 10116 w 12700"/>
                <a:gd name="connsiteY3" fmla="*/ 12002 h 12672"/>
                <a:gd name="connsiteX4" fmla="*/ 10441 w 12700"/>
                <a:gd name="connsiteY4" fmla="*/ 11767 h 12672"/>
                <a:gd name="connsiteX5" fmla="*/ 11870 w 12700"/>
                <a:gd name="connsiteY5" fmla="*/ 2675 h 12672"/>
                <a:gd name="connsiteX6" fmla="*/ 2757 w 12700"/>
                <a:gd name="connsiteY6" fmla="*/ 124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57" y="1249"/>
                  </a:moveTo>
                  <a:cubicBezTo>
                    <a:pt x="-134" y="3229"/>
                    <a:pt x="-870" y="7173"/>
                    <a:pt x="1115" y="10059"/>
                  </a:cubicBezTo>
                  <a:cubicBezTo>
                    <a:pt x="1174" y="10144"/>
                    <a:pt x="1234" y="10228"/>
                    <a:pt x="1297" y="10310"/>
                  </a:cubicBezTo>
                  <a:cubicBezTo>
                    <a:pt x="3264" y="13207"/>
                    <a:pt x="7212" y="13965"/>
                    <a:pt x="10116" y="12002"/>
                  </a:cubicBezTo>
                  <a:cubicBezTo>
                    <a:pt x="10227" y="11927"/>
                    <a:pt x="10335" y="11849"/>
                    <a:pt x="10441" y="11767"/>
                  </a:cubicBezTo>
                  <a:cubicBezTo>
                    <a:pt x="13352" y="9650"/>
                    <a:pt x="13992" y="5579"/>
                    <a:pt x="11870" y="2675"/>
                  </a:cubicBezTo>
                  <a:cubicBezTo>
                    <a:pt x="9748" y="-230"/>
                    <a:pt x="5669" y="-868"/>
                    <a:pt x="2757" y="1249"/>
                  </a:cubicBezTo>
                  <a:close/>
                </a:path>
              </a:pathLst>
            </a:custGeom>
            <a:grpFill/>
            <a:ln w="635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8BD0208-9144-724C-9875-83326EB5A82E}"/>
                </a:ext>
              </a:extLst>
            </p:cNvPr>
            <p:cNvSpPr/>
            <p:nvPr/>
          </p:nvSpPr>
          <p:spPr>
            <a:xfrm>
              <a:off x="11879085" y="6711324"/>
              <a:ext cx="12700" cy="12672"/>
            </a:xfrm>
            <a:custGeom>
              <a:avLst/>
              <a:gdLst>
                <a:gd name="connsiteX0" fmla="*/ 2464 w 12700"/>
                <a:gd name="connsiteY0" fmla="*/ 1326 h 12672"/>
                <a:gd name="connsiteX1" fmla="*/ 1329 w 12700"/>
                <a:gd name="connsiteY1" fmla="*/ 10215 h 12672"/>
                <a:gd name="connsiteX2" fmla="*/ 10237 w 12700"/>
                <a:gd name="connsiteY2" fmla="*/ 11347 h 12672"/>
                <a:gd name="connsiteX3" fmla="*/ 11608 w 12700"/>
                <a:gd name="connsiteY3" fmla="*/ 2783 h 12672"/>
                <a:gd name="connsiteX4" fmla="*/ 2789 w 12700"/>
                <a:gd name="connsiteY4" fmla="*/ 1091 h 12672"/>
                <a:gd name="connsiteX5" fmla="*/ 2464 w 12700"/>
                <a:gd name="connsiteY5" fmla="*/ 132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464" y="1326"/>
                  </a:moveTo>
                  <a:cubicBezTo>
                    <a:pt x="-310" y="3468"/>
                    <a:pt x="-818" y="7448"/>
                    <a:pt x="1329" y="10215"/>
                  </a:cubicBezTo>
                  <a:cubicBezTo>
                    <a:pt x="3475" y="12982"/>
                    <a:pt x="7464" y="13489"/>
                    <a:pt x="10237" y="11347"/>
                  </a:cubicBezTo>
                  <a:cubicBezTo>
                    <a:pt x="12887" y="9301"/>
                    <a:pt x="13487" y="5552"/>
                    <a:pt x="11608" y="2783"/>
                  </a:cubicBezTo>
                  <a:cubicBezTo>
                    <a:pt x="9642" y="-114"/>
                    <a:pt x="5693" y="-872"/>
                    <a:pt x="2789" y="1091"/>
                  </a:cubicBezTo>
                  <a:cubicBezTo>
                    <a:pt x="2679" y="1166"/>
                    <a:pt x="2570" y="1244"/>
                    <a:pt x="2464" y="1326"/>
                  </a:cubicBezTo>
                  <a:close/>
                </a:path>
              </a:pathLst>
            </a:custGeom>
            <a:grpFill/>
            <a:ln w="635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F0FBDA4-EF3B-F04D-83DF-36D639D75997}"/>
                </a:ext>
              </a:extLst>
            </p:cNvPr>
            <p:cNvSpPr/>
            <p:nvPr/>
          </p:nvSpPr>
          <p:spPr>
            <a:xfrm>
              <a:off x="7455667" y="6022228"/>
              <a:ext cx="12700" cy="12672"/>
            </a:xfrm>
            <a:custGeom>
              <a:avLst/>
              <a:gdLst>
                <a:gd name="connsiteX0" fmla="*/ 2790 w 12700"/>
                <a:gd name="connsiteY0" fmla="*/ 1243 h 12672"/>
                <a:gd name="connsiteX1" fmla="*/ 1094 w 12700"/>
                <a:gd name="connsiteY1" fmla="*/ 10043 h 12672"/>
                <a:gd name="connsiteX2" fmla="*/ 1329 w 12700"/>
                <a:gd name="connsiteY2" fmla="*/ 10367 h 12672"/>
                <a:gd name="connsiteX3" fmla="*/ 10148 w 12700"/>
                <a:gd name="connsiteY3" fmla="*/ 12060 h 12672"/>
                <a:gd name="connsiteX4" fmla="*/ 10474 w 12700"/>
                <a:gd name="connsiteY4" fmla="*/ 11825 h 12672"/>
                <a:gd name="connsiteX5" fmla="*/ 11934 w 12700"/>
                <a:gd name="connsiteY5" fmla="*/ 2701 h 12672"/>
                <a:gd name="connsiteX6" fmla="*/ 2790 w 12700"/>
                <a:gd name="connsiteY6" fmla="*/ 1243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90" y="1243"/>
                  </a:moveTo>
                  <a:cubicBezTo>
                    <a:pt x="-114" y="3206"/>
                    <a:pt x="-874" y="7145"/>
                    <a:pt x="1094" y="10043"/>
                  </a:cubicBezTo>
                  <a:cubicBezTo>
                    <a:pt x="1169" y="10153"/>
                    <a:pt x="1247" y="10262"/>
                    <a:pt x="1329" y="10367"/>
                  </a:cubicBezTo>
                  <a:cubicBezTo>
                    <a:pt x="3296" y="13264"/>
                    <a:pt x="7244" y="14022"/>
                    <a:pt x="10148" y="12060"/>
                  </a:cubicBezTo>
                  <a:cubicBezTo>
                    <a:pt x="10259" y="11985"/>
                    <a:pt x="10367" y="11906"/>
                    <a:pt x="10474" y="11825"/>
                  </a:cubicBezTo>
                  <a:cubicBezTo>
                    <a:pt x="13402" y="9707"/>
                    <a:pt x="14056" y="5622"/>
                    <a:pt x="11934" y="2701"/>
                  </a:cubicBezTo>
                  <a:cubicBezTo>
                    <a:pt x="9812" y="-221"/>
                    <a:pt x="5718" y="-874"/>
                    <a:pt x="2790" y="1243"/>
                  </a:cubicBezTo>
                  <a:close/>
                </a:path>
              </a:pathLst>
            </a:custGeom>
            <a:grpFill/>
            <a:ln w="635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DA4A095-C5A6-D949-83C3-C4B6F9DF7C39}"/>
                </a:ext>
              </a:extLst>
            </p:cNvPr>
            <p:cNvSpPr/>
            <p:nvPr/>
          </p:nvSpPr>
          <p:spPr>
            <a:xfrm>
              <a:off x="8809570" y="5257821"/>
              <a:ext cx="12700" cy="12672"/>
            </a:xfrm>
            <a:custGeom>
              <a:avLst/>
              <a:gdLst>
                <a:gd name="connsiteX0" fmla="*/ 2706 w 12700"/>
                <a:gd name="connsiteY0" fmla="*/ 1326 h 12672"/>
                <a:gd name="connsiteX1" fmla="*/ 1246 w 12700"/>
                <a:gd name="connsiteY1" fmla="*/ 10450 h 12672"/>
                <a:gd name="connsiteX2" fmla="*/ 10390 w 12700"/>
                <a:gd name="connsiteY2" fmla="*/ 11907 h 12672"/>
                <a:gd name="connsiteX3" fmla="*/ 12086 w 12700"/>
                <a:gd name="connsiteY3" fmla="*/ 3108 h 12672"/>
                <a:gd name="connsiteX4" fmla="*/ 11850 w 12700"/>
                <a:gd name="connsiteY4" fmla="*/ 2783 h 12672"/>
                <a:gd name="connsiteX5" fmla="*/ 3031 w 12700"/>
                <a:gd name="connsiteY5" fmla="*/ 1091 h 12672"/>
                <a:gd name="connsiteX6" fmla="*/ 2706 w 12700"/>
                <a:gd name="connsiteY6" fmla="*/ 132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06" y="1326"/>
                  </a:moveTo>
                  <a:cubicBezTo>
                    <a:pt x="-222" y="3443"/>
                    <a:pt x="-876" y="7528"/>
                    <a:pt x="1246" y="10450"/>
                  </a:cubicBezTo>
                  <a:cubicBezTo>
                    <a:pt x="3368" y="13372"/>
                    <a:pt x="7462" y="14024"/>
                    <a:pt x="10390" y="11907"/>
                  </a:cubicBezTo>
                  <a:cubicBezTo>
                    <a:pt x="13293" y="9945"/>
                    <a:pt x="14053" y="6005"/>
                    <a:pt x="12086" y="3108"/>
                  </a:cubicBezTo>
                  <a:cubicBezTo>
                    <a:pt x="12010" y="2997"/>
                    <a:pt x="11932" y="2889"/>
                    <a:pt x="11850" y="2783"/>
                  </a:cubicBezTo>
                  <a:cubicBezTo>
                    <a:pt x="9883" y="-114"/>
                    <a:pt x="5935" y="-872"/>
                    <a:pt x="3031" y="1091"/>
                  </a:cubicBezTo>
                  <a:cubicBezTo>
                    <a:pt x="2920" y="1166"/>
                    <a:pt x="2812" y="1244"/>
                    <a:pt x="2706" y="1326"/>
                  </a:cubicBezTo>
                  <a:close/>
                </a:path>
              </a:pathLst>
            </a:custGeom>
            <a:grpFill/>
            <a:ln w="635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E2DEA5C-D440-E442-90C8-86ECFE7D7702}"/>
                </a:ext>
              </a:extLst>
            </p:cNvPr>
            <p:cNvSpPr/>
            <p:nvPr/>
          </p:nvSpPr>
          <p:spPr>
            <a:xfrm>
              <a:off x="9489591" y="6355444"/>
              <a:ext cx="12700" cy="12672"/>
            </a:xfrm>
            <a:custGeom>
              <a:avLst/>
              <a:gdLst>
                <a:gd name="connsiteX0" fmla="*/ 2706 w 12700"/>
                <a:gd name="connsiteY0" fmla="*/ 1243 h 12672"/>
                <a:gd name="connsiteX1" fmla="*/ 1246 w 12700"/>
                <a:gd name="connsiteY1" fmla="*/ 10367 h 12672"/>
                <a:gd name="connsiteX2" fmla="*/ 10390 w 12700"/>
                <a:gd name="connsiteY2" fmla="*/ 11825 h 12672"/>
                <a:gd name="connsiteX3" fmla="*/ 11850 w 12700"/>
                <a:gd name="connsiteY3" fmla="*/ 2701 h 12672"/>
                <a:gd name="connsiteX4" fmla="*/ 2706 w 12700"/>
                <a:gd name="connsiteY4" fmla="*/ 1243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2706" y="1243"/>
                  </a:moveTo>
                  <a:cubicBezTo>
                    <a:pt x="-222" y="3360"/>
                    <a:pt x="-876" y="7445"/>
                    <a:pt x="1246" y="10367"/>
                  </a:cubicBezTo>
                  <a:cubicBezTo>
                    <a:pt x="3368" y="13289"/>
                    <a:pt x="7462" y="13941"/>
                    <a:pt x="10390" y="11825"/>
                  </a:cubicBezTo>
                  <a:cubicBezTo>
                    <a:pt x="13318" y="9707"/>
                    <a:pt x="13972" y="5622"/>
                    <a:pt x="11850" y="2701"/>
                  </a:cubicBezTo>
                  <a:cubicBezTo>
                    <a:pt x="9728" y="-221"/>
                    <a:pt x="5634" y="-874"/>
                    <a:pt x="2706" y="1243"/>
                  </a:cubicBezTo>
                  <a:close/>
                </a:path>
              </a:pathLst>
            </a:custGeom>
            <a:grpFill/>
            <a:ln w="635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BB9581B-12EF-4B45-B166-6B4CE876E122}"/>
                </a:ext>
              </a:extLst>
            </p:cNvPr>
            <p:cNvSpPr/>
            <p:nvPr/>
          </p:nvSpPr>
          <p:spPr>
            <a:xfrm>
              <a:off x="11019127" y="6243026"/>
              <a:ext cx="12700" cy="12672"/>
            </a:xfrm>
            <a:custGeom>
              <a:avLst/>
              <a:gdLst>
                <a:gd name="connsiteX0" fmla="*/ 2822 w 12700"/>
                <a:gd name="connsiteY0" fmla="*/ 1069 h 12672"/>
                <a:gd name="connsiteX1" fmla="*/ 1072 w 12700"/>
                <a:gd name="connsiteY1" fmla="*/ 9857 h 12672"/>
                <a:gd name="connsiteX2" fmla="*/ 1362 w 12700"/>
                <a:gd name="connsiteY2" fmla="*/ 10256 h 12672"/>
                <a:gd name="connsiteX3" fmla="*/ 10279 w 12700"/>
                <a:gd name="connsiteY3" fmla="*/ 11315 h 12672"/>
                <a:gd name="connsiteX4" fmla="*/ 11340 w 12700"/>
                <a:gd name="connsiteY4" fmla="*/ 2417 h 12672"/>
                <a:gd name="connsiteX5" fmla="*/ 2822 w 12700"/>
                <a:gd name="connsiteY5" fmla="*/ 106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822" y="1069"/>
                  </a:moveTo>
                  <a:cubicBezTo>
                    <a:pt x="-93" y="3013"/>
                    <a:pt x="-878" y="6948"/>
                    <a:pt x="1072" y="9857"/>
                  </a:cubicBezTo>
                  <a:cubicBezTo>
                    <a:pt x="1163" y="9994"/>
                    <a:pt x="1260" y="10127"/>
                    <a:pt x="1362" y="10256"/>
                  </a:cubicBezTo>
                  <a:cubicBezTo>
                    <a:pt x="3531" y="13005"/>
                    <a:pt x="7523" y="13479"/>
                    <a:pt x="10279" y="11315"/>
                  </a:cubicBezTo>
                  <a:cubicBezTo>
                    <a:pt x="13035" y="9150"/>
                    <a:pt x="13510" y="5166"/>
                    <a:pt x="11340" y="2417"/>
                  </a:cubicBezTo>
                  <a:cubicBezTo>
                    <a:pt x="9289" y="-183"/>
                    <a:pt x="5579" y="-770"/>
                    <a:pt x="2822" y="1069"/>
                  </a:cubicBezTo>
                  <a:close/>
                </a:path>
              </a:pathLst>
            </a:custGeom>
            <a:grpFill/>
            <a:ln w="635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A929324-037C-5142-B2D7-BB20F02E94CB}"/>
                </a:ext>
              </a:extLst>
            </p:cNvPr>
            <p:cNvSpPr/>
            <p:nvPr/>
          </p:nvSpPr>
          <p:spPr>
            <a:xfrm>
              <a:off x="7193983" y="4230042"/>
              <a:ext cx="12700" cy="12672"/>
            </a:xfrm>
            <a:custGeom>
              <a:avLst/>
              <a:gdLst>
                <a:gd name="connsiteX0" fmla="*/ 2790 w 12700"/>
                <a:gd name="connsiteY0" fmla="*/ 1326 h 12672"/>
                <a:gd name="connsiteX1" fmla="*/ 1094 w 12700"/>
                <a:gd name="connsiteY1" fmla="*/ 10125 h 12672"/>
                <a:gd name="connsiteX2" fmla="*/ 1329 w 12700"/>
                <a:gd name="connsiteY2" fmla="*/ 10450 h 12672"/>
                <a:gd name="connsiteX3" fmla="*/ 10473 w 12700"/>
                <a:gd name="connsiteY3" fmla="*/ 11907 h 12672"/>
                <a:gd name="connsiteX4" fmla="*/ 11933 w 12700"/>
                <a:gd name="connsiteY4" fmla="*/ 2783 h 12672"/>
                <a:gd name="connsiteX5" fmla="*/ 3114 w 12700"/>
                <a:gd name="connsiteY5" fmla="*/ 1091 h 12672"/>
                <a:gd name="connsiteX6" fmla="*/ 2789 w 12700"/>
                <a:gd name="connsiteY6" fmla="*/ 132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90" y="1326"/>
                  </a:moveTo>
                  <a:cubicBezTo>
                    <a:pt x="-114" y="3289"/>
                    <a:pt x="-874" y="7228"/>
                    <a:pt x="1094" y="10125"/>
                  </a:cubicBezTo>
                  <a:cubicBezTo>
                    <a:pt x="1169" y="10236"/>
                    <a:pt x="1247" y="10344"/>
                    <a:pt x="1329" y="10450"/>
                  </a:cubicBezTo>
                  <a:cubicBezTo>
                    <a:pt x="3451" y="13372"/>
                    <a:pt x="7545" y="14024"/>
                    <a:pt x="10473" y="11907"/>
                  </a:cubicBezTo>
                  <a:cubicBezTo>
                    <a:pt x="13401" y="9790"/>
                    <a:pt x="14055" y="5705"/>
                    <a:pt x="11933" y="2783"/>
                  </a:cubicBezTo>
                  <a:cubicBezTo>
                    <a:pt x="9967" y="-114"/>
                    <a:pt x="6018" y="-872"/>
                    <a:pt x="3114" y="1091"/>
                  </a:cubicBezTo>
                  <a:cubicBezTo>
                    <a:pt x="3004" y="1166"/>
                    <a:pt x="2895" y="1244"/>
                    <a:pt x="2789" y="1326"/>
                  </a:cubicBezTo>
                  <a:close/>
                </a:path>
              </a:pathLst>
            </a:custGeom>
            <a:grpFill/>
            <a:ln w="635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E9196E6D-196A-8E48-93FE-EDE5943A3421}"/>
                </a:ext>
              </a:extLst>
            </p:cNvPr>
            <p:cNvSpPr/>
            <p:nvPr/>
          </p:nvSpPr>
          <p:spPr>
            <a:xfrm>
              <a:off x="8201778" y="4419522"/>
              <a:ext cx="12700" cy="12672"/>
            </a:xfrm>
            <a:custGeom>
              <a:avLst/>
              <a:gdLst>
                <a:gd name="connsiteX0" fmla="*/ 2422 w 12700"/>
                <a:gd name="connsiteY0" fmla="*/ 1359 h 12672"/>
                <a:gd name="connsiteX1" fmla="*/ 1361 w 12700"/>
                <a:gd name="connsiteY1" fmla="*/ 10256 h 12672"/>
                <a:gd name="connsiteX2" fmla="*/ 10278 w 12700"/>
                <a:gd name="connsiteY2" fmla="*/ 11315 h 12672"/>
                <a:gd name="connsiteX3" fmla="*/ 11630 w 12700"/>
                <a:gd name="connsiteY3" fmla="*/ 2816 h 12672"/>
                <a:gd name="connsiteX4" fmla="*/ 2822 w 12700"/>
                <a:gd name="connsiteY4" fmla="*/ 1069 h 12672"/>
                <a:gd name="connsiteX5" fmla="*/ 2422 w 12700"/>
                <a:gd name="connsiteY5" fmla="*/ 135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422" y="1359"/>
                  </a:moveTo>
                  <a:cubicBezTo>
                    <a:pt x="-333" y="3523"/>
                    <a:pt x="-808" y="7507"/>
                    <a:pt x="1361" y="10256"/>
                  </a:cubicBezTo>
                  <a:cubicBezTo>
                    <a:pt x="3531" y="13006"/>
                    <a:pt x="7523" y="13480"/>
                    <a:pt x="10278" y="11315"/>
                  </a:cubicBezTo>
                  <a:cubicBezTo>
                    <a:pt x="12884" y="9268"/>
                    <a:pt x="13472" y="5566"/>
                    <a:pt x="11630" y="2816"/>
                  </a:cubicBezTo>
                  <a:cubicBezTo>
                    <a:pt x="9681" y="-93"/>
                    <a:pt x="5737" y="-876"/>
                    <a:pt x="2822" y="1069"/>
                  </a:cubicBezTo>
                  <a:cubicBezTo>
                    <a:pt x="2684" y="1160"/>
                    <a:pt x="2551" y="1257"/>
                    <a:pt x="2422" y="1359"/>
                  </a:cubicBezTo>
                  <a:close/>
                </a:path>
              </a:pathLst>
            </a:custGeom>
            <a:grpFill/>
            <a:ln w="635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B775E0-8CE4-C448-B96E-9E3CDA907B1C}"/>
                </a:ext>
              </a:extLst>
            </p:cNvPr>
            <p:cNvSpPr/>
            <p:nvPr/>
          </p:nvSpPr>
          <p:spPr>
            <a:xfrm>
              <a:off x="8363046" y="6228076"/>
              <a:ext cx="12700" cy="6336"/>
            </a:xfrm>
            <a:custGeom>
              <a:avLst/>
              <a:gdLst>
                <a:gd name="connsiteX0" fmla="*/ 2380 w 12700"/>
                <a:gd name="connsiteY0" fmla="*/ 1256 h 6336"/>
                <a:gd name="connsiteX1" fmla="*/ 1394 w 12700"/>
                <a:gd name="connsiteY1" fmla="*/ 10163 h 6336"/>
                <a:gd name="connsiteX2" fmla="*/ 10320 w 12700"/>
                <a:gd name="connsiteY2" fmla="*/ 11147 h 6336"/>
                <a:gd name="connsiteX3" fmla="*/ 11652 w 12700"/>
                <a:gd name="connsiteY3" fmla="*/ 2713 h 6336"/>
                <a:gd name="connsiteX4" fmla="*/ 2381 w 12700"/>
                <a:gd name="connsiteY4" fmla="*/ 1256 h 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6336">
                  <a:moveTo>
                    <a:pt x="2380" y="1256"/>
                  </a:moveTo>
                  <a:cubicBezTo>
                    <a:pt x="-357" y="3444"/>
                    <a:pt x="-799" y="7431"/>
                    <a:pt x="1394" y="10163"/>
                  </a:cubicBezTo>
                  <a:cubicBezTo>
                    <a:pt x="3586" y="12894"/>
                    <a:pt x="7583" y="13334"/>
                    <a:pt x="10320" y="11147"/>
                  </a:cubicBezTo>
                  <a:cubicBezTo>
                    <a:pt x="12880" y="9101"/>
                    <a:pt x="13457" y="5446"/>
                    <a:pt x="11652" y="2713"/>
                  </a:cubicBezTo>
                  <a:cubicBezTo>
                    <a:pt x="9485" y="-228"/>
                    <a:pt x="5348" y="-878"/>
                    <a:pt x="2381" y="1256"/>
                  </a:cubicBezTo>
                  <a:close/>
                </a:path>
              </a:pathLst>
            </a:custGeom>
            <a:grpFill/>
            <a:ln w="635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3A3084E-DF4A-5941-99F9-CD1BC1A965D8}"/>
                </a:ext>
              </a:extLst>
            </p:cNvPr>
            <p:cNvSpPr/>
            <p:nvPr/>
          </p:nvSpPr>
          <p:spPr>
            <a:xfrm>
              <a:off x="5676361" y="5328910"/>
              <a:ext cx="12700" cy="12672"/>
            </a:xfrm>
            <a:custGeom>
              <a:avLst/>
              <a:gdLst>
                <a:gd name="connsiteX0" fmla="*/ 2380 w 12700"/>
                <a:gd name="connsiteY0" fmla="*/ 1392 h 12672"/>
                <a:gd name="connsiteX1" fmla="*/ 1394 w 12700"/>
                <a:gd name="connsiteY1" fmla="*/ 10298 h 12672"/>
                <a:gd name="connsiteX2" fmla="*/ 10320 w 12700"/>
                <a:gd name="connsiteY2" fmla="*/ 11282 h 12672"/>
                <a:gd name="connsiteX3" fmla="*/ 11651 w 12700"/>
                <a:gd name="connsiteY3" fmla="*/ 2849 h 12672"/>
                <a:gd name="connsiteX4" fmla="*/ 2854 w 12700"/>
                <a:gd name="connsiteY4" fmla="*/ 1047 h 12672"/>
                <a:gd name="connsiteX5" fmla="*/ 2380 w 12700"/>
                <a:gd name="connsiteY5" fmla="*/ 1391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380" y="1392"/>
                  </a:moveTo>
                  <a:cubicBezTo>
                    <a:pt x="-357" y="3579"/>
                    <a:pt x="-798" y="7567"/>
                    <a:pt x="1394" y="10298"/>
                  </a:cubicBezTo>
                  <a:cubicBezTo>
                    <a:pt x="3587" y="13029"/>
                    <a:pt x="7583" y="13470"/>
                    <a:pt x="10320" y="11282"/>
                  </a:cubicBezTo>
                  <a:cubicBezTo>
                    <a:pt x="12880" y="9236"/>
                    <a:pt x="13457" y="5581"/>
                    <a:pt x="11651" y="2849"/>
                  </a:cubicBezTo>
                  <a:cubicBezTo>
                    <a:pt x="9721" y="-73"/>
                    <a:pt x="5782" y="-879"/>
                    <a:pt x="2854" y="1047"/>
                  </a:cubicBezTo>
                  <a:cubicBezTo>
                    <a:pt x="2691" y="1155"/>
                    <a:pt x="2533" y="1270"/>
                    <a:pt x="2380" y="1391"/>
                  </a:cubicBezTo>
                  <a:close/>
                </a:path>
              </a:pathLst>
            </a:custGeom>
            <a:grpFill/>
            <a:ln w="635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2380BE6-1357-8E4F-9F79-5B19866C4244}"/>
                </a:ext>
              </a:extLst>
            </p:cNvPr>
            <p:cNvSpPr/>
            <p:nvPr/>
          </p:nvSpPr>
          <p:spPr>
            <a:xfrm>
              <a:off x="10571766" y="6182130"/>
              <a:ext cx="12700" cy="12672"/>
            </a:xfrm>
            <a:custGeom>
              <a:avLst/>
              <a:gdLst>
                <a:gd name="connsiteX0" fmla="*/ 2380 w 12700"/>
                <a:gd name="connsiteY0" fmla="*/ 1391 h 12672"/>
                <a:gd name="connsiteX1" fmla="*/ 1394 w 12700"/>
                <a:gd name="connsiteY1" fmla="*/ 10298 h 12672"/>
                <a:gd name="connsiteX2" fmla="*/ 10320 w 12700"/>
                <a:gd name="connsiteY2" fmla="*/ 11282 h 12672"/>
                <a:gd name="connsiteX3" fmla="*/ 11652 w 12700"/>
                <a:gd name="connsiteY3" fmla="*/ 2849 h 12672"/>
                <a:gd name="connsiteX4" fmla="*/ 2855 w 12700"/>
                <a:gd name="connsiteY4" fmla="*/ 1047 h 12672"/>
                <a:gd name="connsiteX5" fmla="*/ 2380 w 12700"/>
                <a:gd name="connsiteY5" fmla="*/ 139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380" y="1391"/>
                  </a:moveTo>
                  <a:cubicBezTo>
                    <a:pt x="-357" y="3579"/>
                    <a:pt x="-799" y="7567"/>
                    <a:pt x="1394" y="10298"/>
                  </a:cubicBezTo>
                  <a:cubicBezTo>
                    <a:pt x="3586" y="13029"/>
                    <a:pt x="7583" y="13470"/>
                    <a:pt x="10320" y="11282"/>
                  </a:cubicBezTo>
                  <a:cubicBezTo>
                    <a:pt x="12880" y="9236"/>
                    <a:pt x="13457" y="5581"/>
                    <a:pt x="11652" y="2849"/>
                  </a:cubicBezTo>
                  <a:cubicBezTo>
                    <a:pt x="9721" y="-73"/>
                    <a:pt x="5782" y="-879"/>
                    <a:pt x="2855" y="1047"/>
                  </a:cubicBezTo>
                  <a:cubicBezTo>
                    <a:pt x="2691" y="1155"/>
                    <a:pt x="2533" y="1270"/>
                    <a:pt x="2380" y="1392"/>
                  </a:cubicBezTo>
                  <a:close/>
                </a:path>
              </a:pathLst>
            </a:custGeom>
            <a:grpFill/>
            <a:ln w="635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5A0A845-C205-2C4A-8054-AB8D732AAC9B}"/>
                </a:ext>
              </a:extLst>
            </p:cNvPr>
            <p:cNvSpPr/>
            <p:nvPr/>
          </p:nvSpPr>
          <p:spPr>
            <a:xfrm>
              <a:off x="3328598" y="5770570"/>
              <a:ext cx="12700" cy="12672"/>
            </a:xfrm>
            <a:custGeom>
              <a:avLst/>
              <a:gdLst>
                <a:gd name="connsiteX0" fmla="*/ 2422 w 12700"/>
                <a:gd name="connsiteY0" fmla="*/ 1359 h 12672"/>
                <a:gd name="connsiteX1" fmla="*/ 1361 w 12700"/>
                <a:gd name="connsiteY1" fmla="*/ 10256 h 12672"/>
                <a:gd name="connsiteX2" fmla="*/ 10278 w 12700"/>
                <a:gd name="connsiteY2" fmla="*/ 11315 h 12672"/>
                <a:gd name="connsiteX3" fmla="*/ 11630 w 12700"/>
                <a:gd name="connsiteY3" fmla="*/ 2816 h 12672"/>
                <a:gd name="connsiteX4" fmla="*/ 2822 w 12700"/>
                <a:gd name="connsiteY4" fmla="*/ 1069 h 12672"/>
                <a:gd name="connsiteX5" fmla="*/ 2422 w 12700"/>
                <a:gd name="connsiteY5" fmla="*/ 1358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422" y="1359"/>
                  </a:moveTo>
                  <a:cubicBezTo>
                    <a:pt x="-333" y="3523"/>
                    <a:pt x="-808" y="7507"/>
                    <a:pt x="1361" y="10256"/>
                  </a:cubicBezTo>
                  <a:cubicBezTo>
                    <a:pt x="3531" y="13006"/>
                    <a:pt x="7523" y="13480"/>
                    <a:pt x="10278" y="11315"/>
                  </a:cubicBezTo>
                  <a:cubicBezTo>
                    <a:pt x="12884" y="9269"/>
                    <a:pt x="13472" y="5566"/>
                    <a:pt x="11630" y="2816"/>
                  </a:cubicBezTo>
                  <a:cubicBezTo>
                    <a:pt x="9681" y="-94"/>
                    <a:pt x="5737" y="-875"/>
                    <a:pt x="2822" y="1069"/>
                  </a:cubicBezTo>
                  <a:cubicBezTo>
                    <a:pt x="2685" y="1160"/>
                    <a:pt x="2551" y="1257"/>
                    <a:pt x="2422" y="1358"/>
                  </a:cubicBezTo>
                  <a:close/>
                </a:path>
              </a:pathLst>
            </a:custGeom>
            <a:grpFill/>
            <a:ln w="635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7B7A357-661F-3A43-A3D3-BF986787D35A}"/>
                </a:ext>
              </a:extLst>
            </p:cNvPr>
            <p:cNvSpPr/>
            <p:nvPr/>
          </p:nvSpPr>
          <p:spPr>
            <a:xfrm>
              <a:off x="6653596" y="5754274"/>
              <a:ext cx="12700" cy="12672"/>
            </a:xfrm>
            <a:custGeom>
              <a:avLst/>
              <a:gdLst>
                <a:gd name="connsiteX0" fmla="*/ 2855 w 12700"/>
                <a:gd name="connsiteY0" fmla="*/ 1244 h 12672"/>
                <a:gd name="connsiteX1" fmla="*/ 1050 w 12700"/>
                <a:gd name="connsiteY1" fmla="*/ 10021 h 12672"/>
                <a:gd name="connsiteX2" fmla="*/ 1395 w 12700"/>
                <a:gd name="connsiteY2" fmla="*/ 10494 h 12672"/>
                <a:gd name="connsiteX3" fmla="*/ 10189 w 12700"/>
                <a:gd name="connsiteY3" fmla="*/ 12311 h 12672"/>
                <a:gd name="connsiteX4" fmla="*/ 10603 w 12700"/>
                <a:gd name="connsiteY4" fmla="*/ 12015 h 12672"/>
                <a:gd name="connsiteX5" fmla="*/ 12127 w 12700"/>
                <a:gd name="connsiteY5" fmla="*/ 2765 h 12672"/>
                <a:gd name="connsiteX6" fmla="*/ 2856 w 12700"/>
                <a:gd name="connsiteY6" fmla="*/ 124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855" y="1244"/>
                  </a:moveTo>
                  <a:cubicBezTo>
                    <a:pt x="-73" y="3170"/>
                    <a:pt x="-881" y="7100"/>
                    <a:pt x="1050" y="10021"/>
                  </a:cubicBezTo>
                  <a:cubicBezTo>
                    <a:pt x="1157" y="10184"/>
                    <a:pt x="1272" y="10342"/>
                    <a:pt x="1395" y="10494"/>
                  </a:cubicBezTo>
                  <a:cubicBezTo>
                    <a:pt x="3320" y="13419"/>
                    <a:pt x="7258" y="14232"/>
                    <a:pt x="10189" y="12311"/>
                  </a:cubicBezTo>
                  <a:cubicBezTo>
                    <a:pt x="10331" y="12218"/>
                    <a:pt x="10468" y="12119"/>
                    <a:pt x="10603" y="12015"/>
                  </a:cubicBezTo>
                  <a:cubicBezTo>
                    <a:pt x="13584" y="9881"/>
                    <a:pt x="14266" y="5739"/>
                    <a:pt x="12127" y="2765"/>
                  </a:cubicBezTo>
                  <a:cubicBezTo>
                    <a:pt x="9987" y="-210"/>
                    <a:pt x="5836" y="-891"/>
                    <a:pt x="2856" y="1244"/>
                  </a:cubicBezTo>
                  <a:close/>
                </a:path>
              </a:pathLst>
            </a:custGeom>
            <a:grpFill/>
            <a:ln w="635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39E43F5-6D60-1843-81E3-0D9A63FB26C8}"/>
                </a:ext>
              </a:extLst>
            </p:cNvPr>
            <p:cNvSpPr/>
            <p:nvPr/>
          </p:nvSpPr>
          <p:spPr>
            <a:xfrm>
              <a:off x="9606815" y="5619129"/>
              <a:ext cx="12700" cy="12672"/>
            </a:xfrm>
            <a:custGeom>
              <a:avLst/>
              <a:gdLst>
                <a:gd name="connsiteX0" fmla="*/ 2766 w 12700"/>
                <a:gd name="connsiteY0" fmla="*/ 1240 h 12672"/>
                <a:gd name="connsiteX1" fmla="*/ 1242 w 12700"/>
                <a:gd name="connsiteY1" fmla="*/ 10554 h 12672"/>
                <a:gd name="connsiteX2" fmla="*/ 10577 w 12700"/>
                <a:gd name="connsiteY2" fmla="*/ 12074 h 12672"/>
                <a:gd name="connsiteX3" fmla="*/ 12101 w 12700"/>
                <a:gd name="connsiteY3" fmla="*/ 2760 h 12672"/>
                <a:gd name="connsiteX4" fmla="*/ 2766 w 12700"/>
                <a:gd name="connsiteY4" fmla="*/ 1240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2766" y="1240"/>
                  </a:moveTo>
                  <a:cubicBezTo>
                    <a:pt x="-210" y="3405"/>
                    <a:pt x="-890" y="7556"/>
                    <a:pt x="1242" y="10554"/>
                  </a:cubicBezTo>
                  <a:cubicBezTo>
                    <a:pt x="3399" y="13546"/>
                    <a:pt x="7578" y="14226"/>
                    <a:pt x="10577" y="12074"/>
                  </a:cubicBezTo>
                  <a:cubicBezTo>
                    <a:pt x="13575" y="9922"/>
                    <a:pt x="14258" y="5752"/>
                    <a:pt x="12101" y="2760"/>
                  </a:cubicBezTo>
                  <a:cubicBezTo>
                    <a:pt x="9930" y="-210"/>
                    <a:pt x="5771" y="-888"/>
                    <a:pt x="2766" y="1240"/>
                  </a:cubicBezTo>
                  <a:close/>
                </a:path>
              </a:pathLst>
            </a:custGeom>
            <a:grpFill/>
            <a:ln w="635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579B4D7-C23B-5F40-9FF0-D36B8D89D2FB}"/>
                </a:ext>
              </a:extLst>
            </p:cNvPr>
            <p:cNvSpPr/>
            <p:nvPr/>
          </p:nvSpPr>
          <p:spPr>
            <a:xfrm>
              <a:off x="4663506" y="4931678"/>
              <a:ext cx="12700" cy="12672"/>
            </a:xfrm>
            <a:custGeom>
              <a:avLst/>
              <a:gdLst>
                <a:gd name="connsiteX0" fmla="*/ 2728 w 12700"/>
                <a:gd name="connsiteY0" fmla="*/ 1286 h 12672"/>
                <a:gd name="connsiteX1" fmla="*/ 1289 w 12700"/>
                <a:gd name="connsiteY1" fmla="*/ 10585 h 12672"/>
                <a:gd name="connsiteX2" fmla="*/ 10608 w 12700"/>
                <a:gd name="connsiteY2" fmla="*/ 12021 h 12672"/>
                <a:gd name="connsiteX3" fmla="*/ 12062 w 12700"/>
                <a:gd name="connsiteY3" fmla="*/ 2744 h 12672"/>
                <a:gd name="connsiteX4" fmla="*/ 2749 w 12700"/>
                <a:gd name="connsiteY4" fmla="*/ 1271 h 12672"/>
                <a:gd name="connsiteX5" fmla="*/ 2728 w 12700"/>
                <a:gd name="connsiteY5" fmla="*/ 128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728" y="1286"/>
                  </a:moveTo>
                  <a:cubicBezTo>
                    <a:pt x="-243" y="3457"/>
                    <a:pt x="-887" y="7621"/>
                    <a:pt x="1289" y="10585"/>
                  </a:cubicBezTo>
                  <a:cubicBezTo>
                    <a:pt x="3465" y="13549"/>
                    <a:pt x="7637" y="14192"/>
                    <a:pt x="10608" y="12021"/>
                  </a:cubicBezTo>
                  <a:cubicBezTo>
                    <a:pt x="13570" y="9855"/>
                    <a:pt x="14220" y="5708"/>
                    <a:pt x="12062" y="2744"/>
                  </a:cubicBezTo>
                  <a:cubicBezTo>
                    <a:pt x="9898" y="-229"/>
                    <a:pt x="5729" y="-889"/>
                    <a:pt x="2749" y="1271"/>
                  </a:cubicBezTo>
                  <a:cubicBezTo>
                    <a:pt x="2742" y="1276"/>
                    <a:pt x="2735" y="1281"/>
                    <a:pt x="2728" y="1286"/>
                  </a:cubicBezTo>
                  <a:close/>
                </a:path>
              </a:pathLst>
            </a:custGeom>
            <a:grpFill/>
            <a:ln w="635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1E48EEE-5C2B-2C40-90F5-4B1794F7C5FA}"/>
                </a:ext>
              </a:extLst>
            </p:cNvPr>
            <p:cNvSpPr/>
            <p:nvPr/>
          </p:nvSpPr>
          <p:spPr>
            <a:xfrm>
              <a:off x="3578505" y="5894217"/>
              <a:ext cx="12700" cy="12672"/>
            </a:xfrm>
            <a:custGeom>
              <a:avLst/>
              <a:gdLst>
                <a:gd name="connsiteX0" fmla="*/ 14753 w 12700"/>
                <a:gd name="connsiteY0" fmla="*/ 5294 h 12672"/>
                <a:gd name="connsiteX1" fmla="*/ 13590 w 12700"/>
                <a:gd name="connsiteY1" fmla="*/ 14721 h 12672"/>
                <a:gd name="connsiteX2" fmla="*/ 4142 w 12700"/>
                <a:gd name="connsiteY2" fmla="*/ 13560 h 12672"/>
                <a:gd name="connsiteX3" fmla="*/ 5305 w 12700"/>
                <a:gd name="connsiteY3" fmla="*/ 4133 h 12672"/>
                <a:gd name="connsiteX4" fmla="*/ 14753 w 12700"/>
                <a:gd name="connsiteY4" fmla="*/ 5294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14753" y="5294"/>
                  </a:moveTo>
                  <a:cubicBezTo>
                    <a:pt x="17041" y="8218"/>
                    <a:pt x="16520" y="12438"/>
                    <a:pt x="13590" y="14721"/>
                  </a:cubicBezTo>
                  <a:cubicBezTo>
                    <a:pt x="10659" y="17004"/>
                    <a:pt x="6430" y="16484"/>
                    <a:pt x="4142" y="13560"/>
                  </a:cubicBezTo>
                  <a:cubicBezTo>
                    <a:pt x="1854" y="10636"/>
                    <a:pt x="2375" y="6416"/>
                    <a:pt x="5305" y="4133"/>
                  </a:cubicBezTo>
                  <a:cubicBezTo>
                    <a:pt x="8236" y="1850"/>
                    <a:pt x="12465" y="2370"/>
                    <a:pt x="14753" y="5294"/>
                  </a:cubicBezTo>
                  <a:close/>
                </a:path>
              </a:pathLst>
            </a:custGeom>
            <a:grpFill/>
            <a:ln w="635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E222177-F347-A24E-B15E-F3D47E33EB89}"/>
                </a:ext>
              </a:extLst>
            </p:cNvPr>
            <p:cNvSpPr/>
            <p:nvPr/>
          </p:nvSpPr>
          <p:spPr>
            <a:xfrm>
              <a:off x="9666350" y="6516799"/>
              <a:ext cx="12700" cy="12672"/>
            </a:xfrm>
            <a:custGeom>
              <a:avLst/>
              <a:gdLst>
                <a:gd name="connsiteX0" fmla="*/ 2794 w 12700"/>
                <a:gd name="connsiteY0" fmla="*/ 1269 h 12672"/>
                <a:gd name="connsiteX1" fmla="*/ 1272 w 12700"/>
                <a:gd name="connsiteY1" fmla="*/ 10645 h 12672"/>
                <a:gd name="connsiteX2" fmla="*/ 10668 w 12700"/>
                <a:gd name="connsiteY2" fmla="*/ 12164 h 12672"/>
                <a:gd name="connsiteX3" fmla="*/ 12192 w 12700"/>
                <a:gd name="connsiteY3" fmla="*/ 2790 h 12672"/>
                <a:gd name="connsiteX4" fmla="*/ 2795 w 12700"/>
                <a:gd name="connsiteY4" fmla="*/ 1268 h 12672"/>
                <a:gd name="connsiteX5" fmla="*/ 2793 w 12700"/>
                <a:gd name="connsiteY5" fmla="*/ 126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794" y="1269"/>
                  </a:moveTo>
                  <a:cubicBezTo>
                    <a:pt x="-221" y="3439"/>
                    <a:pt x="-902" y="7637"/>
                    <a:pt x="1272" y="10645"/>
                  </a:cubicBezTo>
                  <a:cubicBezTo>
                    <a:pt x="3446" y="13654"/>
                    <a:pt x="7654" y="14334"/>
                    <a:pt x="10668" y="12164"/>
                  </a:cubicBezTo>
                  <a:cubicBezTo>
                    <a:pt x="13683" y="9995"/>
                    <a:pt x="14365" y="5799"/>
                    <a:pt x="12192" y="2790"/>
                  </a:cubicBezTo>
                  <a:cubicBezTo>
                    <a:pt x="10018" y="-219"/>
                    <a:pt x="5811" y="-901"/>
                    <a:pt x="2795" y="1268"/>
                  </a:cubicBezTo>
                  <a:cubicBezTo>
                    <a:pt x="2794" y="1268"/>
                    <a:pt x="2794" y="1269"/>
                    <a:pt x="2793" y="1269"/>
                  </a:cubicBezTo>
                  <a:close/>
                </a:path>
              </a:pathLst>
            </a:custGeom>
            <a:grpFill/>
            <a:ln w="635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9B54523-7307-DB4E-A1A6-53F9892F50F4}"/>
                </a:ext>
              </a:extLst>
            </p:cNvPr>
            <p:cNvSpPr/>
            <p:nvPr/>
          </p:nvSpPr>
          <p:spPr>
            <a:xfrm>
              <a:off x="5076624" y="5958897"/>
              <a:ext cx="6350" cy="12672"/>
            </a:xfrm>
            <a:custGeom>
              <a:avLst/>
              <a:gdLst>
                <a:gd name="connsiteX0" fmla="*/ 1979 w 6350"/>
                <a:gd name="connsiteY0" fmla="*/ 1276 h 12672"/>
                <a:gd name="connsiteX1" fmla="*/ 1964 w 6350"/>
                <a:gd name="connsiteY1" fmla="*/ 10775 h 12672"/>
                <a:gd name="connsiteX2" fmla="*/ 9726 w 6350"/>
                <a:gd name="connsiteY2" fmla="*/ 12048 h 12672"/>
                <a:gd name="connsiteX3" fmla="*/ 11250 w 6350"/>
                <a:gd name="connsiteY3" fmla="*/ 2607 h 12672"/>
                <a:gd name="connsiteX4" fmla="*/ 1979 w 6350"/>
                <a:gd name="connsiteY4" fmla="*/ 1276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 h="12672">
                  <a:moveTo>
                    <a:pt x="1979" y="1276"/>
                  </a:moveTo>
                  <a:cubicBezTo>
                    <a:pt x="-654" y="3895"/>
                    <a:pt x="-660" y="8148"/>
                    <a:pt x="1964" y="10775"/>
                  </a:cubicBezTo>
                  <a:cubicBezTo>
                    <a:pt x="4008" y="12820"/>
                    <a:pt x="7133" y="13333"/>
                    <a:pt x="9726" y="12048"/>
                  </a:cubicBezTo>
                  <a:cubicBezTo>
                    <a:pt x="12750" y="9855"/>
                    <a:pt x="13431" y="5636"/>
                    <a:pt x="11250" y="2607"/>
                  </a:cubicBezTo>
                  <a:cubicBezTo>
                    <a:pt x="9026" y="-261"/>
                    <a:pt x="4922" y="-850"/>
                    <a:pt x="1979" y="1276"/>
                  </a:cubicBezTo>
                  <a:close/>
                </a:path>
              </a:pathLst>
            </a:custGeom>
            <a:grpFill/>
            <a:ln w="635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AE2AFD7-C915-E049-87D6-D38497886512}"/>
                </a:ext>
              </a:extLst>
            </p:cNvPr>
            <p:cNvSpPr/>
            <p:nvPr/>
          </p:nvSpPr>
          <p:spPr>
            <a:xfrm>
              <a:off x="6158956" y="4433964"/>
              <a:ext cx="12700" cy="12672"/>
            </a:xfrm>
            <a:custGeom>
              <a:avLst/>
              <a:gdLst>
                <a:gd name="connsiteX0" fmla="*/ 2830 w 12700"/>
                <a:gd name="connsiteY0" fmla="*/ 1300 h 12672"/>
                <a:gd name="connsiteX1" fmla="*/ 1277 w 12700"/>
                <a:gd name="connsiteY1" fmla="*/ 10761 h 12672"/>
                <a:gd name="connsiteX2" fmla="*/ 10760 w 12700"/>
                <a:gd name="connsiteY2" fmla="*/ 12311 h 12672"/>
                <a:gd name="connsiteX3" fmla="*/ 12313 w 12700"/>
                <a:gd name="connsiteY3" fmla="*/ 2849 h 12672"/>
                <a:gd name="connsiteX4" fmla="*/ 12292 w 12700"/>
                <a:gd name="connsiteY4" fmla="*/ 2820 h 12672"/>
                <a:gd name="connsiteX5" fmla="*/ 2904 w 12700"/>
                <a:gd name="connsiteY5" fmla="*/ 1246 h 12672"/>
                <a:gd name="connsiteX6" fmla="*/ 2830 w 12700"/>
                <a:gd name="connsiteY6" fmla="*/ 1300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830" y="1300"/>
                  </a:moveTo>
                  <a:cubicBezTo>
                    <a:pt x="-217" y="3485"/>
                    <a:pt x="-912" y="7721"/>
                    <a:pt x="1277" y="10761"/>
                  </a:cubicBezTo>
                  <a:cubicBezTo>
                    <a:pt x="3467" y="13802"/>
                    <a:pt x="7713" y="14496"/>
                    <a:pt x="10760" y="12311"/>
                  </a:cubicBezTo>
                  <a:cubicBezTo>
                    <a:pt x="13807" y="10126"/>
                    <a:pt x="14502" y="5890"/>
                    <a:pt x="12313" y="2849"/>
                  </a:cubicBezTo>
                  <a:cubicBezTo>
                    <a:pt x="12306" y="2840"/>
                    <a:pt x="12299" y="2830"/>
                    <a:pt x="12292" y="2820"/>
                  </a:cubicBezTo>
                  <a:cubicBezTo>
                    <a:pt x="10135" y="-201"/>
                    <a:pt x="5932" y="-906"/>
                    <a:pt x="2904" y="1246"/>
                  </a:cubicBezTo>
                  <a:cubicBezTo>
                    <a:pt x="2880" y="1264"/>
                    <a:pt x="2855" y="1282"/>
                    <a:pt x="2830" y="1300"/>
                  </a:cubicBezTo>
                  <a:close/>
                </a:path>
              </a:pathLst>
            </a:custGeom>
            <a:grpFill/>
            <a:ln w="635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BE5E1F42-4D6A-B94B-A4C5-68D1ECCABBB6}"/>
                </a:ext>
              </a:extLst>
            </p:cNvPr>
            <p:cNvSpPr/>
            <p:nvPr/>
          </p:nvSpPr>
          <p:spPr>
            <a:xfrm>
              <a:off x="12095673" y="4678504"/>
              <a:ext cx="95250" cy="57025"/>
            </a:xfrm>
            <a:custGeom>
              <a:avLst/>
              <a:gdLst>
                <a:gd name="connsiteX0" fmla="*/ 5014 w 95250"/>
                <a:gd name="connsiteY0" fmla="*/ 446 h 57024"/>
                <a:gd name="connsiteX1" fmla="*/ 443 w 95250"/>
                <a:gd name="connsiteY1" fmla="*/ 1650 h 57024"/>
                <a:gd name="connsiteX2" fmla="*/ 1649 w 95250"/>
                <a:gd name="connsiteY2" fmla="*/ 6148 h 57024"/>
                <a:gd name="connsiteX3" fmla="*/ 96327 w 95250"/>
                <a:gd name="connsiteY3" fmla="*/ 60702 h 57024"/>
                <a:gd name="connsiteX4" fmla="*/ 96327 w 95250"/>
                <a:gd name="connsiteY4" fmla="*/ 53036 h 5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024">
                  <a:moveTo>
                    <a:pt x="5014" y="446"/>
                  </a:moveTo>
                  <a:cubicBezTo>
                    <a:pt x="3417" y="-469"/>
                    <a:pt x="1380" y="68"/>
                    <a:pt x="443" y="1650"/>
                  </a:cubicBezTo>
                  <a:cubicBezTo>
                    <a:pt x="-468" y="3225"/>
                    <a:pt x="72" y="5238"/>
                    <a:pt x="1649" y="6148"/>
                  </a:cubicBezTo>
                  <a:lnTo>
                    <a:pt x="96327" y="60702"/>
                  </a:lnTo>
                  <a:lnTo>
                    <a:pt x="96327" y="53036"/>
                  </a:lnTo>
                  <a:close/>
                </a:path>
              </a:pathLst>
            </a:custGeom>
            <a:grpFill/>
            <a:ln w="635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4946397-97DF-3C49-A69E-E177AFD2D571}"/>
                </a:ext>
              </a:extLst>
            </p:cNvPr>
            <p:cNvSpPr/>
            <p:nvPr/>
          </p:nvSpPr>
          <p:spPr>
            <a:xfrm>
              <a:off x="11631722" y="5459051"/>
              <a:ext cx="558800" cy="152067"/>
            </a:xfrm>
            <a:custGeom>
              <a:avLst/>
              <a:gdLst>
                <a:gd name="connsiteX0" fmla="*/ 2367 w 558800"/>
                <a:gd name="connsiteY0" fmla="*/ 149088 h 152066"/>
                <a:gd name="connsiteX1" fmla="*/ 82 w 558800"/>
                <a:gd name="connsiteY1" fmla="*/ 153080 h 152066"/>
                <a:gd name="connsiteX2" fmla="*/ 4079 w 558800"/>
                <a:gd name="connsiteY2" fmla="*/ 155489 h 152066"/>
                <a:gd name="connsiteX3" fmla="*/ 4082 w 558800"/>
                <a:gd name="connsiteY3" fmla="*/ 155488 h 152066"/>
                <a:gd name="connsiteX4" fmla="*/ 560278 w 558800"/>
                <a:gd name="connsiteY4" fmla="*/ 6843 h 152066"/>
                <a:gd name="connsiteX5" fmla="*/ 560278 w 558800"/>
                <a:gd name="connsiteY5" fmla="*/ 0 h 15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00" h="152066">
                  <a:moveTo>
                    <a:pt x="2367" y="149088"/>
                  </a:moveTo>
                  <a:cubicBezTo>
                    <a:pt x="689" y="149634"/>
                    <a:pt x="-300" y="151361"/>
                    <a:pt x="82" y="153080"/>
                  </a:cubicBezTo>
                  <a:cubicBezTo>
                    <a:pt x="519" y="154847"/>
                    <a:pt x="2309" y="155925"/>
                    <a:pt x="4079" y="155489"/>
                  </a:cubicBezTo>
                  <a:cubicBezTo>
                    <a:pt x="4080" y="155489"/>
                    <a:pt x="4081" y="155488"/>
                    <a:pt x="4082" y="155488"/>
                  </a:cubicBezTo>
                  <a:lnTo>
                    <a:pt x="560278" y="6843"/>
                  </a:lnTo>
                  <a:lnTo>
                    <a:pt x="560278" y="0"/>
                  </a:lnTo>
                  <a:close/>
                </a:path>
              </a:pathLst>
            </a:custGeom>
            <a:grpFill/>
            <a:ln w="635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CEC72308-B021-C247-9BE2-5E2229460CE4}"/>
                </a:ext>
              </a:extLst>
            </p:cNvPr>
            <p:cNvSpPr/>
            <p:nvPr/>
          </p:nvSpPr>
          <p:spPr>
            <a:xfrm>
              <a:off x="11855000" y="5776364"/>
              <a:ext cx="336550" cy="215428"/>
            </a:xfrm>
            <a:custGeom>
              <a:avLst/>
              <a:gdLst>
                <a:gd name="connsiteX0" fmla="*/ 1466 w 336550"/>
                <a:gd name="connsiteY0" fmla="*/ 213590 h 215427"/>
                <a:gd name="connsiteX1" fmla="*/ 450 w 336550"/>
                <a:gd name="connsiteY1" fmla="*/ 218089 h 215427"/>
                <a:gd name="connsiteX2" fmla="*/ 5021 w 336550"/>
                <a:gd name="connsiteY2" fmla="*/ 219166 h 215427"/>
                <a:gd name="connsiteX3" fmla="*/ 337000 w 336550"/>
                <a:gd name="connsiteY3" fmla="*/ 7857 h 215427"/>
                <a:gd name="connsiteX4" fmla="*/ 337000 w 336550"/>
                <a:gd name="connsiteY4" fmla="*/ 0 h 21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0" h="215427">
                  <a:moveTo>
                    <a:pt x="1466" y="213590"/>
                  </a:moveTo>
                  <a:cubicBezTo>
                    <a:pt x="13" y="214603"/>
                    <a:pt x="-427" y="216552"/>
                    <a:pt x="450" y="218089"/>
                  </a:cubicBezTo>
                  <a:cubicBezTo>
                    <a:pt x="1429" y="219625"/>
                    <a:pt x="3457" y="220103"/>
                    <a:pt x="5021" y="219166"/>
                  </a:cubicBezTo>
                  <a:lnTo>
                    <a:pt x="337000" y="7857"/>
                  </a:lnTo>
                  <a:lnTo>
                    <a:pt x="337000" y="0"/>
                  </a:lnTo>
                  <a:close/>
                </a:path>
              </a:pathLst>
            </a:custGeom>
            <a:grpFill/>
            <a:ln w="635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94591A3-29AF-C04F-963A-5C935875A527}"/>
                </a:ext>
              </a:extLst>
            </p:cNvPr>
            <p:cNvSpPr/>
            <p:nvPr/>
          </p:nvSpPr>
          <p:spPr>
            <a:xfrm>
              <a:off x="11631808" y="4678600"/>
              <a:ext cx="469900" cy="931407"/>
            </a:xfrm>
            <a:custGeom>
              <a:avLst/>
              <a:gdLst>
                <a:gd name="connsiteX0" fmla="*/ 468688 w 469900"/>
                <a:gd name="connsiteY0" fmla="*/ 350 h 931407"/>
                <a:gd name="connsiteX1" fmla="*/ 464244 w 469900"/>
                <a:gd name="connsiteY1" fmla="*/ 1744 h 931407"/>
                <a:gd name="connsiteX2" fmla="*/ 186 w 469900"/>
                <a:gd name="connsiteY2" fmla="*/ 931187 h 931407"/>
                <a:gd name="connsiteX3" fmla="*/ 2267 w 469900"/>
                <a:gd name="connsiteY3" fmla="*/ 935458 h 931407"/>
                <a:gd name="connsiteX4" fmla="*/ 6155 w 469900"/>
                <a:gd name="connsiteY4" fmla="*/ 934165 h 931407"/>
                <a:gd name="connsiteX5" fmla="*/ 470149 w 469900"/>
                <a:gd name="connsiteY5" fmla="*/ 4658 h 931407"/>
                <a:gd name="connsiteX6" fmla="*/ 468688 w 469900"/>
                <a:gd name="connsiteY6" fmla="*/ 350 h 93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900" h="931407">
                  <a:moveTo>
                    <a:pt x="468688" y="350"/>
                  </a:moveTo>
                  <a:cubicBezTo>
                    <a:pt x="467071" y="-450"/>
                    <a:pt x="465111" y="165"/>
                    <a:pt x="464244" y="1744"/>
                  </a:cubicBezTo>
                  <a:lnTo>
                    <a:pt x="186" y="931187"/>
                  </a:lnTo>
                  <a:cubicBezTo>
                    <a:pt x="-422" y="932940"/>
                    <a:pt x="510" y="934852"/>
                    <a:pt x="2267" y="935458"/>
                  </a:cubicBezTo>
                  <a:cubicBezTo>
                    <a:pt x="3707" y="935955"/>
                    <a:pt x="5302" y="935425"/>
                    <a:pt x="6155" y="934165"/>
                  </a:cubicBezTo>
                  <a:lnTo>
                    <a:pt x="470149" y="4658"/>
                  </a:lnTo>
                  <a:cubicBezTo>
                    <a:pt x="470893" y="3063"/>
                    <a:pt x="470249" y="1167"/>
                    <a:pt x="468688" y="350"/>
                  </a:cubicBezTo>
                  <a:close/>
                </a:path>
              </a:pathLst>
            </a:custGeom>
            <a:grpFill/>
            <a:ln w="635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E94712F-BA76-5F44-A556-29AEABD87750}"/>
                </a:ext>
              </a:extLst>
            </p:cNvPr>
            <p:cNvSpPr/>
            <p:nvPr/>
          </p:nvSpPr>
          <p:spPr>
            <a:xfrm>
              <a:off x="6380670" y="6533587"/>
              <a:ext cx="768350" cy="323141"/>
            </a:xfrm>
            <a:custGeom>
              <a:avLst/>
              <a:gdLst>
                <a:gd name="connsiteX0" fmla="*/ 255 w 768350"/>
                <a:gd name="connsiteY0" fmla="*/ 2031 h 323141"/>
                <a:gd name="connsiteX1" fmla="*/ 2033 w 768350"/>
                <a:gd name="connsiteY1" fmla="*/ 6340 h 323141"/>
                <a:gd name="connsiteX2" fmla="*/ 754190 w 768350"/>
                <a:gd name="connsiteY2" fmla="*/ 323906 h 323141"/>
                <a:gd name="connsiteX3" fmla="*/ 771272 w 768350"/>
                <a:gd name="connsiteY3" fmla="*/ 323906 h 323141"/>
                <a:gd name="connsiteX4" fmla="*/ 4636 w 768350"/>
                <a:gd name="connsiteY4" fmla="*/ 257 h 323141"/>
                <a:gd name="connsiteX5" fmla="*/ 255 w 768350"/>
                <a:gd name="connsiteY5" fmla="*/ 2031 h 32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350" h="323141">
                  <a:moveTo>
                    <a:pt x="255" y="2031"/>
                  </a:moveTo>
                  <a:cubicBezTo>
                    <a:pt x="-447" y="3711"/>
                    <a:pt x="349" y="5640"/>
                    <a:pt x="2033" y="6340"/>
                  </a:cubicBezTo>
                  <a:lnTo>
                    <a:pt x="754190" y="323906"/>
                  </a:lnTo>
                  <a:lnTo>
                    <a:pt x="771272" y="323906"/>
                  </a:lnTo>
                  <a:lnTo>
                    <a:pt x="4636" y="257"/>
                  </a:lnTo>
                  <a:cubicBezTo>
                    <a:pt x="2935" y="-447"/>
                    <a:pt x="983" y="344"/>
                    <a:pt x="255" y="2031"/>
                  </a:cubicBezTo>
                  <a:close/>
                </a:path>
              </a:pathLst>
            </a:custGeom>
            <a:grpFill/>
            <a:ln w="635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666E8A1-4060-304C-9E76-B9A4D0794EEA}"/>
                </a:ext>
              </a:extLst>
            </p:cNvPr>
            <p:cNvSpPr/>
            <p:nvPr/>
          </p:nvSpPr>
          <p:spPr>
            <a:xfrm>
              <a:off x="11631661" y="5608157"/>
              <a:ext cx="228600" cy="386502"/>
            </a:xfrm>
            <a:custGeom>
              <a:avLst/>
              <a:gdLst>
                <a:gd name="connsiteX0" fmla="*/ 6174 w 228600"/>
                <a:gd name="connsiteY0" fmla="*/ 1630 h 386502"/>
                <a:gd name="connsiteX1" fmla="*/ 1634 w 228600"/>
                <a:gd name="connsiteY1" fmla="*/ 458 h 386502"/>
                <a:gd name="connsiteX2" fmla="*/ 459 w 228600"/>
                <a:gd name="connsiteY2" fmla="*/ 4989 h 386502"/>
                <a:gd name="connsiteX3" fmla="*/ 223789 w 228600"/>
                <a:gd name="connsiteY3" fmla="*/ 386042 h 386502"/>
                <a:gd name="connsiteX4" fmla="*/ 228308 w 228600"/>
                <a:gd name="connsiteY4" fmla="*/ 387214 h 386502"/>
                <a:gd name="connsiteX5" fmla="*/ 228361 w 228600"/>
                <a:gd name="connsiteY5" fmla="*/ 387182 h 386502"/>
                <a:gd name="connsiteX6" fmla="*/ 229556 w 228600"/>
                <a:gd name="connsiteY6" fmla="*/ 382771 h 386502"/>
                <a:gd name="connsiteX7" fmla="*/ 229504 w 228600"/>
                <a:gd name="connsiteY7" fmla="*/ 382684 h 38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386502">
                  <a:moveTo>
                    <a:pt x="6174" y="1630"/>
                  </a:moveTo>
                  <a:cubicBezTo>
                    <a:pt x="5245" y="56"/>
                    <a:pt x="3212" y="-469"/>
                    <a:pt x="1634" y="458"/>
                  </a:cubicBezTo>
                  <a:cubicBezTo>
                    <a:pt x="56" y="1386"/>
                    <a:pt x="-470" y="3414"/>
                    <a:pt x="459" y="4989"/>
                  </a:cubicBezTo>
                  <a:lnTo>
                    <a:pt x="223789" y="386042"/>
                  </a:lnTo>
                  <a:cubicBezTo>
                    <a:pt x="224713" y="387611"/>
                    <a:pt x="226736" y="388136"/>
                    <a:pt x="228308" y="387214"/>
                  </a:cubicBezTo>
                  <a:cubicBezTo>
                    <a:pt x="228326" y="387204"/>
                    <a:pt x="228343" y="387193"/>
                    <a:pt x="228361" y="387182"/>
                  </a:cubicBezTo>
                  <a:cubicBezTo>
                    <a:pt x="229912" y="386293"/>
                    <a:pt x="230447" y="384318"/>
                    <a:pt x="229556" y="382771"/>
                  </a:cubicBezTo>
                  <a:cubicBezTo>
                    <a:pt x="229539" y="382742"/>
                    <a:pt x="229522" y="382713"/>
                    <a:pt x="229504" y="382684"/>
                  </a:cubicBezTo>
                  <a:close/>
                </a:path>
              </a:pathLst>
            </a:custGeom>
            <a:grpFill/>
            <a:ln w="635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25E6F40-65C5-2847-A113-F2F195941F0D}"/>
                </a:ext>
              </a:extLst>
            </p:cNvPr>
            <p:cNvSpPr/>
            <p:nvPr/>
          </p:nvSpPr>
          <p:spPr>
            <a:xfrm>
              <a:off x="6380675" y="6025579"/>
              <a:ext cx="1079500" cy="513225"/>
            </a:xfrm>
            <a:custGeom>
              <a:avLst/>
              <a:gdLst>
                <a:gd name="connsiteX0" fmla="*/ 1080194 w 1079500"/>
                <a:gd name="connsiteY0" fmla="*/ 237 h 513224"/>
                <a:gd name="connsiteX1" fmla="*/ 1900 w 1079500"/>
                <a:gd name="connsiteY1" fmla="*/ 508329 h 513224"/>
                <a:gd name="connsiteX2" fmla="*/ 313 w 1079500"/>
                <a:gd name="connsiteY2" fmla="*/ 512764 h 513224"/>
                <a:gd name="connsiteX3" fmla="*/ 4758 w 1079500"/>
                <a:gd name="connsiteY3" fmla="*/ 514348 h 513224"/>
                <a:gd name="connsiteX4" fmla="*/ 1083051 w 1079500"/>
                <a:gd name="connsiteY4" fmla="*/ 6193 h 513224"/>
                <a:gd name="connsiteX5" fmla="*/ 1084512 w 1079500"/>
                <a:gd name="connsiteY5" fmla="*/ 2138 h 513224"/>
                <a:gd name="connsiteX6" fmla="*/ 1080260 w 1079500"/>
                <a:gd name="connsiteY6" fmla="*/ 211 h 513224"/>
                <a:gd name="connsiteX7" fmla="*/ 1080194 w 1079500"/>
                <a:gd name="connsiteY7" fmla="*/ 237 h 51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513224">
                  <a:moveTo>
                    <a:pt x="1080194" y="237"/>
                  </a:moveTo>
                  <a:lnTo>
                    <a:pt x="1900" y="508329"/>
                  </a:lnTo>
                  <a:cubicBezTo>
                    <a:pt x="247" y="509127"/>
                    <a:pt x="-460" y="511101"/>
                    <a:pt x="313" y="512764"/>
                  </a:cubicBezTo>
                  <a:cubicBezTo>
                    <a:pt x="1113" y="514414"/>
                    <a:pt x="3091" y="515119"/>
                    <a:pt x="4758" y="514348"/>
                  </a:cubicBezTo>
                  <a:lnTo>
                    <a:pt x="1083051" y="6193"/>
                  </a:lnTo>
                  <a:cubicBezTo>
                    <a:pt x="1084458" y="5372"/>
                    <a:pt x="1085073" y="3664"/>
                    <a:pt x="1084512" y="2138"/>
                  </a:cubicBezTo>
                  <a:cubicBezTo>
                    <a:pt x="1083871" y="434"/>
                    <a:pt x="1081967" y="-428"/>
                    <a:pt x="1080260" y="211"/>
                  </a:cubicBezTo>
                  <a:cubicBezTo>
                    <a:pt x="1080238" y="219"/>
                    <a:pt x="1080216" y="228"/>
                    <a:pt x="1080194" y="237"/>
                  </a:cubicBezTo>
                  <a:close/>
                </a:path>
              </a:pathLst>
            </a:custGeom>
            <a:grpFill/>
            <a:ln w="635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37FA5508-7759-B644-8255-6962FD4B0ABB}"/>
                </a:ext>
              </a:extLst>
            </p:cNvPr>
            <p:cNvSpPr/>
            <p:nvPr/>
          </p:nvSpPr>
          <p:spPr>
            <a:xfrm>
              <a:off x="8287156" y="5921739"/>
              <a:ext cx="628650" cy="830030"/>
            </a:xfrm>
            <a:custGeom>
              <a:avLst/>
              <a:gdLst>
                <a:gd name="connsiteX0" fmla="*/ 5944 w 628650"/>
                <a:gd name="connsiteY0" fmla="*/ 1305 h 830029"/>
                <a:gd name="connsiteX1" fmla="*/ 1308 w 628650"/>
                <a:gd name="connsiteY1" fmla="*/ 672 h 830029"/>
                <a:gd name="connsiteX2" fmla="*/ 673 w 628650"/>
                <a:gd name="connsiteY2" fmla="*/ 5297 h 830029"/>
                <a:gd name="connsiteX3" fmla="*/ 622973 w 628650"/>
                <a:gd name="connsiteY3" fmla="*/ 831652 h 830029"/>
                <a:gd name="connsiteX4" fmla="*/ 627609 w 628650"/>
                <a:gd name="connsiteY4" fmla="*/ 832349 h 830029"/>
                <a:gd name="connsiteX5" fmla="*/ 628307 w 628650"/>
                <a:gd name="connsiteY5" fmla="*/ 827723 h 83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0" h="830029">
                  <a:moveTo>
                    <a:pt x="5944" y="1305"/>
                  </a:moveTo>
                  <a:cubicBezTo>
                    <a:pt x="4839" y="-147"/>
                    <a:pt x="2763" y="-430"/>
                    <a:pt x="1308" y="672"/>
                  </a:cubicBezTo>
                  <a:cubicBezTo>
                    <a:pt x="-147" y="1774"/>
                    <a:pt x="-431" y="3845"/>
                    <a:pt x="673" y="5297"/>
                  </a:cubicBezTo>
                  <a:lnTo>
                    <a:pt x="622973" y="831652"/>
                  </a:lnTo>
                  <a:cubicBezTo>
                    <a:pt x="624061" y="833122"/>
                    <a:pt x="626136" y="833434"/>
                    <a:pt x="627609" y="832349"/>
                  </a:cubicBezTo>
                  <a:cubicBezTo>
                    <a:pt x="629082" y="831264"/>
                    <a:pt x="629395" y="829193"/>
                    <a:pt x="628307" y="827723"/>
                  </a:cubicBezTo>
                  <a:close/>
                </a:path>
              </a:pathLst>
            </a:custGeom>
            <a:grpFill/>
            <a:ln w="635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F032CDE-8DAB-FE42-862A-D3FA70DC5FEA}"/>
                </a:ext>
              </a:extLst>
            </p:cNvPr>
            <p:cNvSpPr/>
            <p:nvPr/>
          </p:nvSpPr>
          <p:spPr>
            <a:xfrm>
              <a:off x="11631662" y="5608047"/>
              <a:ext cx="254000" cy="1108818"/>
            </a:xfrm>
            <a:custGeom>
              <a:avLst/>
              <a:gdLst>
                <a:gd name="connsiteX0" fmla="*/ 6554 w 254000"/>
                <a:gd name="connsiteY0" fmla="*/ 2564 h 1108818"/>
                <a:gd name="connsiteX1" fmla="*/ 2717 w 254000"/>
                <a:gd name="connsiteY1" fmla="*/ 70 h 1108818"/>
                <a:gd name="connsiteX2" fmla="*/ 2617 w 254000"/>
                <a:gd name="connsiteY2" fmla="*/ 93 h 1108818"/>
                <a:gd name="connsiteX3" fmla="*/ 72 w 254000"/>
                <a:gd name="connsiteY3" fmla="*/ 4000 h 1108818"/>
                <a:gd name="connsiteX4" fmla="*/ 77 w 254000"/>
                <a:gd name="connsiteY4" fmla="*/ 4021 h 1108818"/>
                <a:gd name="connsiteX5" fmla="*/ 250521 w 254000"/>
                <a:gd name="connsiteY5" fmla="*/ 1110559 h 1108818"/>
                <a:gd name="connsiteX6" fmla="*/ 254022 w 254000"/>
                <a:gd name="connsiteY6" fmla="*/ 1113642 h 1108818"/>
                <a:gd name="connsiteX7" fmla="*/ 257112 w 254000"/>
                <a:gd name="connsiteY7" fmla="*/ 1110148 h 1108818"/>
                <a:gd name="connsiteX8" fmla="*/ 256871 w 254000"/>
                <a:gd name="connsiteY8" fmla="*/ 1109102 h 110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0" h="1108818">
                  <a:moveTo>
                    <a:pt x="6554" y="2564"/>
                  </a:moveTo>
                  <a:cubicBezTo>
                    <a:pt x="6185" y="818"/>
                    <a:pt x="4466" y="-298"/>
                    <a:pt x="2717" y="70"/>
                  </a:cubicBezTo>
                  <a:cubicBezTo>
                    <a:pt x="2683" y="77"/>
                    <a:pt x="2651" y="85"/>
                    <a:pt x="2617" y="93"/>
                  </a:cubicBezTo>
                  <a:cubicBezTo>
                    <a:pt x="834" y="471"/>
                    <a:pt x="-306" y="2220"/>
                    <a:pt x="72" y="4000"/>
                  </a:cubicBezTo>
                  <a:cubicBezTo>
                    <a:pt x="74" y="4007"/>
                    <a:pt x="76" y="4014"/>
                    <a:pt x="77" y="4021"/>
                  </a:cubicBezTo>
                  <a:lnTo>
                    <a:pt x="250521" y="1110559"/>
                  </a:lnTo>
                  <a:cubicBezTo>
                    <a:pt x="250635" y="1112375"/>
                    <a:pt x="252202" y="1113755"/>
                    <a:pt x="254022" y="1113642"/>
                  </a:cubicBezTo>
                  <a:cubicBezTo>
                    <a:pt x="255842" y="1113528"/>
                    <a:pt x="257226" y="1111964"/>
                    <a:pt x="257112" y="1110148"/>
                  </a:cubicBezTo>
                  <a:cubicBezTo>
                    <a:pt x="257089" y="1109788"/>
                    <a:pt x="257008" y="1109435"/>
                    <a:pt x="256871" y="1109102"/>
                  </a:cubicBezTo>
                  <a:close/>
                </a:path>
              </a:pathLst>
            </a:custGeom>
            <a:grpFill/>
            <a:ln w="635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AEDD6C0-85ED-CC40-9C58-6433F47F5EB2}"/>
                </a:ext>
              </a:extLst>
            </p:cNvPr>
            <p:cNvSpPr/>
            <p:nvPr/>
          </p:nvSpPr>
          <p:spPr>
            <a:xfrm>
              <a:off x="12095692" y="4626424"/>
              <a:ext cx="95250" cy="57025"/>
            </a:xfrm>
            <a:custGeom>
              <a:avLst/>
              <a:gdLst>
                <a:gd name="connsiteX0" fmla="*/ 1693 w 95250"/>
                <a:gd name="connsiteY0" fmla="*/ 52526 h 57024"/>
                <a:gd name="connsiteX1" fmla="*/ 424 w 95250"/>
                <a:gd name="connsiteY1" fmla="*/ 57025 h 57024"/>
                <a:gd name="connsiteX2" fmla="*/ 4932 w 95250"/>
                <a:gd name="connsiteY2" fmla="*/ 58292 h 57024"/>
                <a:gd name="connsiteX3" fmla="*/ 96308 w 95250"/>
                <a:gd name="connsiteY3" fmla="*/ 7603 h 57024"/>
                <a:gd name="connsiteX4" fmla="*/ 96308 w 95250"/>
                <a:gd name="connsiteY4" fmla="*/ 0 h 5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024">
                  <a:moveTo>
                    <a:pt x="1693" y="52526"/>
                  </a:moveTo>
                  <a:cubicBezTo>
                    <a:pt x="97" y="53419"/>
                    <a:pt x="-471" y="55433"/>
                    <a:pt x="424" y="57025"/>
                  </a:cubicBezTo>
                  <a:cubicBezTo>
                    <a:pt x="1318" y="58617"/>
                    <a:pt x="3337" y="59184"/>
                    <a:pt x="4932" y="58292"/>
                  </a:cubicBezTo>
                  <a:lnTo>
                    <a:pt x="96308" y="7603"/>
                  </a:lnTo>
                  <a:lnTo>
                    <a:pt x="96308" y="0"/>
                  </a:lnTo>
                  <a:close/>
                </a:path>
              </a:pathLst>
            </a:custGeom>
            <a:grpFill/>
            <a:ln w="635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EB3E346-A7B4-2B4F-A5C3-BF9F0D514A04}"/>
                </a:ext>
              </a:extLst>
            </p:cNvPr>
            <p:cNvSpPr/>
            <p:nvPr/>
          </p:nvSpPr>
          <p:spPr>
            <a:xfrm>
              <a:off x="8787511" y="6748203"/>
              <a:ext cx="127000" cy="107714"/>
            </a:xfrm>
            <a:custGeom>
              <a:avLst/>
              <a:gdLst>
                <a:gd name="connsiteX0" fmla="*/ 127889 w 127000"/>
                <a:gd name="connsiteY0" fmla="*/ 1196 h 107713"/>
                <a:gd name="connsiteX1" fmla="*/ 123190 w 127000"/>
                <a:gd name="connsiteY1" fmla="*/ 753 h 107713"/>
                <a:gd name="connsiteX2" fmla="*/ 0 w 127000"/>
                <a:gd name="connsiteY2" fmla="*/ 109291 h 107713"/>
                <a:gd name="connsiteX3" fmla="*/ 10033 w 127000"/>
                <a:gd name="connsiteY3" fmla="*/ 109291 h 107713"/>
                <a:gd name="connsiteX4" fmla="*/ 127889 w 127000"/>
                <a:gd name="connsiteY4" fmla="*/ 5695 h 107713"/>
                <a:gd name="connsiteX5" fmla="*/ 127889 w 127000"/>
                <a:gd name="connsiteY5" fmla="*/ 1197 h 1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 h="107713">
                  <a:moveTo>
                    <a:pt x="127889" y="1196"/>
                  </a:moveTo>
                  <a:cubicBezTo>
                    <a:pt x="126706" y="-206"/>
                    <a:pt x="124615" y="-404"/>
                    <a:pt x="123190" y="753"/>
                  </a:cubicBezTo>
                  <a:lnTo>
                    <a:pt x="0" y="109291"/>
                  </a:lnTo>
                  <a:lnTo>
                    <a:pt x="10033" y="109291"/>
                  </a:lnTo>
                  <a:lnTo>
                    <a:pt x="127889" y="5695"/>
                  </a:lnTo>
                  <a:cubicBezTo>
                    <a:pt x="129044" y="4417"/>
                    <a:pt x="129044" y="2475"/>
                    <a:pt x="127889" y="1197"/>
                  </a:cubicBezTo>
                  <a:close/>
                </a:path>
              </a:pathLst>
            </a:custGeom>
            <a:grpFill/>
            <a:ln w="635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E5135F5-40DD-804C-9EF1-0E88566BA8B9}"/>
                </a:ext>
              </a:extLst>
            </p:cNvPr>
            <p:cNvSpPr/>
            <p:nvPr/>
          </p:nvSpPr>
          <p:spPr>
            <a:xfrm>
              <a:off x="7404366" y="5222568"/>
              <a:ext cx="889000" cy="703308"/>
            </a:xfrm>
            <a:custGeom>
              <a:avLst/>
              <a:gdLst>
                <a:gd name="connsiteX0" fmla="*/ 5386 w 889000"/>
                <a:gd name="connsiteY0" fmla="*/ 717 h 703307"/>
                <a:gd name="connsiteX1" fmla="*/ 719 w 889000"/>
                <a:gd name="connsiteY1" fmla="*/ 1256 h 703307"/>
                <a:gd name="connsiteX2" fmla="*/ 1258 w 889000"/>
                <a:gd name="connsiteY2" fmla="*/ 5913 h 703307"/>
                <a:gd name="connsiteX3" fmla="*/ 883908 w 889000"/>
                <a:gd name="connsiteY3" fmla="*/ 705229 h 703307"/>
                <a:gd name="connsiteX4" fmla="*/ 888544 w 889000"/>
                <a:gd name="connsiteY4" fmla="*/ 704722 h 703307"/>
                <a:gd name="connsiteX5" fmla="*/ 888036 w 889000"/>
                <a:gd name="connsiteY5" fmla="*/ 700033 h 70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0" h="703307">
                  <a:moveTo>
                    <a:pt x="5386" y="717"/>
                  </a:moveTo>
                  <a:cubicBezTo>
                    <a:pt x="3948" y="-420"/>
                    <a:pt x="1858" y="-179"/>
                    <a:pt x="719" y="1256"/>
                  </a:cubicBezTo>
                  <a:cubicBezTo>
                    <a:pt x="-421" y="2691"/>
                    <a:pt x="-180" y="4776"/>
                    <a:pt x="1258" y="5913"/>
                  </a:cubicBezTo>
                  <a:lnTo>
                    <a:pt x="883908" y="705229"/>
                  </a:lnTo>
                  <a:cubicBezTo>
                    <a:pt x="885329" y="706363"/>
                    <a:pt x="887403" y="706137"/>
                    <a:pt x="888544" y="704722"/>
                  </a:cubicBezTo>
                  <a:cubicBezTo>
                    <a:pt x="889688" y="703283"/>
                    <a:pt x="889462" y="701195"/>
                    <a:pt x="888036" y="700033"/>
                  </a:cubicBezTo>
                  <a:close/>
                </a:path>
              </a:pathLst>
            </a:custGeom>
            <a:grpFill/>
            <a:ln w="635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4658710-A110-404A-92E9-B1E401EF775D}"/>
                </a:ext>
              </a:extLst>
            </p:cNvPr>
            <p:cNvSpPr/>
            <p:nvPr/>
          </p:nvSpPr>
          <p:spPr>
            <a:xfrm>
              <a:off x="11854942" y="5989314"/>
              <a:ext cx="31750" cy="728652"/>
            </a:xfrm>
            <a:custGeom>
              <a:avLst/>
              <a:gdLst>
                <a:gd name="connsiteX0" fmla="*/ 3366 w 31750"/>
                <a:gd name="connsiteY0" fmla="*/ 6 h 728652"/>
                <a:gd name="connsiteX1" fmla="*/ 1 w 31750"/>
                <a:gd name="connsiteY1" fmla="*/ 3237 h 728652"/>
                <a:gd name="connsiteX2" fmla="*/ 0 w 31750"/>
                <a:gd name="connsiteY2" fmla="*/ 3301 h 728652"/>
                <a:gd name="connsiteX3" fmla="*/ 27178 w 31750"/>
                <a:gd name="connsiteY3" fmla="*/ 728722 h 728652"/>
                <a:gd name="connsiteX4" fmla="*/ 30417 w 31750"/>
                <a:gd name="connsiteY4" fmla="*/ 731763 h 728652"/>
                <a:gd name="connsiteX5" fmla="*/ 33782 w 31750"/>
                <a:gd name="connsiteY5" fmla="*/ 728468 h 728652"/>
                <a:gd name="connsiteX6" fmla="*/ 6858 w 31750"/>
                <a:gd name="connsiteY6" fmla="*/ 3048 h 728652"/>
                <a:gd name="connsiteX7" fmla="*/ 3366 w 31750"/>
                <a:gd name="connsiteY7" fmla="*/ 6 h 72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50" h="728652">
                  <a:moveTo>
                    <a:pt x="3366" y="6"/>
                  </a:moveTo>
                  <a:cubicBezTo>
                    <a:pt x="1543" y="-29"/>
                    <a:pt x="36" y="1418"/>
                    <a:pt x="1" y="3237"/>
                  </a:cubicBezTo>
                  <a:cubicBezTo>
                    <a:pt x="0" y="3258"/>
                    <a:pt x="0" y="3280"/>
                    <a:pt x="0" y="3301"/>
                  </a:cubicBezTo>
                  <a:lnTo>
                    <a:pt x="27178" y="728722"/>
                  </a:lnTo>
                  <a:cubicBezTo>
                    <a:pt x="27279" y="730432"/>
                    <a:pt x="28700" y="731766"/>
                    <a:pt x="30417" y="731763"/>
                  </a:cubicBezTo>
                  <a:cubicBezTo>
                    <a:pt x="32251" y="731763"/>
                    <a:pt x="33748" y="730298"/>
                    <a:pt x="33782" y="728468"/>
                  </a:cubicBezTo>
                  <a:lnTo>
                    <a:pt x="6858" y="3048"/>
                  </a:lnTo>
                  <a:cubicBezTo>
                    <a:pt x="6723" y="1252"/>
                    <a:pt x="5168" y="-103"/>
                    <a:pt x="3366" y="6"/>
                  </a:cubicBezTo>
                  <a:close/>
                </a:path>
              </a:pathLst>
            </a:custGeom>
            <a:grpFill/>
            <a:ln w="635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8913221-04EC-FE48-8F47-EF7F242D414C}"/>
                </a:ext>
              </a:extLst>
            </p:cNvPr>
            <p:cNvSpPr/>
            <p:nvPr/>
          </p:nvSpPr>
          <p:spPr>
            <a:xfrm>
              <a:off x="8286994" y="5921967"/>
              <a:ext cx="120650" cy="931407"/>
            </a:xfrm>
            <a:custGeom>
              <a:avLst/>
              <a:gdLst>
                <a:gd name="connsiteX0" fmla="*/ 3058 w 120650"/>
                <a:gd name="connsiteY0" fmla="*/ 0 h 931407"/>
                <a:gd name="connsiteX1" fmla="*/ 5 w 120650"/>
                <a:gd name="connsiteY1" fmla="*/ 3406 h 931407"/>
                <a:gd name="connsiteX2" fmla="*/ 11 w 120650"/>
                <a:gd name="connsiteY2" fmla="*/ 3485 h 931407"/>
                <a:gd name="connsiteX3" fmla="*/ 114311 w 120650"/>
                <a:gd name="connsiteY3" fmla="*/ 935526 h 931407"/>
                <a:gd name="connsiteX4" fmla="*/ 120978 w 120650"/>
                <a:gd name="connsiteY4" fmla="*/ 935526 h 931407"/>
                <a:gd name="connsiteX5" fmla="*/ 6297 w 120650"/>
                <a:gd name="connsiteY5" fmla="*/ 2661 h 931407"/>
                <a:gd name="connsiteX6" fmla="*/ 3058 w 120650"/>
                <a:gd name="connsiteY6" fmla="*/ 0 h 93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50" h="931407">
                  <a:moveTo>
                    <a:pt x="3058" y="0"/>
                  </a:moveTo>
                  <a:cubicBezTo>
                    <a:pt x="1272" y="99"/>
                    <a:pt x="-94" y="1624"/>
                    <a:pt x="5" y="3406"/>
                  </a:cubicBezTo>
                  <a:cubicBezTo>
                    <a:pt x="7" y="3432"/>
                    <a:pt x="8" y="3459"/>
                    <a:pt x="11" y="3485"/>
                  </a:cubicBezTo>
                  <a:lnTo>
                    <a:pt x="114311" y="935526"/>
                  </a:lnTo>
                  <a:lnTo>
                    <a:pt x="120978" y="935526"/>
                  </a:lnTo>
                  <a:lnTo>
                    <a:pt x="6297" y="2661"/>
                  </a:lnTo>
                  <a:cubicBezTo>
                    <a:pt x="5993" y="1116"/>
                    <a:pt x="4637" y="1"/>
                    <a:pt x="3058" y="0"/>
                  </a:cubicBezTo>
                  <a:close/>
                </a:path>
              </a:pathLst>
            </a:custGeom>
            <a:grpFill/>
            <a:ln w="635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73AFEAE-1037-E848-A813-E1106E6CF731}"/>
                </a:ext>
              </a:extLst>
            </p:cNvPr>
            <p:cNvSpPr/>
            <p:nvPr/>
          </p:nvSpPr>
          <p:spPr>
            <a:xfrm>
              <a:off x="11855066" y="5963152"/>
              <a:ext cx="336550" cy="31681"/>
            </a:xfrm>
            <a:custGeom>
              <a:avLst/>
              <a:gdLst>
                <a:gd name="connsiteX0" fmla="*/ 2924 w 336550"/>
                <a:gd name="connsiteY0" fmla="*/ 26041 h 31680"/>
                <a:gd name="connsiteX1" fmla="*/ 4 w 336550"/>
                <a:gd name="connsiteY1" fmla="*/ 29526 h 31680"/>
                <a:gd name="connsiteX2" fmla="*/ 3361 w 336550"/>
                <a:gd name="connsiteY2" fmla="*/ 32634 h 31680"/>
                <a:gd name="connsiteX3" fmla="*/ 3432 w 336550"/>
                <a:gd name="connsiteY3" fmla="*/ 32631 h 31680"/>
                <a:gd name="connsiteX4" fmla="*/ 336934 w 336550"/>
                <a:gd name="connsiteY4" fmla="*/ 6336 h 31680"/>
                <a:gd name="connsiteX5" fmla="*/ 336934 w 336550"/>
                <a:gd name="connsiteY5" fmla="*/ 0 h 3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550" h="31680">
                  <a:moveTo>
                    <a:pt x="2924" y="26041"/>
                  </a:moveTo>
                  <a:cubicBezTo>
                    <a:pt x="1191" y="26270"/>
                    <a:pt x="-78" y="27784"/>
                    <a:pt x="4" y="29526"/>
                  </a:cubicBezTo>
                  <a:cubicBezTo>
                    <a:pt x="70" y="31310"/>
                    <a:pt x="1574" y="32701"/>
                    <a:pt x="3361" y="32634"/>
                  </a:cubicBezTo>
                  <a:cubicBezTo>
                    <a:pt x="3385" y="32633"/>
                    <a:pt x="3409" y="32632"/>
                    <a:pt x="3432" y="32631"/>
                  </a:cubicBezTo>
                  <a:lnTo>
                    <a:pt x="336934" y="6336"/>
                  </a:lnTo>
                  <a:lnTo>
                    <a:pt x="336934" y="0"/>
                  </a:lnTo>
                  <a:close/>
                </a:path>
              </a:pathLst>
            </a:custGeom>
            <a:grpFill/>
            <a:ln w="635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6FE5E07C-90E2-5E48-B882-7500C85D75CA}"/>
                </a:ext>
              </a:extLst>
            </p:cNvPr>
            <p:cNvSpPr/>
            <p:nvPr/>
          </p:nvSpPr>
          <p:spPr>
            <a:xfrm>
              <a:off x="8812778" y="5261296"/>
              <a:ext cx="101600" cy="1488985"/>
            </a:xfrm>
            <a:custGeom>
              <a:avLst/>
              <a:gdLst>
                <a:gd name="connsiteX0" fmla="*/ 3117 w 101600"/>
                <a:gd name="connsiteY0" fmla="*/ 6 h 1488984"/>
                <a:gd name="connsiteX1" fmla="*/ 5 w 101600"/>
                <a:gd name="connsiteY1" fmla="*/ 3480 h 1488984"/>
                <a:gd name="connsiteX2" fmla="*/ 6 w 101600"/>
                <a:gd name="connsiteY2" fmla="*/ 3491 h 1488984"/>
                <a:gd name="connsiteX3" fmla="*/ 96843 w 101600"/>
                <a:gd name="connsiteY3" fmla="*/ 1490511 h 1488984"/>
                <a:gd name="connsiteX4" fmla="*/ 100197 w 101600"/>
                <a:gd name="connsiteY4" fmla="*/ 1493624 h 1488984"/>
                <a:gd name="connsiteX5" fmla="*/ 100336 w 101600"/>
                <a:gd name="connsiteY5" fmla="*/ 1493616 h 1488984"/>
                <a:gd name="connsiteX6" fmla="*/ 103449 w 101600"/>
                <a:gd name="connsiteY6" fmla="*/ 1490142 h 1488984"/>
                <a:gd name="connsiteX7" fmla="*/ 103448 w 101600"/>
                <a:gd name="connsiteY7" fmla="*/ 1490131 h 1488984"/>
                <a:gd name="connsiteX8" fmla="*/ 6610 w 101600"/>
                <a:gd name="connsiteY8" fmla="*/ 3111 h 1488984"/>
                <a:gd name="connsiteX9" fmla="*/ 3129 w 101600"/>
                <a:gd name="connsiteY9" fmla="*/ 5 h 1488984"/>
                <a:gd name="connsiteX10" fmla="*/ 3118 w 101600"/>
                <a:gd name="connsiteY10" fmla="*/ 6 h 14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00" h="1488984">
                  <a:moveTo>
                    <a:pt x="3117" y="6"/>
                  </a:moveTo>
                  <a:cubicBezTo>
                    <a:pt x="1297" y="108"/>
                    <a:pt x="-96" y="1663"/>
                    <a:pt x="5" y="3480"/>
                  </a:cubicBezTo>
                  <a:cubicBezTo>
                    <a:pt x="5" y="3483"/>
                    <a:pt x="6" y="3487"/>
                    <a:pt x="6" y="3491"/>
                  </a:cubicBezTo>
                  <a:lnTo>
                    <a:pt x="96843" y="1490511"/>
                  </a:lnTo>
                  <a:cubicBezTo>
                    <a:pt x="96908" y="1492295"/>
                    <a:pt x="98409" y="1493688"/>
                    <a:pt x="100197" y="1493624"/>
                  </a:cubicBezTo>
                  <a:cubicBezTo>
                    <a:pt x="100243" y="1493622"/>
                    <a:pt x="100290" y="1493620"/>
                    <a:pt x="100336" y="1493616"/>
                  </a:cubicBezTo>
                  <a:cubicBezTo>
                    <a:pt x="102157" y="1493514"/>
                    <a:pt x="103550" y="1491959"/>
                    <a:pt x="103449" y="1490142"/>
                  </a:cubicBezTo>
                  <a:cubicBezTo>
                    <a:pt x="103449" y="1490138"/>
                    <a:pt x="103448" y="1490135"/>
                    <a:pt x="103448" y="1490131"/>
                  </a:cubicBezTo>
                  <a:lnTo>
                    <a:pt x="6610" y="3111"/>
                  </a:lnTo>
                  <a:cubicBezTo>
                    <a:pt x="6508" y="1294"/>
                    <a:pt x="4950" y="-97"/>
                    <a:pt x="3129" y="5"/>
                  </a:cubicBezTo>
                  <a:cubicBezTo>
                    <a:pt x="3125" y="5"/>
                    <a:pt x="3122" y="6"/>
                    <a:pt x="3118" y="6"/>
                  </a:cubicBezTo>
                  <a:close/>
                </a:path>
              </a:pathLst>
            </a:custGeom>
            <a:grpFill/>
            <a:ln w="6350"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66F90C8-BC21-0F45-9CE9-CE96DC7E3041}"/>
                </a:ext>
              </a:extLst>
            </p:cNvPr>
            <p:cNvSpPr/>
            <p:nvPr/>
          </p:nvSpPr>
          <p:spPr>
            <a:xfrm>
              <a:off x="11823700" y="5989191"/>
              <a:ext cx="31750" cy="868046"/>
            </a:xfrm>
            <a:custGeom>
              <a:avLst/>
              <a:gdLst>
                <a:gd name="connsiteX0" fmla="*/ 34671 w 31750"/>
                <a:gd name="connsiteY0" fmla="*/ 3 h 868046"/>
                <a:gd name="connsiteX1" fmla="*/ 31242 w 31750"/>
                <a:gd name="connsiteY1" fmla="*/ 3166 h 868046"/>
                <a:gd name="connsiteX2" fmla="*/ 31242 w 31750"/>
                <a:gd name="connsiteY2" fmla="*/ 3171 h 868046"/>
                <a:gd name="connsiteX3" fmla="*/ 0 w 31750"/>
                <a:gd name="connsiteY3" fmla="*/ 868303 h 868046"/>
                <a:gd name="connsiteX4" fmla="*/ 6350 w 31750"/>
                <a:gd name="connsiteY4" fmla="*/ 868303 h 868046"/>
                <a:gd name="connsiteX5" fmla="*/ 37656 w 31750"/>
                <a:gd name="connsiteY5" fmla="*/ 3424 h 868046"/>
                <a:gd name="connsiteX6" fmla="*/ 34672 w 31750"/>
                <a:gd name="connsiteY6" fmla="*/ 3 h 86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868046">
                  <a:moveTo>
                    <a:pt x="34671" y="3"/>
                  </a:moveTo>
                  <a:cubicBezTo>
                    <a:pt x="32848" y="-69"/>
                    <a:pt x="31314" y="1347"/>
                    <a:pt x="31242" y="3166"/>
                  </a:cubicBezTo>
                  <a:cubicBezTo>
                    <a:pt x="31242" y="3167"/>
                    <a:pt x="31242" y="3169"/>
                    <a:pt x="31242" y="3171"/>
                  </a:cubicBezTo>
                  <a:lnTo>
                    <a:pt x="0" y="868303"/>
                  </a:lnTo>
                  <a:lnTo>
                    <a:pt x="6350" y="868303"/>
                  </a:lnTo>
                  <a:lnTo>
                    <a:pt x="37656" y="3424"/>
                  </a:lnTo>
                  <a:cubicBezTo>
                    <a:pt x="37731" y="1673"/>
                    <a:pt x="36419" y="169"/>
                    <a:pt x="34672" y="3"/>
                  </a:cubicBezTo>
                  <a:close/>
                </a:path>
              </a:pathLst>
            </a:custGeom>
            <a:grpFill/>
            <a:ln w="635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71A2593-E1CE-B147-9A68-D0619C818940}"/>
                </a:ext>
              </a:extLst>
            </p:cNvPr>
            <p:cNvSpPr/>
            <p:nvPr/>
          </p:nvSpPr>
          <p:spPr>
            <a:xfrm>
              <a:off x="7459795" y="5921691"/>
              <a:ext cx="831850" cy="107714"/>
            </a:xfrm>
            <a:custGeom>
              <a:avLst/>
              <a:gdLst>
                <a:gd name="connsiteX0" fmla="*/ 830066 w 831850"/>
                <a:gd name="connsiteY0" fmla="*/ 22 h 107713"/>
                <a:gd name="connsiteX1" fmla="*/ 2089 w 831850"/>
                <a:gd name="connsiteY1" fmla="*/ 103808 h 107713"/>
                <a:gd name="connsiteX2" fmla="*/ 232 w 831850"/>
                <a:gd name="connsiteY2" fmla="*/ 108083 h 107713"/>
                <a:gd name="connsiteX3" fmla="*/ 2915 w 831850"/>
                <a:gd name="connsiteY3" fmla="*/ 110144 h 107713"/>
                <a:gd name="connsiteX4" fmla="*/ 830892 w 831850"/>
                <a:gd name="connsiteY4" fmla="*/ 6359 h 107713"/>
                <a:gd name="connsiteX5" fmla="*/ 833749 w 831850"/>
                <a:gd name="connsiteY5" fmla="*/ 2684 h 107713"/>
                <a:gd name="connsiteX6" fmla="*/ 830066 w 831850"/>
                <a:gd name="connsiteY6" fmla="*/ 22 h 1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850" h="107713">
                  <a:moveTo>
                    <a:pt x="830066" y="22"/>
                  </a:moveTo>
                  <a:lnTo>
                    <a:pt x="2089" y="103808"/>
                  </a:lnTo>
                  <a:cubicBezTo>
                    <a:pt x="393" y="104476"/>
                    <a:pt x="-438" y="106390"/>
                    <a:pt x="232" y="108083"/>
                  </a:cubicBezTo>
                  <a:cubicBezTo>
                    <a:pt x="679" y="109210"/>
                    <a:pt x="1709" y="110001"/>
                    <a:pt x="2915" y="110144"/>
                  </a:cubicBezTo>
                  <a:lnTo>
                    <a:pt x="830892" y="6359"/>
                  </a:lnTo>
                  <a:cubicBezTo>
                    <a:pt x="832696" y="6128"/>
                    <a:pt x="833973" y="4485"/>
                    <a:pt x="833749" y="2684"/>
                  </a:cubicBezTo>
                  <a:cubicBezTo>
                    <a:pt x="833398" y="978"/>
                    <a:pt x="831799" y="-177"/>
                    <a:pt x="830066" y="22"/>
                  </a:cubicBezTo>
                  <a:close/>
                </a:path>
              </a:pathLst>
            </a:custGeom>
            <a:grpFill/>
            <a:ln w="635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6D5D001A-634C-5444-B940-E698DE81744A}"/>
                </a:ext>
              </a:extLst>
            </p:cNvPr>
            <p:cNvSpPr/>
            <p:nvPr/>
          </p:nvSpPr>
          <p:spPr>
            <a:xfrm>
              <a:off x="8909607" y="6358678"/>
              <a:ext cx="584200" cy="392839"/>
            </a:xfrm>
            <a:custGeom>
              <a:avLst/>
              <a:gdLst>
                <a:gd name="connsiteX0" fmla="*/ 584659 w 584200"/>
                <a:gd name="connsiteY0" fmla="*/ 544 h 392838"/>
                <a:gd name="connsiteX1" fmla="*/ 1474 w 584200"/>
                <a:gd name="connsiteY1" fmla="*/ 390025 h 392838"/>
                <a:gd name="connsiteX2" fmla="*/ 523 w 584200"/>
                <a:gd name="connsiteY2" fmla="*/ 394495 h 392838"/>
                <a:gd name="connsiteX3" fmla="*/ 585 w 584200"/>
                <a:gd name="connsiteY3" fmla="*/ 394587 h 392838"/>
                <a:gd name="connsiteX4" fmla="*/ 5157 w 584200"/>
                <a:gd name="connsiteY4" fmla="*/ 395537 h 392838"/>
                <a:gd name="connsiteX5" fmla="*/ 5158 w 584200"/>
                <a:gd name="connsiteY5" fmla="*/ 395537 h 392838"/>
                <a:gd name="connsiteX6" fmla="*/ 588342 w 584200"/>
                <a:gd name="connsiteY6" fmla="*/ 6057 h 392838"/>
                <a:gd name="connsiteX7" fmla="*/ 589294 w 584200"/>
                <a:gd name="connsiteY7" fmla="*/ 1495 h 392838"/>
                <a:gd name="connsiteX8" fmla="*/ 589294 w 584200"/>
                <a:gd name="connsiteY8" fmla="*/ 1495 h 392838"/>
                <a:gd name="connsiteX9" fmla="*/ 584659 w 584200"/>
                <a:gd name="connsiteY9" fmla="*/ 544 h 39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4200" h="392838">
                  <a:moveTo>
                    <a:pt x="584659" y="544"/>
                  </a:moveTo>
                  <a:lnTo>
                    <a:pt x="1474" y="390025"/>
                  </a:lnTo>
                  <a:cubicBezTo>
                    <a:pt x="-26" y="390997"/>
                    <a:pt x="-451" y="392998"/>
                    <a:pt x="523" y="394495"/>
                  </a:cubicBezTo>
                  <a:cubicBezTo>
                    <a:pt x="543" y="394526"/>
                    <a:pt x="564" y="394556"/>
                    <a:pt x="585" y="394587"/>
                  </a:cubicBezTo>
                  <a:cubicBezTo>
                    <a:pt x="1584" y="396109"/>
                    <a:pt x="3632" y="396534"/>
                    <a:pt x="5157" y="395537"/>
                  </a:cubicBezTo>
                  <a:cubicBezTo>
                    <a:pt x="5157" y="395537"/>
                    <a:pt x="5157" y="395537"/>
                    <a:pt x="5158" y="395537"/>
                  </a:cubicBezTo>
                  <a:lnTo>
                    <a:pt x="588342" y="6057"/>
                  </a:lnTo>
                  <a:cubicBezTo>
                    <a:pt x="589867" y="5059"/>
                    <a:pt x="590293" y="3017"/>
                    <a:pt x="589294" y="1495"/>
                  </a:cubicBezTo>
                  <a:cubicBezTo>
                    <a:pt x="589294" y="1495"/>
                    <a:pt x="589294" y="1495"/>
                    <a:pt x="589294" y="1495"/>
                  </a:cubicBezTo>
                  <a:cubicBezTo>
                    <a:pt x="588271" y="-36"/>
                    <a:pt x="586204" y="-460"/>
                    <a:pt x="584659" y="544"/>
                  </a:cubicBezTo>
                  <a:close/>
                </a:path>
              </a:pathLst>
            </a:custGeom>
            <a:grpFill/>
            <a:ln w="635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4427BA7-B090-CF48-9884-21F44D5ECA5B}"/>
                </a:ext>
              </a:extLst>
            </p:cNvPr>
            <p:cNvSpPr/>
            <p:nvPr/>
          </p:nvSpPr>
          <p:spPr>
            <a:xfrm>
              <a:off x="11854931" y="5989214"/>
              <a:ext cx="336550" cy="399175"/>
            </a:xfrm>
            <a:custGeom>
              <a:avLst/>
              <a:gdLst>
                <a:gd name="connsiteX0" fmla="*/ 5853 w 336550"/>
                <a:gd name="connsiteY0" fmla="*/ 1183 h 399174"/>
                <a:gd name="connsiteX1" fmla="*/ 1186 w 336550"/>
                <a:gd name="connsiteY1" fmla="*/ 772 h 399174"/>
                <a:gd name="connsiteX2" fmla="*/ 774 w 336550"/>
                <a:gd name="connsiteY2" fmla="*/ 5428 h 399174"/>
                <a:gd name="connsiteX3" fmla="*/ 337324 w 336550"/>
                <a:gd name="connsiteY3" fmla="*/ 402702 h 399174"/>
                <a:gd name="connsiteX4" fmla="*/ 337324 w 336550"/>
                <a:gd name="connsiteY4" fmla="*/ 392438 h 399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0" h="399174">
                  <a:moveTo>
                    <a:pt x="5853" y="1183"/>
                  </a:moveTo>
                  <a:cubicBezTo>
                    <a:pt x="4678" y="-216"/>
                    <a:pt x="2589" y="-401"/>
                    <a:pt x="1186" y="772"/>
                  </a:cubicBezTo>
                  <a:cubicBezTo>
                    <a:pt x="-217" y="1944"/>
                    <a:pt x="-402" y="4029"/>
                    <a:pt x="774" y="5428"/>
                  </a:cubicBezTo>
                  <a:lnTo>
                    <a:pt x="337324" y="402702"/>
                  </a:lnTo>
                  <a:lnTo>
                    <a:pt x="337324" y="392438"/>
                  </a:lnTo>
                  <a:close/>
                </a:path>
              </a:pathLst>
            </a:custGeom>
            <a:grpFill/>
            <a:ln w="635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8E9B2B5-623F-994D-B54A-AF71E63FC0C1}"/>
                </a:ext>
              </a:extLst>
            </p:cNvPr>
            <p:cNvSpPr/>
            <p:nvPr/>
          </p:nvSpPr>
          <p:spPr>
            <a:xfrm>
              <a:off x="8287440" y="5261256"/>
              <a:ext cx="527050" cy="665291"/>
            </a:xfrm>
            <a:custGeom>
              <a:avLst/>
              <a:gdLst>
                <a:gd name="connsiteX0" fmla="*/ 526360 w 527050"/>
                <a:gd name="connsiteY0" fmla="*/ 1123 h 665291"/>
                <a:gd name="connsiteX1" fmla="*/ 580 w 527050"/>
                <a:gd name="connsiteY1" fmla="*/ 661725 h 665291"/>
                <a:gd name="connsiteX2" fmla="*/ 1087 w 527050"/>
                <a:gd name="connsiteY2" fmla="*/ 666034 h 665291"/>
                <a:gd name="connsiteX3" fmla="*/ 5667 w 527050"/>
                <a:gd name="connsiteY3" fmla="*/ 666090 h 665291"/>
                <a:gd name="connsiteX4" fmla="*/ 5723 w 527050"/>
                <a:gd name="connsiteY4" fmla="*/ 666034 h 665291"/>
                <a:gd name="connsiteX5" fmla="*/ 531567 w 527050"/>
                <a:gd name="connsiteY5" fmla="*/ 5495 h 665291"/>
                <a:gd name="connsiteX6" fmla="*/ 531059 w 527050"/>
                <a:gd name="connsiteY6" fmla="*/ 806 h 665291"/>
                <a:gd name="connsiteX7" fmla="*/ 526360 w 527050"/>
                <a:gd name="connsiteY7" fmla="*/ 1123 h 66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050" h="665291">
                  <a:moveTo>
                    <a:pt x="526360" y="1123"/>
                  </a:moveTo>
                  <a:lnTo>
                    <a:pt x="580" y="661725"/>
                  </a:lnTo>
                  <a:cubicBezTo>
                    <a:pt x="-356" y="663086"/>
                    <a:pt x="-139" y="664927"/>
                    <a:pt x="1087" y="666034"/>
                  </a:cubicBezTo>
                  <a:cubicBezTo>
                    <a:pt x="2337" y="667311"/>
                    <a:pt x="4387" y="667336"/>
                    <a:pt x="5667" y="666090"/>
                  </a:cubicBezTo>
                  <a:cubicBezTo>
                    <a:pt x="5685" y="666071"/>
                    <a:pt x="5704" y="666053"/>
                    <a:pt x="5723" y="666034"/>
                  </a:cubicBezTo>
                  <a:lnTo>
                    <a:pt x="531567" y="5495"/>
                  </a:lnTo>
                  <a:cubicBezTo>
                    <a:pt x="532711" y="4056"/>
                    <a:pt x="532484" y="1968"/>
                    <a:pt x="531059" y="806"/>
                  </a:cubicBezTo>
                  <a:cubicBezTo>
                    <a:pt x="529667" y="-382"/>
                    <a:pt x="527579" y="-241"/>
                    <a:pt x="526360" y="1123"/>
                  </a:cubicBezTo>
                  <a:close/>
                </a:path>
              </a:pathLst>
            </a:custGeom>
            <a:grpFill/>
            <a:ln w="635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623A009-F717-2F4D-B4D5-C11BE0DB645C}"/>
                </a:ext>
              </a:extLst>
            </p:cNvPr>
            <p:cNvSpPr/>
            <p:nvPr/>
          </p:nvSpPr>
          <p:spPr>
            <a:xfrm>
              <a:off x="5679354" y="5332315"/>
              <a:ext cx="704850" cy="1203860"/>
            </a:xfrm>
            <a:custGeom>
              <a:avLst/>
              <a:gdLst>
                <a:gd name="connsiteX0" fmla="*/ 6182 w 704850"/>
                <a:gd name="connsiteY0" fmla="*/ 1598 h 1203859"/>
                <a:gd name="connsiteX1" fmla="*/ 1673 w 704850"/>
                <a:gd name="connsiteY1" fmla="*/ 458 h 1203859"/>
                <a:gd name="connsiteX2" fmla="*/ 404 w 704850"/>
                <a:gd name="connsiteY2" fmla="*/ 4849 h 1203859"/>
                <a:gd name="connsiteX3" fmla="*/ 467 w 704850"/>
                <a:gd name="connsiteY3" fmla="*/ 4956 h 1203859"/>
                <a:gd name="connsiteX4" fmla="*/ 701824 w 704850"/>
                <a:gd name="connsiteY4" fmla="*/ 1206282 h 1203859"/>
                <a:gd name="connsiteX5" fmla="*/ 706333 w 704850"/>
                <a:gd name="connsiteY5" fmla="*/ 1207486 h 1203859"/>
                <a:gd name="connsiteX6" fmla="*/ 707539 w 704850"/>
                <a:gd name="connsiteY6" fmla="*/ 1202924 h 120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850" h="1203859">
                  <a:moveTo>
                    <a:pt x="6182" y="1598"/>
                  </a:moveTo>
                  <a:cubicBezTo>
                    <a:pt x="5248" y="47"/>
                    <a:pt x="3235" y="-462"/>
                    <a:pt x="1673" y="458"/>
                  </a:cubicBezTo>
                  <a:cubicBezTo>
                    <a:pt x="108" y="1321"/>
                    <a:pt x="-460" y="3287"/>
                    <a:pt x="404" y="4849"/>
                  </a:cubicBezTo>
                  <a:cubicBezTo>
                    <a:pt x="424" y="4885"/>
                    <a:pt x="445" y="4921"/>
                    <a:pt x="467" y="4956"/>
                  </a:cubicBezTo>
                  <a:lnTo>
                    <a:pt x="701824" y="1206282"/>
                  </a:lnTo>
                  <a:cubicBezTo>
                    <a:pt x="702737" y="1207856"/>
                    <a:pt x="704754" y="1208395"/>
                    <a:pt x="706333" y="1207486"/>
                  </a:cubicBezTo>
                  <a:cubicBezTo>
                    <a:pt x="707918" y="1206551"/>
                    <a:pt x="708456" y="1204518"/>
                    <a:pt x="707539" y="1202924"/>
                  </a:cubicBezTo>
                  <a:close/>
                </a:path>
              </a:pathLst>
            </a:custGeom>
            <a:grpFill/>
            <a:ln w="635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6C99604-5E3C-EF4C-B9B4-D3204ECAE5F3}"/>
                </a:ext>
              </a:extLst>
            </p:cNvPr>
            <p:cNvSpPr/>
            <p:nvPr/>
          </p:nvSpPr>
          <p:spPr>
            <a:xfrm>
              <a:off x="7404348" y="5222398"/>
              <a:ext cx="57150" cy="804685"/>
            </a:xfrm>
            <a:custGeom>
              <a:avLst/>
              <a:gdLst>
                <a:gd name="connsiteX0" fmla="*/ 3117 w 57150"/>
                <a:gd name="connsiteY0" fmla="*/ 0 h 804685"/>
                <a:gd name="connsiteX1" fmla="*/ 6 w 57150"/>
                <a:gd name="connsiteY1" fmla="*/ 3548 h 804685"/>
                <a:gd name="connsiteX2" fmla="*/ 54616 w 57150"/>
                <a:gd name="connsiteY2" fmla="*/ 806650 h 804685"/>
                <a:gd name="connsiteX3" fmla="*/ 59042 w 57150"/>
                <a:gd name="connsiteY3" fmla="*/ 808397 h 804685"/>
                <a:gd name="connsiteX4" fmla="*/ 60966 w 57150"/>
                <a:gd name="connsiteY4" fmla="*/ 806143 h 804685"/>
                <a:gd name="connsiteX5" fmla="*/ 6292 w 57150"/>
                <a:gd name="connsiteY5" fmla="*/ 3041 h 804685"/>
                <a:gd name="connsiteX6" fmla="*/ 3117 w 57150"/>
                <a:gd name="connsiteY6" fmla="*/ 0 h 80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804685">
                  <a:moveTo>
                    <a:pt x="3117" y="0"/>
                  </a:moveTo>
                  <a:cubicBezTo>
                    <a:pt x="1283" y="135"/>
                    <a:pt x="-103" y="1716"/>
                    <a:pt x="6" y="3548"/>
                  </a:cubicBezTo>
                  <a:lnTo>
                    <a:pt x="54616" y="806650"/>
                  </a:lnTo>
                  <a:cubicBezTo>
                    <a:pt x="55355" y="808352"/>
                    <a:pt x="57336" y="809134"/>
                    <a:pt x="59042" y="808397"/>
                  </a:cubicBezTo>
                  <a:cubicBezTo>
                    <a:pt x="59999" y="807983"/>
                    <a:pt x="60709" y="807151"/>
                    <a:pt x="60966" y="806143"/>
                  </a:cubicBezTo>
                  <a:lnTo>
                    <a:pt x="6292" y="3041"/>
                  </a:lnTo>
                  <a:cubicBezTo>
                    <a:pt x="6165" y="1369"/>
                    <a:pt x="4797" y="60"/>
                    <a:pt x="3117" y="0"/>
                  </a:cubicBezTo>
                  <a:close/>
                </a:path>
              </a:pathLst>
            </a:custGeom>
            <a:grpFill/>
            <a:ln w="635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6536A9B-2E84-C941-818E-4F51E3D10F1C}"/>
                </a:ext>
              </a:extLst>
            </p:cNvPr>
            <p:cNvSpPr/>
            <p:nvPr/>
          </p:nvSpPr>
          <p:spPr>
            <a:xfrm>
              <a:off x="11855958" y="6714618"/>
              <a:ext cx="31750" cy="139394"/>
            </a:xfrm>
            <a:custGeom>
              <a:avLst/>
              <a:gdLst>
                <a:gd name="connsiteX0" fmla="*/ 30036 w 31750"/>
                <a:gd name="connsiteY0" fmla="*/ 60 h 139394"/>
                <a:gd name="connsiteX1" fmla="*/ 26171 w 31750"/>
                <a:gd name="connsiteY1" fmla="*/ 2675 h 139394"/>
                <a:gd name="connsiteX2" fmla="*/ 26163 w 31750"/>
                <a:gd name="connsiteY2" fmla="*/ 2721 h 139394"/>
                <a:gd name="connsiteX3" fmla="*/ 0 w 31750"/>
                <a:gd name="connsiteY3" fmla="*/ 142875 h 139394"/>
                <a:gd name="connsiteX4" fmla="*/ 6731 w 31750"/>
                <a:gd name="connsiteY4" fmla="*/ 142875 h 139394"/>
                <a:gd name="connsiteX5" fmla="*/ 32703 w 31750"/>
                <a:gd name="connsiteY5" fmla="*/ 3925 h 139394"/>
                <a:gd name="connsiteX6" fmla="*/ 30035 w 31750"/>
                <a:gd name="connsiteY6" fmla="*/ 60 h 1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139394">
                  <a:moveTo>
                    <a:pt x="30036" y="60"/>
                  </a:moveTo>
                  <a:cubicBezTo>
                    <a:pt x="28245" y="-283"/>
                    <a:pt x="26515" y="888"/>
                    <a:pt x="26171" y="2675"/>
                  </a:cubicBezTo>
                  <a:cubicBezTo>
                    <a:pt x="26168" y="2690"/>
                    <a:pt x="26166" y="2705"/>
                    <a:pt x="26163" y="2721"/>
                  </a:cubicBezTo>
                  <a:lnTo>
                    <a:pt x="0" y="142875"/>
                  </a:lnTo>
                  <a:lnTo>
                    <a:pt x="6731" y="142875"/>
                  </a:lnTo>
                  <a:lnTo>
                    <a:pt x="32703" y="3925"/>
                  </a:lnTo>
                  <a:cubicBezTo>
                    <a:pt x="33013" y="2127"/>
                    <a:pt x="31829" y="412"/>
                    <a:pt x="30035" y="60"/>
                  </a:cubicBezTo>
                  <a:close/>
                </a:path>
              </a:pathLst>
            </a:custGeom>
            <a:grpFill/>
            <a:ln w="635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2B984E0-F003-1B4F-AA61-F681F690515E}"/>
                </a:ext>
              </a:extLst>
            </p:cNvPr>
            <p:cNvSpPr/>
            <p:nvPr/>
          </p:nvSpPr>
          <p:spPr>
            <a:xfrm>
              <a:off x="7405387" y="5222588"/>
              <a:ext cx="1409700" cy="44353"/>
            </a:xfrm>
            <a:custGeom>
              <a:avLst/>
              <a:gdLst>
                <a:gd name="connsiteX0" fmla="*/ 1410763 w 1409700"/>
                <a:gd name="connsiteY0" fmla="*/ 38714 h 44352"/>
                <a:gd name="connsiteX1" fmla="*/ 2396 w 1409700"/>
                <a:gd name="connsiteY1" fmla="*/ 0 h 44352"/>
                <a:gd name="connsiteX2" fmla="*/ 128 w 1409700"/>
                <a:gd name="connsiteY2" fmla="*/ 4073 h 44352"/>
                <a:gd name="connsiteX3" fmla="*/ 2396 w 1409700"/>
                <a:gd name="connsiteY3" fmla="*/ 6336 h 44352"/>
                <a:gd name="connsiteX4" fmla="*/ 1410826 w 1409700"/>
                <a:gd name="connsiteY4" fmla="*/ 45050 h 44352"/>
                <a:gd name="connsiteX5" fmla="*/ 1414065 w 1409700"/>
                <a:gd name="connsiteY5" fmla="*/ 42008 h 44352"/>
                <a:gd name="connsiteX6" fmla="*/ 1410763 w 1409700"/>
                <a:gd name="connsiteY6" fmla="*/ 38714 h 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44352">
                  <a:moveTo>
                    <a:pt x="1410763" y="38714"/>
                  </a:moveTo>
                  <a:lnTo>
                    <a:pt x="2396" y="0"/>
                  </a:lnTo>
                  <a:cubicBezTo>
                    <a:pt x="642" y="500"/>
                    <a:pt x="-373" y="2323"/>
                    <a:pt x="128" y="4073"/>
                  </a:cubicBezTo>
                  <a:cubicBezTo>
                    <a:pt x="441" y="5168"/>
                    <a:pt x="1299" y="6023"/>
                    <a:pt x="2396" y="6336"/>
                  </a:cubicBezTo>
                  <a:lnTo>
                    <a:pt x="1410826" y="45050"/>
                  </a:lnTo>
                  <a:cubicBezTo>
                    <a:pt x="1412543" y="45053"/>
                    <a:pt x="1413964" y="43718"/>
                    <a:pt x="1414065" y="42008"/>
                  </a:cubicBezTo>
                  <a:cubicBezTo>
                    <a:pt x="1414031" y="40203"/>
                    <a:pt x="1412572" y="38747"/>
                    <a:pt x="1410763" y="38714"/>
                  </a:cubicBezTo>
                  <a:close/>
                </a:path>
              </a:pathLst>
            </a:custGeom>
            <a:grpFill/>
            <a:ln w="635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AE733154-886A-EF4B-B736-015CB5421C14}"/>
                </a:ext>
              </a:extLst>
            </p:cNvPr>
            <p:cNvSpPr/>
            <p:nvPr/>
          </p:nvSpPr>
          <p:spPr>
            <a:xfrm>
              <a:off x="11022674" y="5608306"/>
              <a:ext cx="609600" cy="639947"/>
            </a:xfrm>
            <a:custGeom>
              <a:avLst/>
              <a:gdLst>
                <a:gd name="connsiteX0" fmla="*/ 609891 w 609600"/>
                <a:gd name="connsiteY0" fmla="*/ 721 h 639946"/>
                <a:gd name="connsiteX1" fmla="*/ 926 w 609600"/>
                <a:gd name="connsiteY1" fmla="*/ 638830 h 639946"/>
                <a:gd name="connsiteX2" fmla="*/ 926 w 609600"/>
                <a:gd name="connsiteY2" fmla="*/ 643455 h 639946"/>
                <a:gd name="connsiteX3" fmla="*/ 5595 w 609600"/>
                <a:gd name="connsiteY3" fmla="*/ 643485 h 639946"/>
                <a:gd name="connsiteX4" fmla="*/ 5624 w 609600"/>
                <a:gd name="connsiteY4" fmla="*/ 643455 h 639946"/>
                <a:gd name="connsiteX5" fmla="*/ 614780 w 609600"/>
                <a:gd name="connsiteY5" fmla="*/ 5409 h 639946"/>
                <a:gd name="connsiteX6" fmla="*/ 614171 w 609600"/>
                <a:gd name="connsiteY6" fmla="*/ 699 h 639946"/>
                <a:gd name="connsiteX7" fmla="*/ 609954 w 609600"/>
                <a:gd name="connsiteY7" fmla="*/ 784 h 63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39946">
                  <a:moveTo>
                    <a:pt x="609891" y="721"/>
                  </a:moveTo>
                  <a:lnTo>
                    <a:pt x="926" y="638830"/>
                  </a:lnTo>
                  <a:cubicBezTo>
                    <a:pt x="-309" y="640126"/>
                    <a:pt x="-309" y="642159"/>
                    <a:pt x="926" y="643455"/>
                  </a:cubicBezTo>
                  <a:cubicBezTo>
                    <a:pt x="2207" y="644750"/>
                    <a:pt x="4297" y="644763"/>
                    <a:pt x="5595" y="643485"/>
                  </a:cubicBezTo>
                  <a:cubicBezTo>
                    <a:pt x="5605" y="643475"/>
                    <a:pt x="5614" y="643465"/>
                    <a:pt x="5624" y="643455"/>
                  </a:cubicBezTo>
                  <a:lnTo>
                    <a:pt x="614780" y="5409"/>
                  </a:lnTo>
                  <a:cubicBezTo>
                    <a:pt x="615916" y="3941"/>
                    <a:pt x="615643" y="1832"/>
                    <a:pt x="614171" y="699"/>
                  </a:cubicBezTo>
                  <a:cubicBezTo>
                    <a:pt x="612920" y="-264"/>
                    <a:pt x="611166" y="-229"/>
                    <a:pt x="609954" y="784"/>
                  </a:cubicBezTo>
                  <a:close/>
                </a:path>
              </a:pathLst>
            </a:custGeom>
            <a:grpFill/>
            <a:ln w="635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0FDB9C8-EC68-DC45-8C30-2D4A93B6C86E}"/>
                </a:ext>
              </a:extLst>
            </p:cNvPr>
            <p:cNvSpPr/>
            <p:nvPr/>
          </p:nvSpPr>
          <p:spPr>
            <a:xfrm>
              <a:off x="7458958" y="6025499"/>
              <a:ext cx="63500" cy="830030"/>
            </a:xfrm>
            <a:custGeom>
              <a:avLst/>
              <a:gdLst>
                <a:gd name="connsiteX0" fmla="*/ 3117 w 63500"/>
                <a:gd name="connsiteY0" fmla="*/ 0 h 830029"/>
                <a:gd name="connsiteX1" fmla="*/ 6 w 63500"/>
                <a:gd name="connsiteY1" fmla="*/ 3548 h 830029"/>
                <a:gd name="connsiteX2" fmla="*/ 58807 w 63500"/>
                <a:gd name="connsiteY2" fmla="*/ 831994 h 830029"/>
                <a:gd name="connsiteX3" fmla="*/ 65157 w 63500"/>
                <a:gd name="connsiteY3" fmla="*/ 831994 h 830029"/>
                <a:gd name="connsiteX4" fmla="*/ 6356 w 63500"/>
                <a:gd name="connsiteY4" fmla="*/ 3041 h 830029"/>
                <a:gd name="connsiteX5" fmla="*/ 3117 w 63500"/>
                <a:gd name="connsiteY5" fmla="*/ 0 h 83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830029">
                  <a:moveTo>
                    <a:pt x="3117" y="0"/>
                  </a:moveTo>
                  <a:cubicBezTo>
                    <a:pt x="1283" y="135"/>
                    <a:pt x="-103" y="1716"/>
                    <a:pt x="6" y="3548"/>
                  </a:cubicBezTo>
                  <a:lnTo>
                    <a:pt x="58807" y="831994"/>
                  </a:lnTo>
                  <a:lnTo>
                    <a:pt x="65157" y="831994"/>
                  </a:lnTo>
                  <a:lnTo>
                    <a:pt x="6356" y="3041"/>
                  </a:lnTo>
                  <a:cubicBezTo>
                    <a:pt x="6197" y="1359"/>
                    <a:pt x="4810" y="56"/>
                    <a:pt x="3117" y="0"/>
                  </a:cubicBezTo>
                  <a:close/>
                </a:path>
              </a:pathLst>
            </a:custGeom>
            <a:grpFill/>
            <a:ln w="6350"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56B667F-8142-DC42-95E9-77936DE9AC5D}"/>
                </a:ext>
              </a:extLst>
            </p:cNvPr>
            <p:cNvSpPr/>
            <p:nvPr/>
          </p:nvSpPr>
          <p:spPr>
            <a:xfrm>
              <a:off x="11882124" y="6714648"/>
              <a:ext cx="304800" cy="107714"/>
            </a:xfrm>
            <a:custGeom>
              <a:avLst/>
              <a:gdLst>
                <a:gd name="connsiteX0" fmla="*/ 4378 w 304800"/>
                <a:gd name="connsiteY0" fmla="*/ 156 h 107713"/>
                <a:gd name="connsiteX1" fmla="*/ 156 w 304800"/>
                <a:gd name="connsiteY1" fmla="*/ 2349 h 107713"/>
                <a:gd name="connsiteX2" fmla="*/ 2155 w 304800"/>
                <a:gd name="connsiteY2" fmla="*/ 6492 h 107713"/>
                <a:gd name="connsiteX3" fmla="*/ 309876 w 304800"/>
                <a:gd name="connsiteY3" fmla="*/ 113699 h 107713"/>
                <a:gd name="connsiteX4" fmla="*/ 309876 w 304800"/>
                <a:gd name="connsiteY4" fmla="*/ 106666 h 10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07713">
                  <a:moveTo>
                    <a:pt x="4378" y="156"/>
                  </a:moveTo>
                  <a:cubicBezTo>
                    <a:pt x="2605" y="-401"/>
                    <a:pt x="715" y="581"/>
                    <a:pt x="156" y="2349"/>
                  </a:cubicBezTo>
                  <a:cubicBezTo>
                    <a:pt x="-378" y="4041"/>
                    <a:pt x="497" y="5854"/>
                    <a:pt x="2155" y="6492"/>
                  </a:cubicBezTo>
                  <a:lnTo>
                    <a:pt x="309876" y="113699"/>
                  </a:lnTo>
                  <a:lnTo>
                    <a:pt x="309876" y="106666"/>
                  </a:lnTo>
                  <a:close/>
                </a:path>
              </a:pathLst>
            </a:custGeom>
            <a:grpFill/>
            <a:ln w="6350"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E83E556B-CB69-7B40-A264-A747AF6BEC77}"/>
                </a:ext>
              </a:extLst>
            </p:cNvPr>
            <p:cNvSpPr/>
            <p:nvPr/>
          </p:nvSpPr>
          <p:spPr>
            <a:xfrm>
              <a:off x="7459114" y="6025640"/>
              <a:ext cx="717550" cy="830030"/>
            </a:xfrm>
            <a:custGeom>
              <a:avLst/>
              <a:gdLst>
                <a:gd name="connsiteX0" fmla="*/ 1311 w 717550"/>
                <a:gd name="connsiteY0" fmla="*/ 683 h 830029"/>
                <a:gd name="connsiteX1" fmla="*/ 668 w 717550"/>
                <a:gd name="connsiteY1" fmla="*/ 5298 h 830029"/>
                <a:gd name="connsiteX2" fmla="*/ 676 w 717550"/>
                <a:gd name="connsiteY2" fmla="*/ 5308 h 830029"/>
                <a:gd name="connsiteX3" fmla="*/ 713337 w 717550"/>
                <a:gd name="connsiteY3" fmla="*/ 831853 h 830029"/>
                <a:gd name="connsiteX4" fmla="*/ 722036 w 717550"/>
                <a:gd name="connsiteY4" fmla="*/ 831853 h 830029"/>
                <a:gd name="connsiteX5" fmla="*/ 5693 w 717550"/>
                <a:gd name="connsiteY5" fmla="*/ 1000 h 830029"/>
                <a:gd name="connsiteX6" fmla="*/ 1312 w 717550"/>
                <a:gd name="connsiteY6" fmla="*/ 683 h 83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550" h="830029">
                  <a:moveTo>
                    <a:pt x="1311" y="683"/>
                  </a:moveTo>
                  <a:cubicBezTo>
                    <a:pt x="-144" y="1780"/>
                    <a:pt x="-432" y="3846"/>
                    <a:pt x="668" y="5298"/>
                  </a:cubicBezTo>
                  <a:cubicBezTo>
                    <a:pt x="671" y="5301"/>
                    <a:pt x="674" y="5305"/>
                    <a:pt x="676" y="5308"/>
                  </a:cubicBezTo>
                  <a:lnTo>
                    <a:pt x="713337" y="831853"/>
                  </a:lnTo>
                  <a:lnTo>
                    <a:pt x="722036" y="831853"/>
                  </a:lnTo>
                  <a:lnTo>
                    <a:pt x="5693" y="1000"/>
                  </a:lnTo>
                  <a:cubicBezTo>
                    <a:pt x="4525" y="-201"/>
                    <a:pt x="2640" y="-337"/>
                    <a:pt x="1312" y="683"/>
                  </a:cubicBezTo>
                  <a:close/>
                </a:path>
              </a:pathLst>
            </a:custGeom>
            <a:grpFill/>
            <a:ln w="6350"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CE63BDB-7420-0E4E-977B-FC0DAE5724DA}"/>
                </a:ext>
              </a:extLst>
            </p:cNvPr>
            <p:cNvSpPr/>
            <p:nvPr/>
          </p:nvSpPr>
          <p:spPr>
            <a:xfrm>
              <a:off x="11881418" y="6714375"/>
              <a:ext cx="304800" cy="88705"/>
            </a:xfrm>
            <a:custGeom>
              <a:avLst/>
              <a:gdLst>
                <a:gd name="connsiteX0" fmla="*/ 4893 w 304800"/>
                <a:gd name="connsiteY0" fmla="*/ 366 h 88705"/>
                <a:gd name="connsiteX1" fmla="*/ 367 w 304800"/>
                <a:gd name="connsiteY1" fmla="*/ 1835 h 88705"/>
                <a:gd name="connsiteX2" fmla="*/ 1840 w 304800"/>
                <a:gd name="connsiteY2" fmla="*/ 6351 h 88705"/>
                <a:gd name="connsiteX3" fmla="*/ 3052 w 304800"/>
                <a:gd name="connsiteY3" fmla="*/ 6702 h 88705"/>
                <a:gd name="connsiteX4" fmla="*/ 310582 w 304800"/>
                <a:gd name="connsiteY4" fmla="*/ 95027 h 88705"/>
                <a:gd name="connsiteX5" fmla="*/ 310582 w 304800"/>
                <a:gd name="connsiteY5" fmla="*/ 88184 h 8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88705">
                  <a:moveTo>
                    <a:pt x="4893" y="366"/>
                  </a:moveTo>
                  <a:cubicBezTo>
                    <a:pt x="3237" y="-475"/>
                    <a:pt x="1210" y="183"/>
                    <a:pt x="367" y="1835"/>
                  </a:cubicBezTo>
                  <a:cubicBezTo>
                    <a:pt x="-476" y="3488"/>
                    <a:pt x="183" y="5510"/>
                    <a:pt x="1840" y="6351"/>
                  </a:cubicBezTo>
                  <a:cubicBezTo>
                    <a:pt x="2218" y="6544"/>
                    <a:pt x="2630" y="6663"/>
                    <a:pt x="3052" y="6702"/>
                  </a:cubicBezTo>
                  <a:lnTo>
                    <a:pt x="310582" y="95027"/>
                  </a:lnTo>
                  <a:lnTo>
                    <a:pt x="310582" y="88184"/>
                  </a:lnTo>
                  <a:close/>
                </a:path>
              </a:pathLst>
            </a:custGeom>
            <a:grpFill/>
            <a:ln w="6350"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98FC081-E420-A04F-B4D2-923078B3E424}"/>
                </a:ext>
              </a:extLst>
            </p:cNvPr>
            <p:cNvSpPr/>
            <p:nvPr/>
          </p:nvSpPr>
          <p:spPr>
            <a:xfrm>
              <a:off x="6380424" y="5757784"/>
              <a:ext cx="279400" cy="779341"/>
            </a:xfrm>
            <a:custGeom>
              <a:avLst/>
              <a:gdLst>
                <a:gd name="connsiteX0" fmla="*/ 280726 w 279400"/>
                <a:gd name="connsiteY0" fmla="*/ 205 h 779340"/>
                <a:gd name="connsiteX1" fmla="*/ 276560 w 279400"/>
                <a:gd name="connsiteY1" fmla="*/ 2102 h 779340"/>
                <a:gd name="connsiteX2" fmla="*/ 276536 w 279400"/>
                <a:gd name="connsiteY2" fmla="*/ 2169 h 779340"/>
                <a:gd name="connsiteX3" fmla="*/ 183 w 279400"/>
                <a:gd name="connsiteY3" fmla="*/ 778025 h 779340"/>
                <a:gd name="connsiteX4" fmla="*/ 2215 w 279400"/>
                <a:gd name="connsiteY4" fmla="*/ 782270 h 779340"/>
                <a:gd name="connsiteX5" fmla="*/ 6469 w 279400"/>
                <a:gd name="connsiteY5" fmla="*/ 780243 h 779340"/>
                <a:gd name="connsiteX6" fmla="*/ 282758 w 279400"/>
                <a:gd name="connsiteY6" fmla="*/ 4387 h 779340"/>
                <a:gd name="connsiteX7" fmla="*/ 280831 w 279400"/>
                <a:gd name="connsiteY7" fmla="*/ 241 h 779340"/>
                <a:gd name="connsiteX8" fmla="*/ 280726 w 279400"/>
                <a:gd name="connsiteY8" fmla="*/ 205 h 77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 h="779340">
                  <a:moveTo>
                    <a:pt x="280726" y="205"/>
                  </a:moveTo>
                  <a:cubicBezTo>
                    <a:pt x="279050" y="-419"/>
                    <a:pt x="277185" y="430"/>
                    <a:pt x="276560" y="2102"/>
                  </a:cubicBezTo>
                  <a:cubicBezTo>
                    <a:pt x="276551" y="2124"/>
                    <a:pt x="276543" y="2147"/>
                    <a:pt x="276536" y="2169"/>
                  </a:cubicBezTo>
                  <a:lnTo>
                    <a:pt x="183" y="778025"/>
                  </a:lnTo>
                  <a:cubicBezTo>
                    <a:pt x="-412" y="779756"/>
                    <a:pt x="492" y="781644"/>
                    <a:pt x="2215" y="782270"/>
                  </a:cubicBezTo>
                  <a:cubicBezTo>
                    <a:pt x="3948" y="782829"/>
                    <a:pt x="5816" y="781939"/>
                    <a:pt x="6469" y="780243"/>
                  </a:cubicBezTo>
                  <a:lnTo>
                    <a:pt x="282758" y="4387"/>
                  </a:lnTo>
                  <a:cubicBezTo>
                    <a:pt x="283372" y="2711"/>
                    <a:pt x="282510" y="855"/>
                    <a:pt x="280831" y="241"/>
                  </a:cubicBezTo>
                  <a:cubicBezTo>
                    <a:pt x="280796" y="228"/>
                    <a:pt x="280761" y="216"/>
                    <a:pt x="280726" y="205"/>
                  </a:cubicBezTo>
                  <a:close/>
                </a:path>
              </a:pathLst>
            </a:custGeom>
            <a:grpFill/>
            <a:ln w="6350"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193BBF3-91C0-F043-BBC7-F40417054F1F}"/>
                </a:ext>
              </a:extLst>
            </p:cNvPr>
            <p:cNvSpPr/>
            <p:nvPr/>
          </p:nvSpPr>
          <p:spPr>
            <a:xfrm>
              <a:off x="11022596" y="5989262"/>
              <a:ext cx="838200" cy="259780"/>
            </a:xfrm>
            <a:custGeom>
              <a:avLst/>
              <a:gdLst>
                <a:gd name="connsiteX0" fmla="*/ 834696 w 838200"/>
                <a:gd name="connsiteY0" fmla="*/ 122 h 259780"/>
                <a:gd name="connsiteX1" fmla="*/ 2274 w 838200"/>
                <a:gd name="connsiteY1" fmla="*/ 257051 h 259780"/>
                <a:gd name="connsiteX2" fmla="*/ 115 w 838200"/>
                <a:gd name="connsiteY2" fmla="*/ 261042 h 259780"/>
                <a:gd name="connsiteX3" fmla="*/ 4176 w 838200"/>
                <a:gd name="connsiteY3" fmla="*/ 263342 h 259780"/>
                <a:gd name="connsiteX4" fmla="*/ 4243 w 838200"/>
                <a:gd name="connsiteY4" fmla="*/ 263323 h 259780"/>
                <a:gd name="connsiteX5" fmla="*/ 836664 w 838200"/>
                <a:gd name="connsiteY5" fmla="*/ 6394 h 259780"/>
                <a:gd name="connsiteX6" fmla="*/ 838760 w 838200"/>
                <a:gd name="connsiteY6" fmla="*/ 2402 h 259780"/>
                <a:gd name="connsiteX7" fmla="*/ 834695 w 838200"/>
                <a:gd name="connsiteY7" fmla="*/ 122 h 2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00" h="259780">
                  <a:moveTo>
                    <a:pt x="834696" y="122"/>
                  </a:moveTo>
                  <a:lnTo>
                    <a:pt x="2274" y="257051"/>
                  </a:lnTo>
                  <a:cubicBezTo>
                    <a:pt x="605" y="257596"/>
                    <a:pt x="-344" y="259351"/>
                    <a:pt x="115" y="261042"/>
                  </a:cubicBezTo>
                  <a:cubicBezTo>
                    <a:pt x="601" y="262797"/>
                    <a:pt x="2418" y="263826"/>
                    <a:pt x="4176" y="263342"/>
                  </a:cubicBezTo>
                  <a:cubicBezTo>
                    <a:pt x="4199" y="263336"/>
                    <a:pt x="4221" y="263330"/>
                    <a:pt x="4243" y="263323"/>
                  </a:cubicBezTo>
                  <a:lnTo>
                    <a:pt x="836664" y="6394"/>
                  </a:lnTo>
                  <a:cubicBezTo>
                    <a:pt x="838308" y="5823"/>
                    <a:pt x="839225" y="4076"/>
                    <a:pt x="838760" y="2402"/>
                  </a:cubicBezTo>
                  <a:cubicBezTo>
                    <a:pt x="838267" y="655"/>
                    <a:pt x="836449" y="-366"/>
                    <a:pt x="834695" y="122"/>
                  </a:cubicBezTo>
                  <a:close/>
                </a:path>
              </a:pathLst>
            </a:custGeom>
            <a:grpFill/>
            <a:ln w="6350"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BEC20AC5-F3C5-4342-9007-E4157710FE84}"/>
                </a:ext>
              </a:extLst>
            </p:cNvPr>
            <p:cNvSpPr/>
            <p:nvPr/>
          </p:nvSpPr>
          <p:spPr>
            <a:xfrm>
              <a:off x="10561828" y="4566862"/>
              <a:ext cx="19050" cy="1622043"/>
            </a:xfrm>
            <a:custGeom>
              <a:avLst/>
              <a:gdLst>
                <a:gd name="connsiteX0" fmla="*/ 3746 w 19050"/>
                <a:gd name="connsiteY0" fmla="*/ 2 h 1622042"/>
                <a:gd name="connsiteX1" fmla="*/ 0 w 19050"/>
                <a:gd name="connsiteY1" fmla="*/ 3424 h 1622042"/>
                <a:gd name="connsiteX2" fmla="*/ 12700 w 19050"/>
                <a:gd name="connsiteY2" fmla="*/ 1621729 h 1622042"/>
                <a:gd name="connsiteX3" fmla="*/ 16319 w 19050"/>
                <a:gd name="connsiteY3" fmla="*/ 1625340 h 1622042"/>
                <a:gd name="connsiteX4" fmla="*/ 19938 w 19050"/>
                <a:gd name="connsiteY4" fmla="*/ 1621729 h 1622042"/>
                <a:gd name="connsiteX5" fmla="*/ 7239 w 19050"/>
                <a:gd name="connsiteY5" fmla="*/ 3424 h 1622042"/>
                <a:gd name="connsiteX6" fmla="*/ 3746 w 19050"/>
                <a:gd name="connsiteY6" fmla="*/ 2 h 162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622042">
                  <a:moveTo>
                    <a:pt x="3746" y="2"/>
                  </a:moveTo>
                  <a:cubicBezTo>
                    <a:pt x="1770" y="-69"/>
                    <a:pt x="102" y="1454"/>
                    <a:pt x="0" y="3424"/>
                  </a:cubicBezTo>
                  <a:lnTo>
                    <a:pt x="12700" y="1621729"/>
                  </a:lnTo>
                  <a:cubicBezTo>
                    <a:pt x="12700" y="1623723"/>
                    <a:pt x="14321" y="1625340"/>
                    <a:pt x="16319" y="1625340"/>
                  </a:cubicBezTo>
                  <a:cubicBezTo>
                    <a:pt x="18318" y="1625340"/>
                    <a:pt x="19938" y="1623723"/>
                    <a:pt x="19938" y="1621729"/>
                  </a:cubicBezTo>
                  <a:lnTo>
                    <a:pt x="7239" y="3424"/>
                  </a:lnTo>
                  <a:cubicBezTo>
                    <a:pt x="7113" y="1565"/>
                    <a:pt x="5612" y="95"/>
                    <a:pt x="3746" y="2"/>
                  </a:cubicBezTo>
                  <a:close/>
                </a:path>
              </a:pathLst>
            </a:custGeom>
            <a:grpFill/>
            <a:ln w="6350"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F1B258D3-64BF-0241-917D-36C6E770063C}"/>
                </a:ext>
              </a:extLst>
            </p:cNvPr>
            <p:cNvSpPr/>
            <p:nvPr/>
          </p:nvSpPr>
          <p:spPr>
            <a:xfrm>
              <a:off x="11881958" y="6714618"/>
              <a:ext cx="203200" cy="139394"/>
            </a:xfrm>
            <a:custGeom>
              <a:avLst/>
              <a:gdLst>
                <a:gd name="connsiteX0" fmla="*/ 5242 w 203200"/>
                <a:gd name="connsiteY0" fmla="*/ 630 h 139394"/>
                <a:gd name="connsiteX1" fmla="*/ 630 w 203200"/>
                <a:gd name="connsiteY1" fmla="*/ 1358 h 139394"/>
                <a:gd name="connsiteX2" fmla="*/ 606 w 203200"/>
                <a:gd name="connsiteY2" fmla="*/ 1390 h 139394"/>
                <a:gd name="connsiteX3" fmla="*/ 1368 w 203200"/>
                <a:gd name="connsiteY3" fmla="*/ 6016 h 139394"/>
                <a:gd name="connsiteX4" fmla="*/ 193773 w 203200"/>
                <a:gd name="connsiteY4" fmla="*/ 142875 h 139394"/>
                <a:gd name="connsiteX5" fmla="*/ 205140 w 203200"/>
                <a:gd name="connsiteY5" fmla="*/ 142875 h 1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 h="139394">
                  <a:moveTo>
                    <a:pt x="5242" y="630"/>
                  </a:moveTo>
                  <a:cubicBezTo>
                    <a:pt x="3767" y="-440"/>
                    <a:pt x="1702" y="-114"/>
                    <a:pt x="630" y="1358"/>
                  </a:cubicBezTo>
                  <a:cubicBezTo>
                    <a:pt x="622" y="1369"/>
                    <a:pt x="614" y="1380"/>
                    <a:pt x="606" y="1390"/>
                  </a:cubicBezTo>
                  <a:cubicBezTo>
                    <a:pt x="-438" y="2883"/>
                    <a:pt x="-100" y="4935"/>
                    <a:pt x="1368" y="6016"/>
                  </a:cubicBezTo>
                  <a:lnTo>
                    <a:pt x="193773" y="142875"/>
                  </a:lnTo>
                  <a:lnTo>
                    <a:pt x="205140" y="142875"/>
                  </a:lnTo>
                  <a:close/>
                </a:path>
              </a:pathLst>
            </a:custGeom>
            <a:grpFill/>
            <a:ln w="635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1DE8456-C69B-D24C-86B9-509C45E8166C}"/>
                </a:ext>
              </a:extLst>
            </p:cNvPr>
            <p:cNvSpPr/>
            <p:nvPr/>
          </p:nvSpPr>
          <p:spPr>
            <a:xfrm>
              <a:off x="8365937" y="6231333"/>
              <a:ext cx="546100" cy="519561"/>
            </a:xfrm>
            <a:custGeom>
              <a:avLst/>
              <a:gdLst>
                <a:gd name="connsiteX0" fmla="*/ 5649 w 546100"/>
                <a:gd name="connsiteY0" fmla="*/ 977 h 519560"/>
                <a:gd name="connsiteX1" fmla="*/ 979 w 546100"/>
                <a:gd name="connsiteY1" fmla="*/ 953 h 519560"/>
                <a:gd name="connsiteX2" fmla="*/ 956 w 546100"/>
                <a:gd name="connsiteY2" fmla="*/ 5613 h 519560"/>
                <a:gd name="connsiteX3" fmla="*/ 1077 w 546100"/>
                <a:gd name="connsiteY3" fmla="*/ 5729 h 519560"/>
                <a:gd name="connsiteX4" fmla="*/ 544700 w 546100"/>
                <a:gd name="connsiteY4" fmla="*/ 522502 h 519560"/>
                <a:gd name="connsiteX5" fmla="*/ 549399 w 546100"/>
                <a:gd name="connsiteY5" fmla="*/ 522375 h 519560"/>
                <a:gd name="connsiteX6" fmla="*/ 549272 w 546100"/>
                <a:gd name="connsiteY6" fmla="*/ 517686 h 51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19560">
                  <a:moveTo>
                    <a:pt x="5649" y="977"/>
                  </a:moveTo>
                  <a:cubicBezTo>
                    <a:pt x="4366" y="-316"/>
                    <a:pt x="2275" y="-327"/>
                    <a:pt x="979" y="953"/>
                  </a:cubicBezTo>
                  <a:cubicBezTo>
                    <a:pt x="-317" y="2234"/>
                    <a:pt x="-328" y="4320"/>
                    <a:pt x="956" y="5613"/>
                  </a:cubicBezTo>
                  <a:cubicBezTo>
                    <a:pt x="995" y="5652"/>
                    <a:pt x="1036" y="5691"/>
                    <a:pt x="1077" y="5729"/>
                  </a:cubicBezTo>
                  <a:lnTo>
                    <a:pt x="544700" y="522502"/>
                  </a:lnTo>
                  <a:cubicBezTo>
                    <a:pt x="546033" y="523761"/>
                    <a:pt x="548136" y="523705"/>
                    <a:pt x="549399" y="522375"/>
                  </a:cubicBezTo>
                  <a:cubicBezTo>
                    <a:pt x="550662" y="521045"/>
                    <a:pt x="550604" y="518946"/>
                    <a:pt x="549272" y="517686"/>
                  </a:cubicBezTo>
                  <a:close/>
                </a:path>
              </a:pathLst>
            </a:custGeom>
            <a:grpFill/>
            <a:ln w="6350"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001C0AB-A7B6-374D-90C4-75DF2A2CEE08}"/>
                </a:ext>
              </a:extLst>
            </p:cNvPr>
            <p:cNvSpPr/>
            <p:nvPr/>
          </p:nvSpPr>
          <p:spPr>
            <a:xfrm>
              <a:off x="10574427" y="5607954"/>
              <a:ext cx="1060450" cy="582922"/>
            </a:xfrm>
            <a:custGeom>
              <a:avLst/>
              <a:gdLst>
                <a:gd name="connsiteX0" fmla="*/ 1058773 w 1060450"/>
                <a:gd name="connsiteY0" fmla="*/ 503 h 582921"/>
                <a:gd name="connsiteX1" fmla="*/ 1880 w 1060450"/>
                <a:gd name="connsiteY1" fmla="*/ 577975 h 582921"/>
                <a:gd name="connsiteX2" fmla="*/ 323 w 1060450"/>
                <a:gd name="connsiteY2" fmla="*/ 582368 h 582921"/>
                <a:gd name="connsiteX3" fmla="*/ 4726 w 1060450"/>
                <a:gd name="connsiteY3" fmla="*/ 583922 h 582921"/>
                <a:gd name="connsiteX4" fmla="*/ 5055 w 1060450"/>
                <a:gd name="connsiteY4" fmla="*/ 583741 h 582921"/>
                <a:gd name="connsiteX5" fmla="*/ 1061948 w 1060450"/>
                <a:gd name="connsiteY5" fmla="*/ 6269 h 582921"/>
                <a:gd name="connsiteX6" fmla="*/ 1063505 w 1060450"/>
                <a:gd name="connsiteY6" fmla="*/ 1876 h 582921"/>
                <a:gd name="connsiteX7" fmla="*/ 1059102 w 1060450"/>
                <a:gd name="connsiteY7" fmla="*/ 322 h 582921"/>
                <a:gd name="connsiteX8" fmla="*/ 1058773 w 1060450"/>
                <a:gd name="connsiteY8" fmla="*/ 503 h 58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450" h="582921">
                  <a:moveTo>
                    <a:pt x="1058773" y="503"/>
                  </a:moveTo>
                  <a:lnTo>
                    <a:pt x="1880" y="577975"/>
                  </a:lnTo>
                  <a:cubicBezTo>
                    <a:pt x="234" y="578760"/>
                    <a:pt x="-463" y="580726"/>
                    <a:pt x="323" y="582368"/>
                  </a:cubicBezTo>
                  <a:cubicBezTo>
                    <a:pt x="1109" y="584011"/>
                    <a:pt x="3080" y="584706"/>
                    <a:pt x="4726" y="583922"/>
                  </a:cubicBezTo>
                  <a:cubicBezTo>
                    <a:pt x="4839" y="583868"/>
                    <a:pt x="4949" y="583808"/>
                    <a:pt x="5055" y="583741"/>
                  </a:cubicBezTo>
                  <a:lnTo>
                    <a:pt x="1061948" y="6269"/>
                  </a:lnTo>
                  <a:cubicBezTo>
                    <a:pt x="1063594" y="5485"/>
                    <a:pt x="1064291" y="3518"/>
                    <a:pt x="1063505" y="1876"/>
                  </a:cubicBezTo>
                  <a:cubicBezTo>
                    <a:pt x="1062719" y="234"/>
                    <a:pt x="1060748" y="-462"/>
                    <a:pt x="1059102" y="322"/>
                  </a:cubicBezTo>
                  <a:cubicBezTo>
                    <a:pt x="1058989" y="376"/>
                    <a:pt x="1058879" y="436"/>
                    <a:pt x="1058773" y="503"/>
                  </a:cubicBezTo>
                  <a:close/>
                </a:path>
              </a:pathLst>
            </a:custGeom>
            <a:grpFill/>
            <a:ln w="635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F37866D-8253-C44D-ACF3-D92F65BCCDE0}"/>
                </a:ext>
              </a:extLst>
            </p:cNvPr>
            <p:cNvSpPr/>
            <p:nvPr/>
          </p:nvSpPr>
          <p:spPr>
            <a:xfrm>
              <a:off x="7197269" y="4233383"/>
              <a:ext cx="209550" cy="994768"/>
            </a:xfrm>
            <a:custGeom>
              <a:avLst/>
              <a:gdLst>
                <a:gd name="connsiteX0" fmla="*/ 2678 w 209550"/>
                <a:gd name="connsiteY0" fmla="*/ 76 h 994768"/>
                <a:gd name="connsiteX1" fmla="*/ 60 w 209550"/>
                <a:gd name="connsiteY1" fmla="*/ 3935 h 994768"/>
                <a:gd name="connsiteX2" fmla="*/ 74 w 209550"/>
                <a:gd name="connsiteY2" fmla="*/ 4004 h 994768"/>
                <a:gd name="connsiteX3" fmla="*/ 207148 w 209550"/>
                <a:gd name="connsiteY3" fmla="*/ 993007 h 994768"/>
                <a:gd name="connsiteX4" fmla="*/ 210831 w 209550"/>
                <a:gd name="connsiteY4" fmla="*/ 995415 h 994768"/>
                <a:gd name="connsiteX5" fmla="*/ 213625 w 209550"/>
                <a:gd name="connsiteY5" fmla="*/ 991613 h 994768"/>
                <a:gd name="connsiteX6" fmla="*/ 6551 w 209550"/>
                <a:gd name="connsiteY6" fmla="*/ 2610 h 994768"/>
                <a:gd name="connsiteX7" fmla="*/ 2750 w 209550"/>
                <a:gd name="connsiteY7" fmla="*/ 61 h 994768"/>
                <a:gd name="connsiteX8" fmla="*/ 2677 w 209550"/>
                <a:gd name="connsiteY8" fmla="*/ 76 h 99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994768">
                  <a:moveTo>
                    <a:pt x="2678" y="76"/>
                  </a:moveTo>
                  <a:cubicBezTo>
                    <a:pt x="887" y="420"/>
                    <a:pt x="-285" y="2148"/>
                    <a:pt x="60" y="3935"/>
                  </a:cubicBezTo>
                  <a:cubicBezTo>
                    <a:pt x="65" y="3958"/>
                    <a:pt x="70" y="3981"/>
                    <a:pt x="74" y="4004"/>
                  </a:cubicBezTo>
                  <a:lnTo>
                    <a:pt x="207148" y="993007"/>
                  </a:lnTo>
                  <a:cubicBezTo>
                    <a:pt x="207629" y="994594"/>
                    <a:pt x="209182" y="995609"/>
                    <a:pt x="210831" y="995415"/>
                  </a:cubicBezTo>
                  <a:cubicBezTo>
                    <a:pt x="212647" y="995122"/>
                    <a:pt x="213891" y="993429"/>
                    <a:pt x="213625" y="991613"/>
                  </a:cubicBezTo>
                  <a:lnTo>
                    <a:pt x="6551" y="2610"/>
                  </a:lnTo>
                  <a:cubicBezTo>
                    <a:pt x="6207" y="859"/>
                    <a:pt x="4506" y="-282"/>
                    <a:pt x="2750" y="61"/>
                  </a:cubicBezTo>
                  <a:cubicBezTo>
                    <a:pt x="2726" y="66"/>
                    <a:pt x="2702" y="71"/>
                    <a:pt x="2677" y="76"/>
                  </a:cubicBezTo>
                  <a:close/>
                </a:path>
              </a:pathLst>
            </a:custGeom>
            <a:grpFill/>
            <a:ln w="6350"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8E3DD314-DB5E-E342-A832-22B18349BCE7}"/>
                </a:ext>
              </a:extLst>
            </p:cNvPr>
            <p:cNvSpPr/>
            <p:nvPr/>
          </p:nvSpPr>
          <p:spPr>
            <a:xfrm>
              <a:off x="8205020" y="4422908"/>
              <a:ext cx="82550" cy="1501657"/>
            </a:xfrm>
            <a:custGeom>
              <a:avLst/>
              <a:gdLst>
                <a:gd name="connsiteX0" fmla="*/ 3117 w 82550"/>
                <a:gd name="connsiteY0" fmla="*/ 0 h 1501656"/>
                <a:gd name="connsiteX1" fmla="*/ 5 w 82550"/>
                <a:gd name="connsiteY1" fmla="*/ 3474 h 1501656"/>
                <a:gd name="connsiteX2" fmla="*/ 6 w 82550"/>
                <a:gd name="connsiteY2" fmla="*/ 3485 h 1501656"/>
                <a:gd name="connsiteX3" fmla="*/ 81730 w 82550"/>
                <a:gd name="connsiteY3" fmla="*/ 1502291 h 1501656"/>
                <a:gd name="connsiteX4" fmla="*/ 85033 w 82550"/>
                <a:gd name="connsiteY4" fmla="*/ 1505269 h 1501656"/>
                <a:gd name="connsiteX5" fmla="*/ 88335 w 82550"/>
                <a:gd name="connsiteY5" fmla="*/ 1501974 h 1501656"/>
                <a:gd name="connsiteX6" fmla="*/ 88335 w 82550"/>
                <a:gd name="connsiteY6" fmla="*/ 1501910 h 1501656"/>
                <a:gd name="connsiteX7" fmla="*/ 6420 w 82550"/>
                <a:gd name="connsiteY7" fmla="*/ 3168 h 1501656"/>
                <a:gd name="connsiteX8" fmla="*/ 3117 w 82550"/>
                <a:gd name="connsiteY8" fmla="*/ 0 h 15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50" h="1501656">
                  <a:moveTo>
                    <a:pt x="3117" y="0"/>
                  </a:moveTo>
                  <a:cubicBezTo>
                    <a:pt x="1297" y="102"/>
                    <a:pt x="-96" y="1657"/>
                    <a:pt x="5" y="3474"/>
                  </a:cubicBezTo>
                  <a:cubicBezTo>
                    <a:pt x="5" y="3478"/>
                    <a:pt x="6" y="3481"/>
                    <a:pt x="6" y="3485"/>
                  </a:cubicBezTo>
                  <a:lnTo>
                    <a:pt x="81730" y="1502291"/>
                  </a:lnTo>
                  <a:cubicBezTo>
                    <a:pt x="81922" y="1503971"/>
                    <a:pt x="83337" y="1505247"/>
                    <a:pt x="85033" y="1505269"/>
                  </a:cubicBezTo>
                  <a:cubicBezTo>
                    <a:pt x="86857" y="1505269"/>
                    <a:pt x="88335" y="1503794"/>
                    <a:pt x="88335" y="1501974"/>
                  </a:cubicBezTo>
                  <a:cubicBezTo>
                    <a:pt x="88335" y="1501953"/>
                    <a:pt x="88335" y="1501932"/>
                    <a:pt x="88335" y="1501910"/>
                  </a:cubicBezTo>
                  <a:lnTo>
                    <a:pt x="6420" y="3168"/>
                  </a:lnTo>
                  <a:cubicBezTo>
                    <a:pt x="6320" y="1412"/>
                    <a:pt x="4880" y="30"/>
                    <a:pt x="3117" y="0"/>
                  </a:cubicBezTo>
                  <a:close/>
                </a:path>
              </a:pathLst>
            </a:custGeom>
            <a:grpFill/>
            <a:ln w="6350"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8DADF2E-7CF4-164C-B968-73E6FA9922E1}"/>
                </a:ext>
              </a:extLst>
            </p:cNvPr>
            <p:cNvSpPr/>
            <p:nvPr/>
          </p:nvSpPr>
          <p:spPr>
            <a:xfrm>
              <a:off x="11022742" y="6246255"/>
              <a:ext cx="863600" cy="468872"/>
            </a:xfrm>
            <a:custGeom>
              <a:avLst/>
              <a:gdLst>
                <a:gd name="connsiteX0" fmla="*/ 864458 w 863600"/>
                <a:gd name="connsiteY0" fmla="*/ 468802 h 468871"/>
                <a:gd name="connsiteX1" fmla="*/ 4668 w 863600"/>
                <a:gd name="connsiteY1" fmla="*/ 311 h 468871"/>
                <a:gd name="connsiteX2" fmla="*/ 540 w 863600"/>
                <a:gd name="connsiteY2" fmla="*/ 1514 h 468871"/>
                <a:gd name="connsiteX3" fmla="*/ 1492 w 863600"/>
                <a:gd name="connsiteY3" fmla="*/ 6076 h 468871"/>
                <a:gd name="connsiteX4" fmla="*/ 1493 w 863600"/>
                <a:gd name="connsiteY4" fmla="*/ 6076 h 468871"/>
                <a:gd name="connsiteX5" fmla="*/ 861093 w 863600"/>
                <a:gd name="connsiteY5" fmla="*/ 474568 h 468871"/>
                <a:gd name="connsiteX6" fmla="*/ 865220 w 863600"/>
                <a:gd name="connsiteY6" fmla="*/ 473364 h 468871"/>
                <a:gd name="connsiteX7" fmla="*/ 864522 w 863600"/>
                <a:gd name="connsiteY7" fmla="*/ 468848 h 468871"/>
                <a:gd name="connsiteX8" fmla="*/ 864458 w 863600"/>
                <a:gd name="connsiteY8" fmla="*/ 468802 h 46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468871">
                  <a:moveTo>
                    <a:pt x="864458" y="468802"/>
                  </a:moveTo>
                  <a:lnTo>
                    <a:pt x="4668" y="311"/>
                  </a:lnTo>
                  <a:cubicBezTo>
                    <a:pt x="3185" y="-389"/>
                    <a:pt x="1412" y="128"/>
                    <a:pt x="540" y="1514"/>
                  </a:cubicBezTo>
                  <a:cubicBezTo>
                    <a:pt x="-459" y="3036"/>
                    <a:pt x="-33" y="5079"/>
                    <a:pt x="1492" y="6076"/>
                  </a:cubicBezTo>
                  <a:cubicBezTo>
                    <a:pt x="1492" y="6076"/>
                    <a:pt x="1492" y="6076"/>
                    <a:pt x="1493" y="6076"/>
                  </a:cubicBezTo>
                  <a:lnTo>
                    <a:pt x="861093" y="474568"/>
                  </a:lnTo>
                  <a:cubicBezTo>
                    <a:pt x="862578" y="475238"/>
                    <a:pt x="864330" y="474727"/>
                    <a:pt x="865220" y="473364"/>
                  </a:cubicBezTo>
                  <a:cubicBezTo>
                    <a:pt x="866278" y="471925"/>
                    <a:pt x="865965" y="469903"/>
                    <a:pt x="864522" y="468848"/>
                  </a:cubicBezTo>
                  <a:cubicBezTo>
                    <a:pt x="864501" y="468832"/>
                    <a:pt x="864479" y="468817"/>
                    <a:pt x="864458" y="468802"/>
                  </a:cubicBezTo>
                  <a:close/>
                </a:path>
              </a:pathLst>
            </a:custGeom>
            <a:grpFill/>
            <a:ln w="6350"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6C78C91-D051-A54E-A940-CC78494AED4F}"/>
                </a:ext>
              </a:extLst>
            </p:cNvPr>
            <p:cNvSpPr/>
            <p:nvPr/>
          </p:nvSpPr>
          <p:spPr>
            <a:xfrm>
              <a:off x="8286970" y="5921725"/>
              <a:ext cx="82550" cy="310469"/>
            </a:xfrm>
            <a:custGeom>
              <a:avLst/>
              <a:gdLst>
                <a:gd name="connsiteX0" fmla="*/ 6511 w 82550"/>
                <a:gd name="connsiteY0" fmla="*/ 2460 h 310469"/>
                <a:gd name="connsiteX1" fmla="*/ 2593 w 82550"/>
                <a:gd name="connsiteY1" fmla="*/ 94 h 310469"/>
                <a:gd name="connsiteX2" fmla="*/ 2511 w 82550"/>
                <a:gd name="connsiteY2" fmla="*/ 116 h 310469"/>
                <a:gd name="connsiteX3" fmla="*/ 97 w 82550"/>
                <a:gd name="connsiteY3" fmla="*/ 4105 h 310469"/>
                <a:gd name="connsiteX4" fmla="*/ 98 w 82550"/>
                <a:gd name="connsiteY4" fmla="*/ 4107 h 310469"/>
                <a:gd name="connsiteX5" fmla="*/ 79155 w 82550"/>
                <a:gd name="connsiteY5" fmla="*/ 313753 h 310469"/>
                <a:gd name="connsiteX6" fmla="*/ 83152 w 82550"/>
                <a:gd name="connsiteY6" fmla="*/ 316161 h 310469"/>
                <a:gd name="connsiteX7" fmla="*/ 83156 w 82550"/>
                <a:gd name="connsiteY7" fmla="*/ 316161 h 310469"/>
                <a:gd name="connsiteX8" fmla="*/ 85569 w 82550"/>
                <a:gd name="connsiteY8" fmla="*/ 312105 h 3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50" h="310469">
                  <a:moveTo>
                    <a:pt x="6511" y="2460"/>
                  </a:moveTo>
                  <a:cubicBezTo>
                    <a:pt x="6084" y="727"/>
                    <a:pt x="4329" y="-332"/>
                    <a:pt x="2593" y="94"/>
                  </a:cubicBezTo>
                  <a:cubicBezTo>
                    <a:pt x="2566" y="101"/>
                    <a:pt x="2538" y="108"/>
                    <a:pt x="2511" y="116"/>
                  </a:cubicBezTo>
                  <a:cubicBezTo>
                    <a:pt x="740" y="552"/>
                    <a:pt x="-340" y="2338"/>
                    <a:pt x="97" y="4105"/>
                  </a:cubicBezTo>
                  <a:cubicBezTo>
                    <a:pt x="97" y="4106"/>
                    <a:pt x="98" y="4106"/>
                    <a:pt x="98" y="4107"/>
                  </a:cubicBezTo>
                  <a:lnTo>
                    <a:pt x="79155" y="313753"/>
                  </a:lnTo>
                  <a:cubicBezTo>
                    <a:pt x="79592" y="315519"/>
                    <a:pt x="81382" y="316598"/>
                    <a:pt x="83152" y="316161"/>
                  </a:cubicBezTo>
                  <a:cubicBezTo>
                    <a:pt x="83153" y="316161"/>
                    <a:pt x="83155" y="316161"/>
                    <a:pt x="83156" y="316161"/>
                  </a:cubicBezTo>
                  <a:cubicBezTo>
                    <a:pt x="84936" y="315695"/>
                    <a:pt x="86010" y="313888"/>
                    <a:pt x="85569" y="312105"/>
                  </a:cubicBezTo>
                  <a:close/>
                </a:path>
              </a:pathLst>
            </a:custGeom>
            <a:grpFill/>
            <a:ln w="6350"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9AD410C-A945-F24A-B6DC-997DA5921F39}"/>
                </a:ext>
              </a:extLst>
            </p:cNvPr>
            <p:cNvSpPr/>
            <p:nvPr/>
          </p:nvSpPr>
          <p:spPr>
            <a:xfrm>
              <a:off x="8812897" y="5261319"/>
              <a:ext cx="685800" cy="1102482"/>
            </a:xfrm>
            <a:custGeom>
              <a:avLst/>
              <a:gdLst>
                <a:gd name="connsiteX0" fmla="*/ 5983 w 685800"/>
                <a:gd name="connsiteY0" fmla="*/ 1377 h 1102482"/>
                <a:gd name="connsiteX1" fmla="*/ 1792 w 685800"/>
                <a:gd name="connsiteY1" fmla="*/ 363 h 1102482"/>
                <a:gd name="connsiteX2" fmla="*/ 342 w 685800"/>
                <a:gd name="connsiteY2" fmla="*/ 4698 h 1102482"/>
                <a:gd name="connsiteX3" fmla="*/ 395 w 685800"/>
                <a:gd name="connsiteY3" fmla="*/ 4798 h 1102482"/>
                <a:gd name="connsiteX4" fmla="*/ 680353 w 685800"/>
                <a:gd name="connsiteY4" fmla="*/ 1102465 h 1102482"/>
                <a:gd name="connsiteX5" fmla="*/ 684891 w 685800"/>
                <a:gd name="connsiteY5" fmla="*/ 1103563 h 1102482"/>
                <a:gd name="connsiteX6" fmla="*/ 684925 w 685800"/>
                <a:gd name="connsiteY6" fmla="*/ 1103542 h 1102482"/>
                <a:gd name="connsiteX7" fmla="*/ 686005 w 685800"/>
                <a:gd name="connsiteY7" fmla="*/ 1098980 h 11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102482">
                  <a:moveTo>
                    <a:pt x="5983" y="1377"/>
                  </a:moveTo>
                  <a:cubicBezTo>
                    <a:pt x="5030" y="50"/>
                    <a:pt x="3247" y="-382"/>
                    <a:pt x="1792" y="363"/>
                  </a:cubicBezTo>
                  <a:cubicBezTo>
                    <a:pt x="192" y="1161"/>
                    <a:pt x="-457" y="3102"/>
                    <a:pt x="342" y="4698"/>
                  </a:cubicBezTo>
                  <a:cubicBezTo>
                    <a:pt x="359" y="4732"/>
                    <a:pt x="376" y="4765"/>
                    <a:pt x="395" y="4798"/>
                  </a:cubicBezTo>
                  <a:lnTo>
                    <a:pt x="680353" y="1102465"/>
                  </a:lnTo>
                  <a:cubicBezTo>
                    <a:pt x="681302" y="1104019"/>
                    <a:pt x="683334" y="1104510"/>
                    <a:pt x="684891" y="1103563"/>
                  </a:cubicBezTo>
                  <a:cubicBezTo>
                    <a:pt x="684903" y="1103556"/>
                    <a:pt x="684914" y="1103549"/>
                    <a:pt x="684925" y="1103542"/>
                  </a:cubicBezTo>
                  <a:cubicBezTo>
                    <a:pt x="686465" y="1102565"/>
                    <a:pt x="686944" y="1100542"/>
                    <a:pt x="686005" y="1098980"/>
                  </a:cubicBezTo>
                  <a:close/>
                </a:path>
              </a:pathLst>
            </a:custGeom>
            <a:grpFill/>
            <a:ln w="6350"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A16C331-1B84-7B40-9A7D-97E7A08E17F4}"/>
                </a:ext>
              </a:extLst>
            </p:cNvPr>
            <p:cNvSpPr/>
            <p:nvPr/>
          </p:nvSpPr>
          <p:spPr>
            <a:xfrm>
              <a:off x="7404333" y="4423089"/>
              <a:ext cx="806450" cy="804685"/>
            </a:xfrm>
            <a:custGeom>
              <a:avLst/>
              <a:gdLst>
                <a:gd name="connsiteX0" fmla="*/ 801645 w 806450"/>
                <a:gd name="connsiteY0" fmla="*/ 770 h 804685"/>
                <a:gd name="connsiteX1" fmla="*/ 973 w 806450"/>
                <a:gd name="connsiteY1" fmla="*/ 800196 h 804685"/>
                <a:gd name="connsiteX2" fmla="*/ 973 w 806450"/>
                <a:gd name="connsiteY2" fmla="*/ 804885 h 804685"/>
                <a:gd name="connsiteX3" fmla="*/ 5672 w 806450"/>
                <a:gd name="connsiteY3" fmla="*/ 804885 h 804685"/>
                <a:gd name="connsiteX4" fmla="*/ 806217 w 806450"/>
                <a:gd name="connsiteY4" fmla="*/ 5459 h 804685"/>
                <a:gd name="connsiteX5" fmla="*/ 806217 w 806450"/>
                <a:gd name="connsiteY5" fmla="*/ 1087 h 804685"/>
                <a:gd name="connsiteX6" fmla="*/ 801645 w 806450"/>
                <a:gd name="connsiteY6" fmla="*/ 770 h 80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450" h="804685">
                  <a:moveTo>
                    <a:pt x="801645" y="770"/>
                  </a:moveTo>
                  <a:lnTo>
                    <a:pt x="973" y="800196"/>
                  </a:lnTo>
                  <a:cubicBezTo>
                    <a:pt x="-324" y="801491"/>
                    <a:pt x="-324" y="803590"/>
                    <a:pt x="973" y="804885"/>
                  </a:cubicBezTo>
                  <a:cubicBezTo>
                    <a:pt x="2271" y="806180"/>
                    <a:pt x="4375" y="806180"/>
                    <a:pt x="5672" y="804885"/>
                  </a:cubicBezTo>
                  <a:lnTo>
                    <a:pt x="806217" y="5459"/>
                  </a:lnTo>
                  <a:cubicBezTo>
                    <a:pt x="807298" y="4201"/>
                    <a:pt x="807298" y="2344"/>
                    <a:pt x="806217" y="1087"/>
                  </a:cubicBezTo>
                  <a:cubicBezTo>
                    <a:pt x="805026" y="-229"/>
                    <a:pt x="803006" y="-369"/>
                    <a:pt x="801645" y="770"/>
                  </a:cubicBezTo>
                  <a:close/>
                </a:path>
              </a:pathLst>
            </a:custGeom>
            <a:grpFill/>
            <a:ln w="635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27A6B80-DA24-F843-8BF6-D39B431E20DE}"/>
                </a:ext>
              </a:extLst>
            </p:cNvPr>
            <p:cNvSpPr/>
            <p:nvPr/>
          </p:nvSpPr>
          <p:spPr>
            <a:xfrm>
              <a:off x="7404488" y="5222455"/>
              <a:ext cx="965200" cy="1013777"/>
            </a:xfrm>
            <a:custGeom>
              <a:avLst/>
              <a:gdLst>
                <a:gd name="connsiteX0" fmla="*/ 5580 w 965200"/>
                <a:gd name="connsiteY0" fmla="*/ 830 h 1013776"/>
                <a:gd name="connsiteX1" fmla="*/ 1199 w 965200"/>
                <a:gd name="connsiteY1" fmla="*/ 830 h 1013776"/>
                <a:gd name="connsiteX2" fmla="*/ 755 w 965200"/>
                <a:gd name="connsiteY2" fmla="*/ 5518 h 1013776"/>
                <a:gd name="connsiteX3" fmla="*/ 962399 w 965200"/>
                <a:gd name="connsiteY3" fmla="*/ 1014606 h 1013776"/>
                <a:gd name="connsiteX4" fmla="*/ 966843 w 965200"/>
                <a:gd name="connsiteY4" fmla="*/ 1014606 h 1013776"/>
                <a:gd name="connsiteX5" fmla="*/ 967266 w 965200"/>
                <a:gd name="connsiteY5" fmla="*/ 1009966 h 1013776"/>
                <a:gd name="connsiteX6" fmla="*/ 967225 w 965200"/>
                <a:gd name="connsiteY6" fmla="*/ 1009918 h 101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1013776">
                  <a:moveTo>
                    <a:pt x="5580" y="830"/>
                  </a:moveTo>
                  <a:cubicBezTo>
                    <a:pt x="4330" y="-277"/>
                    <a:pt x="2449" y="-277"/>
                    <a:pt x="1199" y="830"/>
                  </a:cubicBezTo>
                  <a:cubicBezTo>
                    <a:pt x="-207" y="2009"/>
                    <a:pt x="-405" y="4096"/>
                    <a:pt x="755" y="5518"/>
                  </a:cubicBezTo>
                  <a:lnTo>
                    <a:pt x="962399" y="1014606"/>
                  </a:lnTo>
                  <a:cubicBezTo>
                    <a:pt x="963670" y="1015722"/>
                    <a:pt x="965573" y="1015722"/>
                    <a:pt x="966843" y="1014606"/>
                  </a:cubicBezTo>
                  <a:cubicBezTo>
                    <a:pt x="968244" y="1013441"/>
                    <a:pt x="968433" y="1011364"/>
                    <a:pt x="967266" y="1009966"/>
                  </a:cubicBezTo>
                  <a:cubicBezTo>
                    <a:pt x="967253" y="1009950"/>
                    <a:pt x="967239" y="1009934"/>
                    <a:pt x="967225" y="1009918"/>
                  </a:cubicBezTo>
                  <a:close/>
                </a:path>
              </a:pathLst>
            </a:custGeom>
            <a:grpFill/>
            <a:ln w="635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B2105F00-91A3-0C48-8BB2-17C6F7C4BB8A}"/>
                </a:ext>
              </a:extLst>
            </p:cNvPr>
            <p:cNvSpPr/>
            <p:nvPr/>
          </p:nvSpPr>
          <p:spPr>
            <a:xfrm>
              <a:off x="7702550" y="6231473"/>
              <a:ext cx="666750" cy="620938"/>
            </a:xfrm>
            <a:custGeom>
              <a:avLst/>
              <a:gdLst>
                <a:gd name="connsiteX0" fmla="*/ 669163 w 666750"/>
                <a:gd name="connsiteY0" fmla="*/ 1154 h 620938"/>
                <a:gd name="connsiteX1" fmla="*/ 664528 w 666750"/>
                <a:gd name="connsiteY1" fmla="*/ 774 h 620938"/>
                <a:gd name="connsiteX2" fmla="*/ 0 w 666750"/>
                <a:gd name="connsiteY2" fmla="*/ 626021 h 620938"/>
                <a:gd name="connsiteX3" fmla="*/ 9589 w 666750"/>
                <a:gd name="connsiteY3" fmla="*/ 626021 h 620938"/>
                <a:gd name="connsiteX4" fmla="*/ 669036 w 666750"/>
                <a:gd name="connsiteY4" fmla="*/ 5589 h 620938"/>
                <a:gd name="connsiteX5" fmla="*/ 669163 w 666750"/>
                <a:gd name="connsiteY5" fmla="*/ 1154 h 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20938">
                  <a:moveTo>
                    <a:pt x="669163" y="1154"/>
                  </a:moveTo>
                  <a:cubicBezTo>
                    <a:pt x="667985" y="-222"/>
                    <a:pt x="665915" y="-391"/>
                    <a:pt x="664528" y="774"/>
                  </a:cubicBezTo>
                  <a:lnTo>
                    <a:pt x="0" y="626021"/>
                  </a:lnTo>
                  <a:lnTo>
                    <a:pt x="9589" y="626021"/>
                  </a:lnTo>
                  <a:lnTo>
                    <a:pt x="669036" y="5589"/>
                  </a:lnTo>
                  <a:cubicBezTo>
                    <a:pt x="670190" y="4353"/>
                    <a:pt x="670245" y="2454"/>
                    <a:pt x="669163" y="1154"/>
                  </a:cubicBezTo>
                  <a:close/>
                </a:path>
              </a:pathLst>
            </a:custGeom>
            <a:grpFill/>
            <a:ln w="6350"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6AE38B3-1952-0346-935D-EB8C5F825A9C}"/>
                </a:ext>
              </a:extLst>
            </p:cNvPr>
            <p:cNvSpPr/>
            <p:nvPr/>
          </p:nvSpPr>
          <p:spPr>
            <a:xfrm>
              <a:off x="11022618" y="6246087"/>
              <a:ext cx="590550" cy="608266"/>
            </a:xfrm>
            <a:custGeom>
              <a:avLst/>
              <a:gdLst>
                <a:gd name="connsiteX0" fmla="*/ 982 w 590550"/>
                <a:gd name="connsiteY0" fmla="*/ 986 h 608266"/>
                <a:gd name="connsiteX1" fmla="*/ 952 w 590550"/>
                <a:gd name="connsiteY1" fmla="*/ 5645 h 608266"/>
                <a:gd name="connsiteX2" fmla="*/ 982 w 590550"/>
                <a:gd name="connsiteY2" fmla="*/ 5675 h 608266"/>
                <a:gd name="connsiteX3" fmla="*/ 585182 w 590550"/>
                <a:gd name="connsiteY3" fmla="*/ 611406 h 608266"/>
                <a:gd name="connsiteX4" fmla="*/ 594389 w 590550"/>
                <a:gd name="connsiteY4" fmla="*/ 611406 h 608266"/>
                <a:gd name="connsiteX5" fmla="*/ 5808 w 590550"/>
                <a:gd name="connsiteY5" fmla="*/ 1049 h 608266"/>
                <a:gd name="connsiteX6" fmla="*/ 1050 w 590550"/>
                <a:gd name="connsiteY6" fmla="*/ 920 h 608266"/>
                <a:gd name="connsiteX7" fmla="*/ 982 w 590550"/>
                <a:gd name="connsiteY7" fmla="*/ 986 h 60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550" h="608266">
                  <a:moveTo>
                    <a:pt x="982" y="986"/>
                  </a:moveTo>
                  <a:cubicBezTo>
                    <a:pt x="-316" y="2264"/>
                    <a:pt x="-329" y="4351"/>
                    <a:pt x="952" y="5645"/>
                  </a:cubicBezTo>
                  <a:cubicBezTo>
                    <a:pt x="963" y="5655"/>
                    <a:pt x="972" y="5665"/>
                    <a:pt x="982" y="5675"/>
                  </a:cubicBezTo>
                  <a:lnTo>
                    <a:pt x="585182" y="611406"/>
                  </a:lnTo>
                  <a:lnTo>
                    <a:pt x="594389" y="611406"/>
                  </a:lnTo>
                  <a:lnTo>
                    <a:pt x="5808" y="1049"/>
                  </a:lnTo>
                  <a:cubicBezTo>
                    <a:pt x="4530" y="-297"/>
                    <a:pt x="2400" y="-355"/>
                    <a:pt x="1050" y="920"/>
                  </a:cubicBezTo>
                  <a:cubicBezTo>
                    <a:pt x="1027" y="941"/>
                    <a:pt x="1004" y="963"/>
                    <a:pt x="982" y="986"/>
                  </a:cubicBezTo>
                  <a:close/>
                </a:path>
              </a:pathLst>
            </a:custGeom>
            <a:grpFill/>
            <a:ln w="6350"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43E60D2B-90CF-CF43-B28C-F2DB56B1B09C}"/>
                </a:ext>
              </a:extLst>
            </p:cNvPr>
            <p:cNvSpPr/>
            <p:nvPr/>
          </p:nvSpPr>
          <p:spPr>
            <a:xfrm>
              <a:off x="8366246" y="6231359"/>
              <a:ext cx="50800" cy="620938"/>
            </a:xfrm>
            <a:custGeom>
              <a:avLst/>
              <a:gdLst>
                <a:gd name="connsiteX0" fmla="*/ 3054 w 50800"/>
                <a:gd name="connsiteY0" fmla="*/ 0 h 620938"/>
                <a:gd name="connsiteX1" fmla="*/ 6 w 50800"/>
                <a:gd name="connsiteY1" fmla="*/ 3548 h 620938"/>
                <a:gd name="connsiteX2" fmla="*/ 49155 w 50800"/>
                <a:gd name="connsiteY2" fmla="*/ 626134 h 620938"/>
                <a:gd name="connsiteX3" fmla="*/ 55505 w 50800"/>
                <a:gd name="connsiteY3" fmla="*/ 626134 h 620938"/>
                <a:gd name="connsiteX4" fmla="*/ 6356 w 50800"/>
                <a:gd name="connsiteY4" fmla="*/ 3041 h 620938"/>
                <a:gd name="connsiteX5" fmla="*/ 3054 w 50800"/>
                <a:gd name="connsiteY5" fmla="*/ 0 h 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00" h="620938">
                  <a:moveTo>
                    <a:pt x="3054" y="0"/>
                  </a:moveTo>
                  <a:cubicBezTo>
                    <a:pt x="1245" y="168"/>
                    <a:pt x="-104" y="1739"/>
                    <a:pt x="6" y="3548"/>
                  </a:cubicBezTo>
                  <a:lnTo>
                    <a:pt x="49155" y="626134"/>
                  </a:lnTo>
                  <a:lnTo>
                    <a:pt x="55505" y="626134"/>
                  </a:lnTo>
                  <a:lnTo>
                    <a:pt x="6356" y="3041"/>
                  </a:lnTo>
                  <a:cubicBezTo>
                    <a:pt x="6223" y="1321"/>
                    <a:pt x="4784" y="-5"/>
                    <a:pt x="3054" y="0"/>
                  </a:cubicBezTo>
                  <a:close/>
                </a:path>
              </a:pathLst>
            </a:custGeom>
            <a:grpFill/>
            <a:ln w="6350"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DC4E3844-D549-CA43-A741-6604BDF5B98B}"/>
                </a:ext>
              </a:extLst>
            </p:cNvPr>
            <p:cNvSpPr/>
            <p:nvPr/>
          </p:nvSpPr>
          <p:spPr>
            <a:xfrm>
              <a:off x="7459520" y="6025556"/>
              <a:ext cx="908050" cy="209091"/>
            </a:xfrm>
            <a:custGeom>
              <a:avLst/>
              <a:gdLst>
                <a:gd name="connsiteX0" fmla="*/ 910542 w 908050"/>
                <a:gd name="connsiteY0" fmla="*/ 205867 h 209091"/>
                <a:gd name="connsiteX1" fmla="*/ 3508 w 908050"/>
                <a:gd name="connsiteY1" fmla="*/ 7 h 209091"/>
                <a:gd name="connsiteX2" fmla="*/ 6 w 908050"/>
                <a:gd name="connsiteY2" fmla="*/ 3089 h 209091"/>
                <a:gd name="connsiteX3" fmla="*/ 2047 w 908050"/>
                <a:gd name="connsiteY3" fmla="*/ 6343 h 209091"/>
                <a:gd name="connsiteX4" fmla="*/ 909018 w 908050"/>
                <a:gd name="connsiteY4" fmla="*/ 212203 h 209091"/>
                <a:gd name="connsiteX5" fmla="*/ 913007 w 908050"/>
                <a:gd name="connsiteY5" fmla="*/ 209780 h 209091"/>
                <a:gd name="connsiteX6" fmla="*/ 913018 w 908050"/>
                <a:gd name="connsiteY6" fmla="*/ 209731 h 209091"/>
                <a:gd name="connsiteX7" fmla="*/ 910542 w 908050"/>
                <a:gd name="connsiteY7" fmla="*/ 205867 h 2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050" h="209091">
                  <a:moveTo>
                    <a:pt x="910542" y="205867"/>
                  </a:moveTo>
                  <a:lnTo>
                    <a:pt x="3508" y="7"/>
                  </a:lnTo>
                  <a:cubicBezTo>
                    <a:pt x="1688" y="-107"/>
                    <a:pt x="120" y="1273"/>
                    <a:pt x="6" y="3089"/>
                  </a:cubicBezTo>
                  <a:cubicBezTo>
                    <a:pt x="-82" y="4498"/>
                    <a:pt x="739" y="5806"/>
                    <a:pt x="2047" y="6343"/>
                  </a:cubicBezTo>
                  <a:lnTo>
                    <a:pt x="909018" y="212203"/>
                  </a:lnTo>
                  <a:cubicBezTo>
                    <a:pt x="910790" y="212633"/>
                    <a:pt x="912576" y="211548"/>
                    <a:pt x="913007" y="209780"/>
                  </a:cubicBezTo>
                  <a:cubicBezTo>
                    <a:pt x="913010" y="209764"/>
                    <a:pt x="913014" y="209748"/>
                    <a:pt x="913018" y="209731"/>
                  </a:cubicBezTo>
                  <a:cubicBezTo>
                    <a:pt x="913375" y="207987"/>
                    <a:pt x="912278" y="206276"/>
                    <a:pt x="910542" y="205867"/>
                  </a:cubicBezTo>
                  <a:close/>
                </a:path>
              </a:pathLst>
            </a:custGeom>
            <a:grpFill/>
            <a:ln w="6350"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97C3B1C-4B8D-924E-A909-942C719EE00D}"/>
                </a:ext>
              </a:extLst>
            </p:cNvPr>
            <p:cNvSpPr/>
            <p:nvPr/>
          </p:nvSpPr>
          <p:spPr>
            <a:xfrm>
              <a:off x="8205029" y="4422889"/>
              <a:ext cx="609600" cy="842702"/>
            </a:xfrm>
            <a:custGeom>
              <a:avLst/>
              <a:gdLst>
                <a:gd name="connsiteX0" fmla="*/ 5965 w 609600"/>
                <a:gd name="connsiteY0" fmla="*/ 1413 h 842701"/>
                <a:gd name="connsiteX1" fmla="*/ 1563 w 609600"/>
                <a:gd name="connsiteY1" fmla="*/ 531 h 842701"/>
                <a:gd name="connsiteX2" fmla="*/ 1393 w 609600"/>
                <a:gd name="connsiteY2" fmla="*/ 652 h 842701"/>
                <a:gd name="connsiteX3" fmla="*/ 608 w 609600"/>
                <a:gd name="connsiteY3" fmla="*/ 5245 h 842701"/>
                <a:gd name="connsiteX4" fmla="*/ 631 w 609600"/>
                <a:gd name="connsiteY4" fmla="*/ 5278 h 842701"/>
                <a:gd name="connsiteX5" fmla="*/ 608390 w 609600"/>
                <a:gd name="connsiteY5" fmla="*/ 843418 h 842701"/>
                <a:gd name="connsiteX6" fmla="*/ 612993 w 609600"/>
                <a:gd name="connsiteY6" fmla="*/ 844201 h 842701"/>
                <a:gd name="connsiteX7" fmla="*/ 613026 w 609600"/>
                <a:gd name="connsiteY7" fmla="*/ 844178 h 842701"/>
                <a:gd name="connsiteX8" fmla="*/ 613788 w 609600"/>
                <a:gd name="connsiteY8" fmla="*/ 839616 h 84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842701">
                  <a:moveTo>
                    <a:pt x="5965" y="1413"/>
                  </a:moveTo>
                  <a:cubicBezTo>
                    <a:pt x="4993" y="-44"/>
                    <a:pt x="3022" y="-438"/>
                    <a:pt x="1563" y="531"/>
                  </a:cubicBezTo>
                  <a:cubicBezTo>
                    <a:pt x="1505" y="570"/>
                    <a:pt x="1448" y="610"/>
                    <a:pt x="1393" y="652"/>
                  </a:cubicBezTo>
                  <a:cubicBezTo>
                    <a:pt x="-95" y="1704"/>
                    <a:pt x="-446" y="3761"/>
                    <a:pt x="608" y="5245"/>
                  </a:cubicBezTo>
                  <a:cubicBezTo>
                    <a:pt x="616" y="5256"/>
                    <a:pt x="624" y="5267"/>
                    <a:pt x="631" y="5278"/>
                  </a:cubicBezTo>
                  <a:lnTo>
                    <a:pt x="608390" y="843418"/>
                  </a:lnTo>
                  <a:cubicBezTo>
                    <a:pt x="609444" y="844902"/>
                    <a:pt x="611505" y="845253"/>
                    <a:pt x="612993" y="844201"/>
                  </a:cubicBezTo>
                  <a:cubicBezTo>
                    <a:pt x="613004" y="844193"/>
                    <a:pt x="613015" y="844186"/>
                    <a:pt x="613026" y="844178"/>
                  </a:cubicBezTo>
                  <a:cubicBezTo>
                    <a:pt x="614486" y="843120"/>
                    <a:pt x="614826" y="841089"/>
                    <a:pt x="613788" y="839616"/>
                  </a:cubicBezTo>
                  <a:close/>
                </a:path>
              </a:pathLst>
            </a:custGeom>
            <a:grpFill/>
            <a:ln w="6350"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E59E29D-1F90-9443-B573-C5E49D01FA82}"/>
                </a:ext>
              </a:extLst>
            </p:cNvPr>
            <p:cNvSpPr/>
            <p:nvPr/>
          </p:nvSpPr>
          <p:spPr>
            <a:xfrm>
              <a:off x="6657034" y="5222680"/>
              <a:ext cx="749300" cy="538569"/>
            </a:xfrm>
            <a:custGeom>
              <a:avLst/>
              <a:gdLst>
                <a:gd name="connsiteX0" fmla="*/ 748717 w 749300"/>
                <a:gd name="connsiteY0" fmla="*/ 605 h 538568"/>
                <a:gd name="connsiteX1" fmla="*/ 1385 w 749300"/>
                <a:gd name="connsiteY1" fmla="*/ 536006 h 538568"/>
                <a:gd name="connsiteX2" fmla="*/ 623 w 749300"/>
                <a:gd name="connsiteY2" fmla="*/ 540631 h 538568"/>
                <a:gd name="connsiteX3" fmla="*/ 5259 w 749300"/>
                <a:gd name="connsiteY3" fmla="*/ 541392 h 538568"/>
                <a:gd name="connsiteX4" fmla="*/ 752591 w 749300"/>
                <a:gd name="connsiteY4" fmla="*/ 5991 h 538568"/>
                <a:gd name="connsiteX5" fmla="*/ 753353 w 749300"/>
                <a:gd name="connsiteY5" fmla="*/ 1365 h 538568"/>
                <a:gd name="connsiteX6" fmla="*/ 748717 w 749300"/>
                <a:gd name="connsiteY6" fmla="*/ 605 h 53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0" h="538568">
                  <a:moveTo>
                    <a:pt x="748717" y="605"/>
                  </a:moveTo>
                  <a:lnTo>
                    <a:pt x="1385" y="536006"/>
                  </a:lnTo>
                  <a:cubicBezTo>
                    <a:pt x="-105" y="537073"/>
                    <a:pt x="-446" y="539144"/>
                    <a:pt x="623" y="540631"/>
                  </a:cubicBezTo>
                  <a:cubicBezTo>
                    <a:pt x="1693" y="542118"/>
                    <a:pt x="3768" y="542459"/>
                    <a:pt x="5259" y="541392"/>
                  </a:cubicBezTo>
                  <a:lnTo>
                    <a:pt x="752591" y="5991"/>
                  </a:lnTo>
                  <a:cubicBezTo>
                    <a:pt x="754060" y="4910"/>
                    <a:pt x="754398" y="2858"/>
                    <a:pt x="753353" y="1365"/>
                  </a:cubicBezTo>
                  <a:cubicBezTo>
                    <a:pt x="752270" y="-100"/>
                    <a:pt x="750213" y="-437"/>
                    <a:pt x="748717" y="605"/>
                  </a:cubicBezTo>
                  <a:close/>
                </a:path>
              </a:pathLst>
            </a:custGeom>
            <a:grpFill/>
            <a:ln w="6350"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7C80081B-952C-0E4E-922A-D134A0DB1671}"/>
                </a:ext>
              </a:extLst>
            </p:cNvPr>
            <p:cNvSpPr/>
            <p:nvPr/>
          </p:nvSpPr>
          <p:spPr>
            <a:xfrm>
              <a:off x="6380786" y="6533845"/>
              <a:ext cx="120650" cy="323141"/>
            </a:xfrm>
            <a:custGeom>
              <a:avLst/>
              <a:gdLst>
                <a:gd name="connsiteX0" fmla="*/ 2425 w 120650"/>
                <a:gd name="connsiteY0" fmla="*/ 126 h 323141"/>
                <a:gd name="connsiteX1" fmla="*/ 120 w 120650"/>
                <a:gd name="connsiteY1" fmla="*/ 4179 h 323141"/>
                <a:gd name="connsiteX2" fmla="*/ 139 w 120650"/>
                <a:gd name="connsiteY2" fmla="*/ 4245 h 323141"/>
                <a:gd name="connsiteX3" fmla="*/ 117995 w 120650"/>
                <a:gd name="connsiteY3" fmla="*/ 323648 h 323141"/>
                <a:gd name="connsiteX4" fmla="*/ 125044 w 120650"/>
                <a:gd name="connsiteY4" fmla="*/ 323648 h 323141"/>
                <a:gd name="connsiteX5" fmla="*/ 6299 w 120650"/>
                <a:gd name="connsiteY5" fmla="*/ 1964 h 323141"/>
                <a:gd name="connsiteX6" fmla="*/ 2425 w 120650"/>
                <a:gd name="connsiteY6" fmla="*/ 126 h 32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50" h="323141">
                  <a:moveTo>
                    <a:pt x="2425" y="126"/>
                  </a:moveTo>
                  <a:cubicBezTo>
                    <a:pt x="667" y="610"/>
                    <a:pt x="-365" y="2424"/>
                    <a:pt x="120" y="4179"/>
                  </a:cubicBezTo>
                  <a:cubicBezTo>
                    <a:pt x="126" y="4201"/>
                    <a:pt x="132" y="4223"/>
                    <a:pt x="139" y="4245"/>
                  </a:cubicBezTo>
                  <a:lnTo>
                    <a:pt x="117995" y="323648"/>
                  </a:lnTo>
                  <a:lnTo>
                    <a:pt x="125044" y="323648"/>
                  </a:lnTo>
                  <a:lnTo>
                    <a:pt x="6299" y="1964"/>
                  </a:lnTo>
                  <a:cubicBezTo>
                    <a:pt x="5657" y="464"/>
                    <a:pt x="3996" y="-324"/>
                    <a:pt x="2425" y="126"/>
                  </a:cubicBezTo>
                  <a:close/>
                </a:path>
              </a:pathLst>
            </a:custGeom>
            <a:grpFill/>
            <a:ln w="6350"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1CD8BCF3-289D-2A46-9A96-6BDADC720D06}"/>
                </a:ext>
              </a:extLst>
            </p:cNvPr>
            <p:cNvSpPr/>
            <p:nvPr/>
          </p:nvSpPr>
          <p:spPr>
            <a:xfrm>
              <a:off x="8366021" y="5260971"/>
              <a:ext cx="450850" cy="975760"/>
            </a:xfrm>
            <a:custGeom>
              <a:avLst/>
              <a:gdLst>
                <a:gd name="connsiteX0" fmla="*/ 451462 w 450850"/>
                <a:gd name="connsiteY0" fmla="*/ 330 h 975760"/>
                <a:gd name="connsiteX1" fmla="*/ 447128 w 450850"/>
                <a:gd name="connsiteY1" fmla="*/ 1811 h 975760"/>
                <a:gd name="connsiteX2" fmla="*/ 447080 w 450850"/>
                <a:gd name="connsiteY2" fmla="*/ 1914 h 975760"/>
                <a:gd name="connsiteX3" fmla="*/ 294 w 450850"/>
                <a:gd name="connsiteY3" fmla="*/ 972289 h 975760"/>
                <a:gd name="connsiteX4" fmla="*/ 2073 w 450850"/>
                <a:gd name="connsiteY4" fmla="*/ 976851 h 975760"/>
                <a:gd name="connsiteX5" fmla="*/ 6644 w 450850"/>
                <a:gd name="connsiteY5" fmla="*/ 975077 h 975760"/>
                <a:gd name="connsiteX6" fmla="*/ 453430 w 450850"/>
                <a:gd name="connsiteY6" fmla="*/ 4829 h 975760"/>
                <a:gd name="connsiteX7" fmla="*/ 451800 w 450850"/>
                <a:gd name="connsiteY7" fmla="*/ 463 h 975760"/>
                <a:gd name="connsiteX8" fmla="*/ 451462 w 450850"/>
                <a:gd name="connsiteY8" fmla="*/ 330 h 97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 h="975760">
                  <a:moveTo>
                    <a:pt x="451462" y="330"/>
                  </a:moveTo>
                  <a:cubicBezTo>
                    <a:pt x="449855" y="-455"/>
                    <a:pt x="447915" y="208"/>
                    <a:pt x="447128" y="1811"/>
                  </a:cubicBezTo>
                  <a:cubicBezTo>
                    <a:pt x="447111" y="1845"/>
                    <a:pt x="447095" y="1879"/>
                    <a:pt x="447080" y="1914"/>
                  </a:cubicBezTo>
                  <a:lnTo>
                    <a:pt x="294" y="972289"/>
                  </a:lnTo>
                  <a:cubicBezTo>
                    <a:pt x="-477" y="974038"/>
                    <a:pt x="319" y="976081"/>
                    <a:pt x="2073" y="976851"/>
                  </a:cubicBezTo>
                  <a:cubicBezTo>
                    <a:pt x="3826" y="977620"/>
                    <a:pt x="5873" y="976826"/>
                    <a:pt x="6644" y="975077"/>
                  </a:cubicBezTo>
                  <a:lnTo>
                    <a:pt x="453430" y="4829"/>
                  </a:lnTo>
                  <a:cubicBezTo>
                    <a:pt x="454188" y="3174"/>
                    <a:pt x="453458" y="1219"/>
                    <a:pt x="451800" y="463"/>
                  </a:cubicBezTo>
                  <a:cubicBezTo>
                    <a:pt x="451690" y="412"/>
                    <a:pt x="451577" y="368"/>
                    <a:pt x="451462" y="330"/>
                  </a:cubicBezTo>
                  <a:close/>
                </a:path>
              </a:pathLst>
            </a:custGeom>
            <a:grpFill/>
            <a:ln w="6350"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3655824-D48E-7D47-BDA1-9A071381947B}"/>
                </a:ext>
              </a:extLst>
            </p:cNvPr>
            <p:cNvSpPr/>
            <p:nvPr/>
          </p:nvSpPr>
          <p:spPr>
            <a:xfrm>
              <a:off x="8365180" y="6231134"/>
              <a:ext cx="1130300" cy="133058"/>
            </a:xfrm>
            <a:custGeom>
              <a:avLst/>
              <a:gdLst>
                <a:gd name="connsiteX0" fmla="*/ 1131308 w 1130300"/>
                <a:gd name="connsiteY0" fmla="*/ 127581 h 133058"/>
                <a:gd name="connsiteX1" fmla="*/ 4501 w 1130300"/>
                <a:gd name="connsiteY1" fmla="*/ 225 h 133058"/>
                <a:gd name="connsiteX2" fmla="*/ 226 w 1130300"/>
                <a:gd name="connsiteY2" fmla="*/ 2100 h 133058"/>
                <a:gd name="connsiteX3" fmla="*/ 2105 w 1130300"/>
                <a:gd name="connsiteY3" fmla="*/ 6366 h 133058"/>
                <a:gd name="connsiteX4" fmla="*/ 3739 w 1130300"/>
                <a:gd name="connsiteY4" fmla="*/ 6562 h 133058"/>
                <a:gd name="connsiteX5" fmla="*/ 1130546 w 1130300"/>
                <a:gd name="connsiteY5" fmla="*/ 133917 h 133058"/>
                <a:gd name="connsiteX6" fmla="*/ 1134229 w 1130300"/>
                <a:gd name="connsiteY6" fmla="*/ 131003 h 133058"/>
                <a:gd name="connsiteX7" fmla="*/ 1131308 w 1130300"/>
                <a:gd name="connsiteY7" fmla="*/ 127581 h 1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300" h="133058">
                  <a:moveTo>
                    <a:pt x="1131308" y="127581"/>
                  </a:moveTo>
                  <a:lnTo>
                    <a:pt x="4501" y="225"/>
                  </a:lnTo>
                  <a:cubicBezTo>
                    <a:pt x="2802" y="-435"/>
                    <a:pt x="887" y="405"/>
                    <a:pt x="226" y="2100"/>
                  </a:cubicBezTo>
                  <a:cubicBezTo>
                    <a:pt x="-436" y="3796"/>
                    <a:pt x="405" y="5706"/>
                    <a:pt x="2105" y="6366"/>
                  </a:cubicBezTo>
                  <a:cubicBezTo>
                    <a:pt x="2624" y="6568"/>
                    <a:pt x="3187" y="6635"/>
                    <a:pt x="3739" y="6562"/>
                  </a:cubicBezTo>
                  <a:lnTo>
                    <a:pt x="1130546" y="133917"/>
                  </a:lnTo>
                  <a:cubicBezTo>
                    <a:pt x="1132363" y="134104"/>
                    <a:pt x="1133998" y="132811"/>
                    <a:pt x="1134229" y="131003"/>
                  </a:cubicBezTo>
                  <a:cubicBezTo>
                    <a:pt x="1134307" y="129274"/>
                    <a:pt x="1133031" y="127779"/>
                    <a:pt x="1131308" y="127581"/>
                  </a:cubicBezTo>
                  <a:close/>
                </a:path>
              </a:pathLst>
            </a:custGeom>
            <a:grpFill/>
            <a:ln w="6350"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EC9828E-64D3-9A4E-A971-35ADE72FA43F}"/>
                </a:ext>
              </a:extLst>
            </p:cNvPr>
            <p:cNvSpPr/>
            <p:nvPr/>
          </p:nvSpPr>
          <p:spPr>
            <a:xfrm>
              <a:off x="8909724" y="5622463"/>
              <a:ext cx="704850" cy="1127827"/>
            </a:xfrm>
            <a:custGeom>
              <a:avLst/>
              <a:gdLst>
                <a:gd name="connsiteX0" fmla="*/ 705509 w 704850"/>
                <a:gd name="connsiteY0" fmla="*/ 503 h 1127826"/>
                <a:gd name="connsiteX1" fmla="*/ 700958 w 704850"/>
                <a:gd name="connsiteY1" fmla="*/ 1546 h 1127826"/>
                <a:gd name="connsiteX2" fmla="*/ 700937 w 704850"/>
                <a:gd name="connsiteY2" fmla="*/ 1580 h 1127826"/>
                <a:gd name="connsiteX3" fmla="*/ 406 w 704850"/>
                <a:gd name="connsiteY3" fmla="*/ 1127253 h 1127826"/>
                <a:gd name="connsiteX4" fmla="*/ 1358 w 704850"/>
                <a:gd name="connsiteY4" fmla="*/ 1131498 h 1127826"/>
                <a:gd name="connsiteX5" fmla="*/ 5994 w 704850"/>
                <a:gd name="connsiteY5" fmla="*/ 1130738 h 1127826"/>
                <a:gd name="connsiteX6" fmla="*/ 706589 w 704850"/>
                <a:gd name="connsiteY6" fmla="*/ 5065 h 1127826"/>
                <a:gd name="connsiteX7" fmla="*/ 705509 w 704850"/>
                <a:gd name="connsiteY7" fmla="*/ 503 h 11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1127826">
                  <a:moveTo>
                    <a:pt x="705509" y="503"/>
                  </a:moveTo>
                  <a:cubicBezTo>
                    <a:pt x="703964" y="-463"/>
                    <a:pt x="701926" y="4"/>
                    <a:pt x="700958" y="1546"/>
                  </a:cubicBezTo>
                  <a:cubicBezTo>
                    <a:pt x="700951" y="1557"/>
                    <a:pt x="700944" y="1569"/>
                    <a:pt x="700937" y="1580"/>
                  </a:cubicBezTo>
                  <a:lnTo>
                    <a:pt x="406" y="1127253"/>
                  </a:lnTo>
                  <a:cubicBezTo>
                    <a:pt x="-391" y="1128705"/>
                    <a:pt x="17" y="1130523"/>
                    <a:pt x="1358" y="1131498"/>
                  </a:cubicBezTo>
                  <a:cubicBezTo>
                    <a:pt x="2854" y="1132540"/>
                    <a:pt x="4911" y="1132203"/>
                    <a:pt x="5994" y="1130738"/>
                  </a:cubicBezTo>
                  <a:lnTo>
                    <a:pt x="706589" y="5065"/>
                  </a:lnTo>
                  <a:cubicBezTo>
                    <a:pt x="707528" y="3504"/>
                    <a:pt x="707049" y="1480"/>
                    <a:pt x="705509" y="503"/>
                  </a:cubicBezTo>
                  <a:close/>
                </a:path>
              </a:pathLst>
            </a:custGeom>
            <a:grpFill/>
            <a:ln w="6350"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8F654EA-78E1-F548-8624-B2AFDC50AF89}"/>
                </a:ext>
              </a:extLst>
            </p:cNvPr>
            <p:cNvSpPr/>
            <p:nvPr/>
          </p:nvSpPr>
          <p:spPr>
            <a:xfrm>
              <a:off x="9493547" y="6185509"/>
              <a:ext cx="1085850" cy="177411"/>
            </a:xfrm>
            <a:custGeom>
              <a:avLst/>
              <a:gdLst>
                <a:gd name="connsiteX0" fmla="*/ 1084030 w 1085850"/>
                <a:gd name="connsiteY0" fmla="*/ 40 h 177410"/>
                <a:gd name="connsiteX1" fmla="*/ 2053 w 1085850"/>
                <a:gd name="connsiteY1" fmla="*/ 173206 h 177410"/>
                <a:gd name="connsiteX2" fmla="*/ 247 w 1085850"/>
                <a:gd name="connsiteY2" fmla="*/ 177503 h 177410"/>
                <a:gd name="connsiteX3" fmla="*/ 3069 w 1085850"/>
                <a:gd name="connsiteY3" fmla="*/ 179542 h 177410"/>
                <a:gd name="connsiteX4" fmla="*/ 1085046 w 1085850"/>
                <a:gd name="connsiteY4" fmla="*/ 6376 h 177410"/>
                <a:gd name="connsiteX5" fmla="*/ 1087788 w 1085850"/>
                <a:gd name="connsiteY5" fmla="*/ 2716 h 177410"/>
                <a:gd name="connsiteX6" fmla="*/ 1087776 w 1085850"/>
                <a:gd name="connsiteY6" fmla="*/ 2638 h 177410"/>
                <a:gd name="connsiteX7" fmla="*/ 1084030 w 1085850"/>
                <a:gd name="connsiteY7" fmla="*/ 40 h 1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850" h="177410">
                  <a:moveTo>
                    <a:pt x="1084030" y="40"/>
                  </a:moveTo>
                  <a:lnTo>
                    <a:pt x="2053" y="173206"/>
                  </a:lnTo>
                  <a:cubicBezTo>
                    <a:pt x="365" y="173895"/>
                    <a:pt x="-444" y="175818"/>
                    <a:pt x="247" y="177503"/>
                  </a:cubicBezTo>
                  <a:cubicBezTo>
                    <a:pt x="722" y="178663"/>
                    <a:pt x="1816" y="179453"/>
                    <a:pt x="3069" y="179542"/>
                  </a:cubicBezTo>
                  <a:lnTo>
                    <a:pt x="1085046" y="6376"/>
                  </a:lnTo>
                  <a:cubicBezTo>
                    <a:pt x="1086816" y="6121"/>
                    <a:pt x="1088044" y="4483"/>
                    <a:pt x="1087788" y="2716"/>
                  </a:cubicBezTo>
                  <a:cubicBezTo>
                    <a:pt x="1087784" y="2690"/>
                    <a:pt x="1087780" y="2664"/>
                    <a:pt x="1087776" y="2638"/>
                  </a:cubicBezTo>
                  <a:cubicBezTo>
                    <a:pt x="1087424" y="912"/>
                    <a:pt x="1085774" y="-232"/>
                    <a:pt x="1084030" y="40"/>
                  </a:cubicBezTo>
                  <a:close/>
                </a:path>
              </a:pathLst>
            </a:custGeom>
            <a:grpFill/>
            <a:ln w="6350"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B0886DF-85AB-DC49-9113-5B032DA4BCA8}"/>
                </a:ext>
              </a:extLst>
            </p:cNvPr>
            <p:cNvSpPr/>
            <p:nvPr/>
          </p:nvSpPr>
          <p:spPr>
            <a:xfrm>
              <a:off x="8286937" y="5622386"/>
              <a:ext cx="1327150" cy="304133"/>
            </a:xfrm>
            <a:custGeom>
              <a:avLst/>
              <a:gdLst>
                <a:gd name="connsiteX0" fmla="*/ 1325820 w 1327150"/>
                <a:gd name="connsiteY0" fmla="*/ 73 h 304133"/>
                <a:gd name="connsiteX1" fmla="*/ 2607 w 1327150"/>
                <a:gd name="connsiteY1" fmla="*/ 299328 h 304133"/>
                <a:gd name="connsiteX2" fmla="*/ 67 w 1327150"/>
                <a:gd name="connsiteY2" fmla="*/ 303319 h 304133"/>
                <a:gd name="connsiteX3" fmla="*/ 4019 w 1327150"/>
                <a:gd name="connsiteY3" fmla="*/ 305802 h 304133"/>
                <a:gd name="connsiteX4" fmla="*/ 4067 w 1327150"/>
                <a:gd name="connsiteY4" fmla="*/ 305791 h 304133"/>
                <a:gd name="connsiteX5" fmla="*/ 1327281 w 1327150"/>
                <a:gd name="connsiteY5" fmla="*/ 6409 h 304133"/>
                <a:gd name="connsiteX6" fmla="*/ 1329826 w 1327150"/>
                <a:gd name="connsiteY6" fmla="*/ 2503 h 304133"/>
                <a:gd name="connsiteX7" fmla="*/ 1329821 w 1327150"/>
                <a:gd name="connsiteY7" fmla="*/ 2481 h 304133"/>
                <a:gd name="connsiteX8" fmla="*/ 1325821 w 1327150"/>
                <a:gd name="connsiteY8" fmla="*/ 73 h 30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150" h="304133">
                  <a:moveTo>
                    <a:pt x="1325820" y="73"/>
                  </a:moveTo>
                  <a:lnTo>
                    <a:pt x="2607" y="299328"/>
                  </a:lnTo>
                  <a:cubicBezTo>
                    <a:pt x="827" y="299767"/>
                    <a:pt x="-292" y="301525"/>
                    <a:pt x="67" y="303319"/>
                  </a:cubicBezTo>
                  <a:cubicBezTo>
                    <a:pt x="471" y="305094"/>
                    <a:pt x="2240" y="306205"/>
                    <a:pt x="4019" y="305802"/>
                  </a:cubicBezTo>
                  <a:cubicBezTo>
                    <a:pt x="4035" y="305798"/>
                    <a:pt x="4051" y="305794"/>
                    <a:pt x="4067" y="305791"/>
                  </a:cubicBezTo>
                  <a:lnTo>
                    <a:pt x="1327281" y="6409"/>
                  </a:lnTo>
                  <a:cubicBezTo>
                    <a:pt x="1329065" y="6032"/>
                    <a:pt x="1330204" y="4282"/>
                    <a:pt x="1329826" y="2503"/>
                  </a:cubicBezTo>
                  <a:cubicBezTo>
                    <a:pt x="1329825" y="2495"/>
                    <a:pt x="1329823" y="2488"/>
                    <a:pt x="1329821" y="2481"/>
                  </a:cubicBezTo>
                  <a:cubicBezTo>
                    <a:pt x="1329327" y="756"/>
                    <a:pt x="1327580" y="-295"/>
                    <a:pt x="1325821" y="73"/>
                  </a:cubicBezTo>
                  <a:close/>
                </a:path>
              </a:pathLst>
            </a:custGeom>
            <a:grpFill/>
            <a:ln w="6350"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9AF4F4EB-FE4E-0D45-9E21-1ED5D722113F}"/>
                </a:ext>
              </a:extLst>
            </p:cNvPr>
            <p:cNvSpPr/>
            <p:nvPr/>
          </p:nvSpPr>
          <p:spPr>
            <a:xfrm>
              <a:off x="6656767" y="5757752"/>
              <a:ext cx="806450" cy="272453"/>
            </a:xfrm>
            <a:custGeom>
              <a:avLst/>
              <a:gdLst>
                <a:gd name="connsiteX0" fmla="*/ 806578 w 806450"/>
                <a:gd name="connsiteY0" fmla="*/ 267937 h 272452"/>
                <a:gd name="connsiteX1" fmla="*/ 4383 w 806450"/>
                <a:gd name="connsiteY1" fmla="*/ 174 h 272452"/>
                <a:gd name="connsiteX2" fmla="*/ 199 w 806450"/>
                <a:gd name="connsiteY2" fmla="*/ 2243 h 272452"/>
                <a:gd name="connsiteX3" fmla="*/ 192 w 806450"/>
                <a:gd name="connsiteY3" fmla="*/ 2265 h 272452"/>
                <a:gd name="connsiteX4" fmla="*/ 2144 w 806450"/>
                <a:gd name="connsiteY4" fmla="*/ 6399 h 272452"/>
                <a:gd name="connsiteX5" fmla="*/ 2287 w 806450"/>
                <a:gd name="connsiteY5" fmla="*/ 6446 h 272452"/>
                <a:gd name="connsiteX6" fmla="*/ 804483 w 806450"/>
                <a:gd name="connsiteY6" fmla="*/ 274147 h 272452"/>
                <a:gd name="connsiteX7" fmla="*/ 808293 w 806450"/>
                <a:gd name="connsiteY7" fmla="*/ 272246 h 272452"/>
                <a:gd name="connsiteX8" fmla="*/ 806578 w 806450"/>
                <a:gd name="connsiteY8" fmla="*/ 267937 h 27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50" h="272452">
                  <a:moveTo>
                    <a:pt x="806578" y="267937"/>
                  </a:moveTo>
                  <a:lnTo>
                    <a:pt x="4383" y="174"/>
                  </a:lnTo>
                  <a:cubicBezTo>
                    <a:pt x="2655" y="-408"/>
                    <a:pt x="782" y="519"/>
                    <a:pt x="199" y="2243"/>
                  </a:cubicBezTo>
                  <a:cubicBezTo>
                    <a:pt x="197" y="2250"/>
                    <a:pt x="194" y="2257"/>
                    <a:pt x="192" y="2265"/>
                  </a:cubicBezTo>
                  <a:cubicBezTo>
                    <a:pt x="-413" y="3944"/>
                    <a:pt x="461" y="5795"/>
                    <a:pt x="2144" y="6399"/>
                  </a:cubicBezTo>
                  <a:cubicBezTo>
                    <a:pt x="2191" y="6416"/>
                    <a:pt x="2239" y="6432"/>
                    <a:pt x="2287" y="6446"/>
                  </a:cubicBezTo>
                  <a:lnTo>
                    <a:pt x="804483" y="274147"/>
                  </a:lnTo>
                  <a:cubicBezTo>
                    <a:pt x="806051" y="274553"/>
                    <a:pt x="807678" y="273741"/>
                    <a:pt x="808293" y="272246"/>
                  </a:cubicBezTo>
                  <a:cubicBezTo>
                    <a:pt x="809002" y="270584"/>
                    <a:pt x="808237" y="268662"/>
                    <a:pt x="806578" y="267937"/>
                  </a:cubicBezTo>
                  <a:close/>
                </a:path>
              </a:pathLst>
            </a:custGeom>
            <a:grpFill/>
            <a:ln w="6350"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0F6E0395-02BD-7D4B-BF2B-0B5868E71BC7}"/>
                </a:ext>
              </a:extLst>
            </p:cNvPr>
            <p:cNvSpPr/>
            <p:nvPr/>
          </p:nvSpPr>
          <p:spPr>
            <a:xfrm>
              <a:off x="7197544" y="4233431"/>
              <a:ext cx="1009650" cy="190083"/>
            </a:xfrm>
            <a:custGeom>
              <a:avLst/>
              <a:gdLst>
                <a:gd name="connsiteX0" fmla="*/ 1011419 w 1009650"/>
                <a:gd name="connsiteY0" fmla="*/ 189540 h 190083"/>
                <a:gd name="connsiteX1" fmla="*/ 3674 w 1009650"/>
                <a:gd name="connsiteY1" fmla="*/ 27 h 190083"/>
                <a:gd name="connsiteX2" fmla="*/ 118 w 1009650"/>
                <a:gd name="connsiteY2" fmla="*/ 2435 h 190083"/>
                <a:gd name="connsiteX3" fmla="*/ 2434 w 1009650"/>
                <a:gd name="connsiteY3" fmla="*/ 6481 h 190083"/>
                <a:gd name="connsiteX4" fmla="*/ 2467 w 1009650"/>
                <a:gd name="connsiteY4" fmla="*/ 6490 h 190083"/>
                <a:gd name="connsiteX5" fmla="*/ 1010212 w 1009650"/>
                <a:gd name="connsiteY5" fmla="*/ 196003 h 190083"/>
                <a:gd name="connsiteX6" fmla="*/ 1013452 w 1009650"/>
                <a:gd name="connsiteY6" fmla="*/ 192647 h 190083"/>
                <a:gd name="connsiteX7" fmla="*/ 1011419 w 1009650"/>
                <a:gd name="connsiteY7" fmla="*/ 189667 h 1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9650" h="190083">
                  <a:moveTo>
                    <a:pt x="1011419" y="189540"/>
                  </a:moveTo>
                  <a:lnTo>
                    <a:pt x="3674" y="27"/>
                  </a:lnTo>
                  <a:cubicBezTo>
                    <a:pt x="2048" y="-184"/>
                    <a:pt x="522" y="850"/>
                    <a:pt x="118" y="2435"/>
                  </a:cubicBezTo>
                  <a:cubicBezTo>
                    <a:pt x="-363" y="4190"/>
                    <a:pt x="674" y="6002"/>
                    <a:pt x="2434" y="6481"/>
                  </a:cubicBezTo>
                  <a:cubicBezTo>
                    <a:pt x="2444" y="6484"/>
                    <a:pt x="2456" y="6487"/>
                    <a:pt x="2467" y="6490"/>
                  </a:cubicBezTo>
                  <a:lnTo>
                    <a:pt x="1010212" y="196003"/>
                  </a:lnTo>
                  <a:cubicBezTo>
                    <a:pt x="1012036" y="195969"/>
                    <a:pt x="1013486" y="194466"/>
                    <a:pt x="1013452" y="192647"/>
                  </a:cubicBezTo>
                  <a:cubicBezTo>
                    <a:pt x="1013427" y="191339"/>
                    <a:pt x="1012629" y="190169"/>
                    <a:pt x="1011419" y="189667"/>
                  </a:cubicBezTo>
                  <a:close/>
                </a:path>
              </a:pathLst>
            </a:custGeom>
            <a:grpFill/>
            <a:ln w="6350"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5E02F187-16CA-7F40-AE48-D6552E784E7E}"/>
                </a:ext>
              </a:extLst>
            </p:cNvPr>
            <p:cNvSpPr/>
            <p:nvPr/>
          </p:nvSpPr>
          <p:spPr>
            <a:xfrm>
              <a:off x="5079095" y="5962313"/>
              <a:ext cx="1308100" cy="576586"/>
            </a:xfrm>
            <a:custGeom>
              <a:avLst/>
              <a:gdLst>
                <a:gd name="connsiteX0" fmla="*/ 1306211 w 1308100"/>
                <a:gd name="connsiteY0" fmla="*/ 571596 h 576585"/>
                <a:gd name="connsiteX1" fmla="*/ 4778 w 1308100"/>
                <a:gd name="connsiteY1" fmla="*/ 269 h 576585"/>
                <a:gd name="connsiteX2" fmla="*/ 270 w 1308100"/>
                <a:gd name="connsiteY2" fmla="*/ 2106 h 576585"/>
                <a:gd name="connsiteX3" fmla="*/ 2111 w 1308100"/>
                <a:gd name="connsiteY3" fmla="*/ 6605 h 576585"/>
                <a:gd name="connsiteX4" fmla="*/ 1303861 w 1308100"/>
                <a:gd name="connsiteY4" fmla="*/ 577868 h 576585"/>
                <a:gd name="connsiteX5" fmla="*/ 1308006 w 1308100"/>
                <a:gd name="connsiteY5" fmla="*/ 575721 h 576585"/>
                <a:gd name="connsiteX6" fmla="*/ 1306465 w 1308100"/>
                <a:gd name="connsiteY6" fmla="*/ 571849 h 5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00" h="576585">
                  <a:moveTo>
                    <a:pt x="1306211" y="571596"/>
                  </a:moveTo>
                  <a:lnTo>
                    <a:pt x="4778" y="269"/>
                  </a:lnTo>
                  <a:cubicBezTo>
                    <a:pt x="3025" y="-466"/>
                    <a:pt x="1006" y="357"/>
                    <a:pt x="270" y="2106"/>
                  </a:cubicBezTo>
                  <a:cubicBezTo>
                    <a:pt x="-467" y="3856"/>
                    <a:pt x="358" y="5870"/>
                    <a:pt x="2111" y="6605"/>
                  </a:cubicBezTo>
                  <a:lnTo>
                    <a:pt x="1303861" y="577868"/>
                  </a:lnTo>
                  <a:cubicBezTo>
                    <a:pt x="1305600" y="578417"/>
                    <a:pt x="1307455" y="577456"/>
                    <a:pt x="1308006" y="575721"/>
                  </a:cubicBezTo>
                  <a:cubicBezTo>
                    <a:pt x="1308479" y="574229"/>
                    <a:pt x="1307835" y="572611"/>
                    <a:pt x="1306465" y="571849"/>
                  </a:cubicBezTo>
                  <a:close/>
                </a:path>
              </a:pathLst>
            </a:custGeom>
            <a:grpFill/>
            <a:ln w="6350"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5845015A-E30A-0840-9778-DB4E8B9343DA}"/>
                </a:ext>
              </a:extLst>
            </p:cNvPr>
            <p:cNvSpPr/>
            <p:nvPr/>
          </p:nvSpPr>
          <p:spPr>
            <a:xfrm>
              <a:off x="10574810" y="6185523"/>
              <a:ext cx="450850" cy="63361"/>
            </a:xfrm>
            <a:custGeom>
              <a:avLst/>
              <a:gdLst>
                <a:gd name="connsiteX0" fmla="*/ 451457 w 450850"/>
                <a:gd name="connsiteY0" fmla="*/ 60663 h 63361"/>
                <a:gd name="connsiteX1" fmla="*/ 3719 w 450850"/>
                <a:gd name="connsiteY1" fmla="*/ 27 h 63361"/>
                <a:gd name="connsiteX2" fmla="*/ 36 w 450850"/>
                <a:gd name="connsiteY2" fmla="*/ 2815 h 63361"/>
                <a:gd name="connsiteX3" fmla="*/ 2830 w 450850"/>
                <a:gd name="connsiteY3" fmla="*/ 6616 h 63361"/>
                <a:gd name="connsiteX4" fmla="*/ 450568 w 450850"/>
                <a:gd name="connsiteY4" fmla="*/ 67189 h 63361"/>
                <a:gd name="connsiteX5" fmla="*/ 454251 w 450850"/>
                <a:gd name="connsiteY5" fmla="*/ 64401 h 63361"/>
                <a:gd name="connsiteX6" fmla="*/ 451463 w 450850"/>
                <a:gd name="connsiteY6" fmla="*/ 60664 h 63361"/>
                <a:gd name="connsiteX7" fmla="*/ 451457 w 450850"/>
                <a:gd name="connsiteY7" fmla="*/ 60663 h 6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850" h="63361">
                  <a:moveTo>
                    <a:pt x="451457" y="60663"/>
                  </a:moveTo>
                  <a:lnTo>
                    <a:pt x="3719" y="27"/>
                  </a:lnTo>
                  <a:cubicBezTo>
                    <a:pt x="1935" y="-200"/>
                    <a:pt x="298" y="1040"/>
                    <a:pt x="36" y="2815"/>
                  </a:cubicBezTo>
                  <a:cubicBezTo>
                    <a:pt x="-231" y="4631"/>
                    <a:pt x="1014" y="6324"/>
                    <a:pt x="2830" y="6616"/>
                  </a:cubicBezTo>
                  <a:lnTo>
                    <a:pt x="450568" y="67189"/>
                  </a:lnTo>
                  <a:cubicBezTo>
                    <a:pt x="452342" y="67381"/>
                    <a:pt x="453959" y="66158"/>
                    <a:pt x="454251" y="64401"/>
                  </a:cubicBezTo>
                  <a:cubicBezTo>
                    <a:pt x="454515" y="62601"/>
                    <a:pt x="453266" y="60928"/>
                    <a:pt x="451463" y="60664"/>
                  </a:cubicBezTo>
                  <a:cubicBezTo>
                    <a:pt x="451461" y="60664"/>
                    <a:pt x="451459" y="60663"/>
                    <a:pt x="451457" y="60663"/>
                  </a:cubicBezTo>
                  <a:close/>
                </a:path>
              </a:pathLst>
            </a:custGeom>
            <a:grpFill/>
            <a:ln w="635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66B23ED-DF59-2542-A46C-DAC07B267A6D}"/>
                </a:ext>
              </a:extLst>
            </p:cNvPr>
            <p:cNvSpPr/>
            <p:nvPr/>
          </p:nvSpPr>
          <p:spPr>
            <a:xfrm>
              <a:off x="6657023" y="4233433"/>
              <a:ext cx="546100" cy="1527001"/>
            </a:xfrm>
            <a:custGeom>
              <a:avLst/>
              <a:gdLst>
                <a:gd name="connsiteX0" fmla="*/ 544702 w 546100"/>
                <a:gd name="connsiteY0" fmla="*/ 215 h 1527001"/>
                <a:gd name="connsiteX1" fmla="*/ 540448 w 546100"/>
                <a:gd name="connsiteY1" fmla="*/ 2116 h 1527001"/>
                <a:gd name="connsiteX2" fmla="*/ 190 w 546100"/>
                <a:gd name="connsiteY2" fmla="*/ 1526520 h 1527001"/>
                <a:gd name="connsiteX3" fmla="*/ 2253 w 546100"/>
                <a:gd name="connsiteY3" fmla="*/ 1530796 h 1527001"/>
                <a:gd name="connsiteX4" fmla="*/ 6540 w 546100"/>
                <a:gd name="connsiteY4" fmla="*/ 1528737 h 1527001"/>
                <a:gd name="connsiteX5" fmla="*/ 546861 w 546100"/>
                <a:gd name="connsiteY5" fmla="*/ 4397 h 1527001"/>
                <a:gd name="connsiteX6" fmla="*/ 544702 w 546100"/>
                <a:gd name="connsiteY6" fmla="*/ 215 h 152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1527001">
                  <a:moveTo>
                    <a:pt x="544702" y="215"/>
                  </a:moveTo>
                  <a:cubicBezTo>
                    <a:pt x="543002" y="-429"/>
                    <a:pt x="541100" y="421"/>
                    <a:pt x="540448" y="2116"/>
                  </a:cubicBezTo>
                  <a:lnTo>
                    <a:pt x="190" y="1526520"/>
                  </a:lnTo>
                  <a:cubicBezTo>
                    <a:pt x="-424" y="1528269"/>
                    <a:pt x="500" y="1530184"/>
                    <a:pt x="2253" y="1530796"/>
                  </a:cubicBezTo>
                  <a:cubicBezTo>
                    <a:pt x="4007" y="1531409"/>
                    <a:pt x="5926" y="1530487"/>
                    <a:pt x="6540" y="1528737"/>
                  </a:cubicBezTo>
                  <a:lnTo>
                    <a:pt x="546861" y="4397"/>
                  </a:lnTo>
                  <a:cubicBezTo>
                    <a:pt x="547404" y="2649"/>
                    <a:pt x="546443" y="789"/>
                    <a:pt x="544702" y="215"/>
                  </a:cubicBezTo>
                  <a:close/>
                </a:path>
              </a:pathLst>
            </a:custGeom>
            <a:grpFill/>
            <a:ln w="6350"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023C45A-8FA1-3A43-A4D0-BB0FAFDF75E2}"/>
                </a:ext>
              </a:extLst>
            </p:cNvPr>
            <p:cNvSpPr/>
            <p:nvPr/>
          </p:nvSpPr>
          <p:spPr>
            <a:xfrm>
              <a:off x="8812806" y="5261007"/>
              <a:ext cx="800100" cy="367494"/>
            </a:xfrm>
            <a:custGeom>
              <a:avLst/>
              <a:gdLst>
                <a:gd name="connsiteX0" fmla="*/ 802047 w 800100"/>
                <a:gd name="connsiteY0" fmla="*/ 361453 h 367494"/>
                <a:gd name="connsiteX1" fmla="*/ 4677 w 800100"/>
                <a:gd name="connsiteY1" fmla="*/ 295 h 367494"/>
                <a:gd name="connsiteX2" fmla="*/ 295 w 800100"/>
                <a:gd name="connsiteY2" fmla="*/ 1942 h 367494"/>
                <a:gd name="connsiteX3" fmla="*/ 1947 w 800100"/>
                <a:gd name="connsiteY3" fmla="*/ 6314 h 367494"/>
                <a:gd name="connsiteX4" fmla="*/ 799316 w 800100"/>
                <a:gd name="connsiteY4" fmla="*/ 367472 h 367494"/>
                <a:gd name="connsiteX5" fmla="*/ 803856 w 800100"/>
                <a:gd name="connsiteY5" fmla="*/ 365666 h 367494"/>
                <a:gd name="connsiteX6" fmla="*/ 802046 w 800100"/>
                <a:gd name="connsiteY6" fmla="*/ 361136 h 3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367494">
                  <a:moveTo>
                    <a:pt x="802047" y="361453"/>
                  </a:moveTo>
                  <a:lnTo>
                    <a:pt x="4677" y="295"/>
                  </a:lnTo>
                  <a:cubicBezTo>
                    <a:pt x="3011" y="-458"/>
                    <a:pt x="1049" y="280"/>
                    <a:pt x="295" y="1942"/>
                  </a:cubicBezTo>
                  <a:cubicBezTo>
                    <a:pt x="-459" y="3604"/>
                    <a:pt x="281" y="5562"/>
                    <a:pt x="1947" y="6314"/>
                  </a:cubicBezTo>
                  <a:lnTo>
                    <a:pt x="799316" y="367472"/>
                  </a:lnTo>
                  <a:cubicBezTo>
                    <a:pt x="801069" y="368225"/>
                    <a:pt x="803102" y="367416"/>
                    <a:pt x="803856" y="365666"/>
                  </a:cubicBezTo>
                  <a:cubicBezTo>
                    <a:pt x="804610" y="363917"/>
                    <a:pt x="803799" y="361888"/>
                    <a:pt x="802046" y="361136"/>
                  </a:cubicBezTo>
                  <a:close/>
                </a:path>
              </a:pathLst>
            </a:custGeom>
            <a:grpFill/>
            <a:ln w="6350"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8E75CA0-297C-954E-8AA3-C11496CFA6A4}"/>
                </a:ext>
              </a:extLst>
            </p:cNvPr>
            <p:cNvSpPr/>
            <p:nvPr/>
          </p:nvSpPr>
          <p:spPr>
            <a:xfrm>
              <a:off x="8909608" y="6520003"/>
              <a:ext cx="762000" cy="234436"/>
            </a:xfrm>
            <a:custGeom>
              <a:avLst/>
              <a:gdLst>
                <a:gd name="connsiteX0" fmla="*/ 762459 w 762000"/>
                <a:gd name="connsiteY0" fmla="*/ 346 h 234435"/>
                <a:gd name="connsiteX1" fmla="*/ 2363 w 762000"/>
                <a:gd name="connsiteY1" fmla="*/ 228446 h 234435"/>
                <a:gd name="connsiteX2" fmla="*/ 141 w 762000"/>
                <a:gd name="connsiteY2" fmla="*/ 232564 h 234435"/>
                <a:gd name="connsiteX3" fmla="*/ 4268 w 762000"/>
                <a:gd name="connsiteY3" fmla="*/ 234782 h 234435"/>
                <a:gd name="connsiteX4" fmla="*/ 764427 w 762000"/>
                <a:gd name="connsiteY4" fmla="*/ 6682 h 234435"/>
                <a:gd name="connsiteX5" fmla="*/ 767276 w 762000"/>
                <a:gd name="connsiteY5" fmla="*/ 2878 h 234435"/>
                <a:gd name="connsiteX6" fmla="*/ 763464 w 762000"/>
                <a:gd name="connsiteY6" fmla="*/ 35 h 234435"/>
                <a:gd name="connsiteX7" fmla="*/ 762458 w 762000"/>
                <a:gd name="connsiteY7" fmla="*/ 346 h 2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 h="234435">
                  <a:moveTo>
                    <a:pt x="762459" y="346"/>
                  </a:moveTo>
                  <a:lnTo>
                    <a:pt x="2363" y="228446"/>
                  </a:lnTo>
                  <a:cubicBezTo>
                    <a:pt x="610" y="228971"/>
                    <a:pt x="-386" y="230815"/>
                    <a:pt x="141" y="232564"/>
                  </a:cubicBezTo>
                  <a:cubicBezTo>
                    <a:pt x="667" y="234314"/>
                    <a:pt x="2515" y="235307"/>
                    <a:pt x="4268" y="234782"/>
                  </a:cubicBezTo>
                  <a:lnTo>
                    <a:pt x="764427" y="6682"/>
                  </a:lnTo>
                  <a:cubicBezTo>
                    <a:pt x="766266" y="6417"/>
                    <a:pt x="767542" y="4714"/>
                    <a:pt x="767276" y="2878"/>
                  </a:cubicBezTo>
                  <a:cubicBezTo>
                    <a:pt x="767010" y="1043"/>
                    <a:pt x="765303" y="-230"/>
                    <a:pt x="763464" y="35"/>
                  </a:cubicBezTo>
                  <a:cubicBezTo>
                    <a:pt x="763114" y="85"/>
                    <a:pt x="762775" y="190"/>
                    <a:pt x="762458" y="346"/>
                  </a:cubicBezTo>
                  <a:close/>
                </a:path>
              </a:pathLst>
            </a:custGeom>
            <a:grpFill/>
            <a:ln w="6350"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B288E79B-B939-7D40-A1C9-11C460E183A1}"/>
                </a:ext>
              </a:extLst>
            </p:cNvPr>
            <p:cNvSpPr/>
            <p:nvPr/>
          </p:nvSpPr>
          <p:spPr>
            <a:xfrm>
              <a:off x="9492632" y="5622402"/>
              <a:ext cx="120650" cy="741324"/>
            </a:xfrm>
            <a:custGeom>
              <a:avLst/>
              <a:gdLst>
                <a:gd name="connsiteX0" fmla="*/ 121268 w 120650"/>
                <a:gd name="connsiteY0" fmla="*/ 58 h 741324"/>
                <a:gd name="connsiteX1" fmla="*/ 117412 w 120650"/>
                <a:gd name="connsiteY1" fmla="*/ 2685 h 741324"/>
                <a:gd name="connsiteX2" fmla="*/ 117395 w 120650"/>
                <a:gd name="connsiteY2" fmla="*/ 2782 h 741324"/>
                <a:gd name="connsiteX3" fmla="*/ 47 w 120650"/>
                <a:gd name="connsiteY3" fmla="*/ 738974 h 741324"/>
                <a:gd name="connsiteX4" fmla="*/ 2753 w 120650"/>
                <a:gd name="connsiteY4" fmla="*/ 742772 h 741324"/>
                <a:gd name="connsiteX5" fmla="*/ 2778 w 120650"/>
                <a:gd name="connsiteY5" fmla="*/ 742776 h 741324"/>
                <a:gd name="connsiteX6" fmla="*/ 6587 w 120650"/>
                <a:gd name="connsiteY6" fmla="*/ 739988 h 741324"/>
                <a:gd name="connsiteX7" fmla="*/ 123999 w 120650"/>
                <a:gd name="connsiteY7" fmla="*/ 3796 h 741324"/>
                <a:gd name="connsiteX8" fmla="*/ 121268 w 120650"/>
                <a:gd name="connsiteY8" fmla="*/ 58 h 7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50" h="741324">
                  <a:moveTo>
                    <a:pt x="121268" y="58"/>
                  </a:moveTo>
                  <a:cubicBezTo>
                    <a:pt x="119476" y="-280"/>
                    <a:pt x="117750" y="897"/>
                    <a:pt x="117412" y="2685"/>
                  </a:cubicBezTo>
                  <a:cubicBezTo>
                    <a:pt x="117405" y="2717"/>
                    <a:pt x="117400" y="2750"/>
                    <a:pt x="117395" y="2782"/>
                  </a:cubicBezTo>
                  <a:lnTo>
                    <a:pt x="47" y="738974"/>
                  </a:lnTo>
                  <a:cubicBezTo>
                    <a:pt x="-257" y="740768"/>
                    <a:pt x="954" y="742469"/>
                    <a:pt x="2753" y="742772"/>
                  </a:cubicBezTo>
                  <a:cubicBezTo>
                    <a:pt x="2761" y="742773"/>
                    <a:pt x="2769" y="742775"/>
                    <a:pt x="2778" y="742776"/>
                  </a:cubicBezTo>
                  <a:cubicBezTo>
                    <a:pt x="4598" y="743042"/>
                    <a:pt x="6294" y="741800"/>
                    <a:pt x="6587" y="739988"/>
                  </a:cubicBezTo>
                  <a:lnTo>
                    <a:pt x="123999" y="3796"/>
                  </a:lnTo>
                  <a:cubicBezTo>
                    <a:pt x="124199" y="2032"/>
                    <a:pt x="123013" y="408"/>
                    <a:pt x="121268" y="58"/>
                  </a:cubicBezTo>
                  <a:close/>
                </a:path>
              </a:pathLst>
            </a:custGeom>
            <a:grpFill/>
            <a:ln w="6350"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4A81ECC8-8E54-124E-8A5A-5902E4738111}"/>
                </a:ext>
              </a:extLst>
            </p:cNvPr>
            <p:cNvSpPr/>
            <p:nvPr/>
          </p:nvSpPr>
          <p:spPr>
            <a:xfrm>
              <a:off x="5679205" y="5332322"/>
              <a:ext cx="984250" cy="430855"/>
            </a:xfrm>
            <a:custGeom>
              <a:avLst/>
              <a:gdLst>
                <a:gd name="connsiteX0" fmla="*/ 982452 w 984250"/>
                <a:gd name="connsiteY0" fmla="*/ 425730 h 430855"/>
                <a:gd name="connsiteX1" fmla="*/ 4553 w 984250"/>
                <a:gd name="connsiteY1" fmla="*/ 261 h 430855"/>
                <a:gd name="connsiteX2" fmla="*/ 302 w 984250"/>
                <a:gd name="connsiteY2" fmla="*/ 1962 h 430855"/>
                <a:gd name="connsiteX3" fmla="*/ 298 w 984250"/>
                <a:gd name="connsiteY3" fmla="*/ 1972 h 430855"/>
                <a:gd name="connsiteX4" fmla="*/ 1933 w 984250"/>
                <a:gd name="connsiteY4" fmla="*/ 6336 h 430855"/>
                <a:gd name="connsiteX5" fmla="*/ 1949 w 984250"/>
                <a:gd name="connsiteY5" fmla="*/ 6343 h 430855"/>
                <a:gd name="connsiteX6" fmla="*/ 979849 w 984250"/>
                <a:gd name="connsiteY6" fmla="*/ 431750 h 430855"/>
                <a:gd name="connsiteX7" fmla="*/ 983913 w 984250"/>
                <a:gd name="connsiteY7" fmla="*/ 430229 h 430855"/>
                <a:gd name="connsiteX8" fmla="*/ 982453 w 984250"/>
                <a:gd name="connsiteY8" fmla="*/ 425730 h 4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250" h="430855">
                  <a:moveTo>
                    <a:pt x="982452" y="425730"/>
                  </a:moveTo>
                  <a:lnTo>
                    <a:pt x="4553" y="261"/>
                  </a:lnTo>
                  <a:cubicBezTo>
                    <a:pt x="2908" y="-441"/>
                    <a:pt x="1005" y="321"/>
                    <a:pt x="302" y="1962"/>
                  </a:cubicBezTo>
                  <a:cubicBezTo>
                    <a:pt x="301" y="1965"/>
                    <a:pt x="299" y="1968"/>
                    <a:pt x="298" y="1972"/>
                  </a:cubicBezTo>
                  <a:cubicBezTo>
                    <a:pt x="-458" y="3627"/>
                    <a:pt x="274" y="5581"/>
                    <a:pt x="1933" y="6336"/>
                  </a:cubicBezTo>
                  <a:cubicBezTo>
                    <a:pt x="1939" y="6339"/>
                    <a:pt x="1944" y="6341"/>
                    <a:pt x="1949" y="6343"/>
                  </a:cubicBezTo>
                  <a:lnTo>
                    <a:pt x="979849" y="431750"/>
                  </a:lnTo>
                  <a:cubicBezTo>
                    <a:pt x="981394" y="432327"/>
                    <a:pt x="983130" y="431678"/>
                    <a:pt x="983913" y="430229"/>
                  </a:cubicBezTo>
                  <a:cubicBezTo>
                    <a:pt x="984710" y="428581"/>
                    <a:pt x="984067" y="426599"/>
                    <a:pt x="982453" y="425730"/>
                  </a:cubicBezTo>
                  <a:close/>
                </a:path>
              </a:pathLst>
            </a:custGeom>
            <a:grpFill/>
            <a:ln w="635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D3CBF28-2A77-AB44-9DDE-1F2D14630B6E}"/>
                </a:ext>
              </a:extLst>
            </p:cNvPr>
            <p:cNvSpPr/>
            <p:nvPr/>
          </p:nvSpPr>
          <p:spPr>
            <a:xfrm>
              <a:off x="8909577" y="6748390"/>
              <a:ext cx="234950" cy="107714"/>
            </a:xfrm>
            <a:custGeom>
              <a:avLst/>
              <a:gdLst>
                <a:gd name="connsiteX0" fmla="*/ 298 w 234950"/>
                <a:gd name="connsiteY0" fmla="*/ 1896 h 107713"/>
                <a:gd name="connsiteX1" fmla="*/ 1933 w 234950"/>
                <a:gd name="connsiteY1" fmla="*/ 6261 h 107713"/>
                <a:gd name="connsiteX2" fmla="*/ 1949 w 234950"/>
                <a:gd name="connsiteY2" fmla="*/ 6268 h 107713"/>
                <a:gd name="connsiteX3" fmla="*/ 220072 w 234950"/>
                <a:gd name="connsiteY3" fmla="*/ 109357 h 107713"/>
                <a:gd name="connsiteX4" fmla="*/ 235566 w 234950"/>
                <a:gd name="connsiteY4" fmla="*/ 109357 h 107713"/>
                <a:gd name="connsiteX5" fmla="*/ 4743 w 234950"/>
                <a:gd name="connsiteY5" fmla="*/ 312 h 107713"/>
                <a:gd name="connsiteX6" fmla="*/ 298 w 234950"/>
                <a:gd name="connsiteY6" fmla="*/ 1896 h 1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50" h="107713">
                  <a:moveTo>
                    <a:pt x="298" y="1896"/>
                  </a:moveTo>
                  <a:cubicBezTo>
                    <a:pt x="-458" y="3552"/>
                    <a:pt x="274" y="5506"/>
                    <a:pt x="1933" y="6261"/>
                  </a:cubicBezTo>
                  <a:cubicBezTo>
                    <a:pt x="1939" y="6263"/>
                    <a:pt x="1944" y="6266"/>
                    <a:pt x="1949" y="6268"/>
                  </a:cubicBezTo>
                  <a:lnTo>
                    <a:pt x="220072" y="109357"/>
                  </a:lnTo>
                  <a:lnTo>
                    <a:pt x="235566" y="109357"/>
                  </a:lnTo>
                  <a:lnTo>
                    <a:pt x="4743" y="312"/>
                  </a:lnTo>
                  <a:cubicBezTo>
                    <a:pt x="3076" y="-459"/>
                    <a:pt x="1098" y="246"/>
                    <a:pt x="298" y="1896"/>
                  </a:cubicBezTo>
                  <a:close/>
                </a:path>
              </a:pathLst>
            </a:custGeom>
            <a:grpFill/>
            <a:ln w="635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30764B0A-B3BE-3542-8152-C2A911CA5D72}"/>
                </a:ext>
              </a:extLst>
            </p:cNvPr>
            <p:cNvSpPr/>
            <p:nvPr/>
          </p:nvSpPr>
          <p:spPr>
            <a:xfrm>
              <a:off x="8366370" y="5622489"/>
              <a:ext cx="1244600" cy="614602"/>
            </a:xfrm>
            <a:custGeom>
              <a:avLst/>
              <a:gdLst>
                <a:gd name="connsiteX0" fmla="*/ 1245625 w 1244600"/>
                <a:gd name="connsiteY0" fmla="*/ 287 h 614602"/>
                <a:gd name="connsiteX1" fmla="*/ 1533 w 1244600"/>
                <a:gd name="connsiteY1" fmla="*/ 609250 h 614602"/>
                <a:gd name="connsiteX2" fmla="*/ 515 w 1244600"/>
                <a:gd name="connsiteY2" fmla="*/ 613798 h 614602"/>
                <a:gd name="connsiteX3" fmla="*/ 4391 w 1244600"/>
                <a:gd name="connsiteY3" fmla="*/ 615143 h 614602"/>
                <a:gd name="connsiteX4" fmla="*/ 1248546 w 1244600"/>
                <a:gd name="connsiteY4" fmla="*/ 6306 h 614602"/>
                <a:gd name="connsiteX5" fmla="*/ 1250007 w 1244600"/>
                <a:gd name="connsiteY5" fmla="*/ 1998 h 614602"/>
                <a:gd name="connsiteX6" fmla="*/ 1245671 w 1244600"/>
                <a:gd name="connsiteY6" fmla="*/ 267 h 614602"/>
                <a:gd name="connsiteX7" fmla="*/ 1245625 w 1244600"/>
                <a:gd name="connsiteY7" fmla="*/ 287 h 61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4600" h="614602">
                  <a:moveTo>
                    <a:pt x="1245625" y="287"/>
                  </a:moveTo>
                  <a:lnTo>
                    <a:pt x="1533" y="609250"/>
                  </a:lnTo>
                  <a:cubicBezTo>
                    <a:pt x="-6" y="610225"/>
                    <a:pt x="-463" y="612261"/>
                    <a:pt x="515" y="613798"/>
                  </a:cubicBezTo>
                  <a:cubicBezTo>
                    <a:pt x="1336" y="615090"/>
                    <a:pt x="2942" y="615647"/>
                    <a:pt x="4391" y="615143"/>
                  </a:cubicBezTo>
                  <a:lnTo>
                    <a:pt x="1248546" y="6306"/>
                  </a:lnTo>
                  <a:cubicBezTo>
                    <a:pt x="1250135" y="5513"/>
                    <a:pt x="1250786" y="3591"/>
                    <a:pt x="1250007" y="1998"/>
                  </a:cubicBezTo>
                  <a:cubicBezTo>
                    <a:pt x="1249288" y="325"/>
                    <a:pt x="1247347" y="-449"/>
                    <a:pt x="1245671" y="267"/>
                  </a:cubicBezTo>
                  <a:cubicBezTo>
                    <a:pt x="1245656" y="274"/>
                    <a:pt x="1245640" y="280"/>
                    <a:pt x="1245625" y="287"/>
                  </a:cubicBezTo>
                  <a:close/>
                </a:path>
              </a:pathLst>
            </a:custGeom>
            <a:grpFill/>
            <a:ln w="635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36B3799-B5A7-C849-BD2E-549081FD1DB0}"/>
                </a:ext>
              </a:extLst>
            </p:cNvPr>
            <p:cNvSpPr/>
            <p:nvPr/>
          </p:nvSpPr>
          <p:spPr>
            <a:xfrm>
              <a:off x="4666844" y="4935028"/>
              <a:ext cx="1016000" cy="399175"/>
            </a:xfrm>
            <a:custGeom>
              <a:avLst/>
              <a:gdLst>
                <a:gd name="connsiteX0" fmla="*/ 1017041 w 1016000"/>
                <a:gd name="connsiteY0" fmla="*/ 397492 h 399174"/>
                <a:gd name="connsiteX1" fmla="*/ 4534 w 1016000"/>
                <a:gd name="connsiteY1" fmla="*/ 218 h 399174"/>
                <a:gd name="connsiteX2" fmla="*/ 216 w 1016000"/>
                <a:gd name="connsiteY2" fmla="*/ 2119 h 399174"/>
                <a:gd name="connsiteX3" fmla="*/ 2121 w 1016000"/>
                <a:gd name="connsiteY3" fmla="*/ 6364 h 399174"/>
                <a:gd name="connsiteX4" fmla="*/ 1014628 w 1016000"/>
                <a:gd name="connsiteY4" fmla="*/ 403638 h 399174"/>
                <a:gd name="connsiteX5" fmla="*/ 1018628 w 1016000"/>
                <a:gd name="connsiteY5" fmla="*/ 401864 h 399174"/>
                <a:gd name="connsiteX6" fmla="*/ 1017041 w 1016000"/>
                <a:gd name="connsiteY6" fmla="*/ 397492 h 39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0" h="399174">
                  <a:moveTo>
                    <a:pt x="1017041" y="397492"/>
                  </a:moveTo>
                  <a:lnTo>
                    <a:pt x="4534" y="218"/>
                  </a:lnTo>
                  <a:cubicBezTo>
                    <a:pt x="2815" y="-430"/>
                    <a:pt x="894" y="416"/>
                    <a:pt x="216" y="2119"/>
                  </a:cubicBezTo>
                  <a:cubicBezTo>
                    <a:pt x="-430" y="3816"/>
                    <a:pt x="422" y="5714"/>
                    <a:pt x="2121" y="6364"/>
                  </a:cubicBezTo>
                  <a:lnTo>
                    <a:pt x="1014628" y="403638"/>
                  </a:lnTo>
                  <a:cubicBezTo>
                    <a:pt x="1016222" y="404205"/>
                    <a:pt x="1017982" y="403425"/>
                    <a:pt x="1018628" y="401864"/>
                  </a:cubicBezTo>
                  <a:cubicBezTo>
                    <a:pt x="1019396" y="400219"/>
                    <a:pt x="1018686" y="398264"/>
                    <a:pt x="1017041" y="397492"/>
                  </a:cubicBezTo>
                  <a:close/>
                </a:path>
              </a:pathLst>
            </a:custGeom>
            <a:grpFill/>
            <a:ln w="6350"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CC2C412-6E91-B94E-97CC-FC1E68EED028}"/>
                </a:ext>
              </a:extLst>
            </p:cNvPr>
            <p:cNvSpPr/>
            <p:nvPr/>
          </p:nvSpPr>
          <p:spPr>
            <a:xfrm>
              <a:off x="9610171" y="5622445"/>
              <a:ext cx="965200" cy="563913"/>
            </a:xfrm>
            <a:custGeom>
              <a:avLst/>
              <a:gdLst>
                <a:gd name="connsiteX0" fmla="*/ 969564 w 965200"/>
                <a:gd name="connsiteY0" fmla="*/ 563548 h 563913"/>
                <a:gd name="connsiteX1" fmla="*/ 4999 w 965200"/>
                <a:gd name="connsiteY1" fmla="*/ 458 h 563913"/>
                <a:gd name="connsiteX2" fmla="*/ 459 w 965200"/>
                <a:gd name="connsiteY2" fmla="*/ 1630 h 563913"/>
                <a:gd name="connsiteX3" fmla="*/ 1634 w 965200"/>
                <a:gd name="connsiteY3" fmla="*/ 6161 h 563913"/>
                <a:gd name="connsiteX4" fmla="*/ 966199 w 965200"/>
                <a:gd name="connsiteY4" fmla="*/ 569250 h 563913"/>
                <a:gd name="connsiteX5" fmla="*/ 970643 w 965200"/>
                <a:gd name="connsiteY5" fmla="*/ 568110 h 563913"/>
                <a:gd name="connsiteX6" fmla="*/ 969598 w 965200"/>
                <a:gd name="connsiteY6" fmla="*/ 563569 h 563913"/>
                <a:gd name="connsiteX7" fmla="*/ 969564 w 965200"/>
                <a:gd name="connsiteY7" fmla="*/ 563548 h 56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200" h="563913">
                  <a:moveTo>
                    <a:pt x="969564" y="563548"/>
                  </a:moveTo>
                  <a:lnTo>
                    <a:pt x="4999" y="458"/>
                  </a:lnTo>
                  <a:cubicBezTo>
                    <a:pt x="3421" y="-469"/>
                    <a:pt x="1389" y="56"/>
                    <a:pt x="459" y="1630"/>
                  </a:cubicBezTo>
                  <a:cubicBezTo>
                    <a:pt x="-470" y="3205"/>
                    <a:pt x="56" y="5233"/>
                    <a:pt x="1634" y="6161"/>
                  </a:cubicBezTo>
                  <a:lnTo>
                    <a:pt x="966199" y="569250"/>
                  </a:lnTo>
                  <a:cubicBezTo>
                    <a:pt x="967754" y="570061"/>
                    <a:pt x="969673" y="569569"/>
                    <a:pt x="970643" y="568110"/>
                  </a:cubicBezTo>
                  <a:cubicBezTo>
                    <a:pt x="971612" y="566568"/>
                    <a:pt x="971143" y="564535"/>
                    <a:pt x="969598" y="563569"/>
                  </a:cubicBezTo>
                  <a:cubicBezTo>
                    <a:pt x="969587" y="563562"/>
                    <a:pt x="969575" y="563555"/>
                    <a:pt x="969564" y="563548"/>
                  </a:cubicBezTo>
                  <a:close/>
                </a:path>
              </a:pathLst>
            </a:custGeom>
            <a:grpFill/>
            <a:ln w="635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E82DEB53-DE7A-D240-BF37-63C6E75EECCC}"/>
                </a:ext>
              </a:extLst>
            </p:cNvPr>
            <p:cNvSpPr/>
            <p:nvPr/>
          </p:nvSpPr>
          <p:spPr>
            <a:xfrm>
              <a:off x="9492713" y="6358585"/>
              <a:ext cx="177800" cy="164739"/>
            </a:xfrm>
            <a:custGeom>
              <a:avLst/>
              <a:gdLst>
                <a:gd name="connsiteX0" fmla="*/ 5681 w 177800"/>
                <a:gd name="connsiteY0" fmla="*/ 954 h 164738"/>
                <a:gd name="connsiteX1" fmla="*/ 982 w 177800"/>
                <a:gd name="connsiteY1" fmla="*/ 954 h 164738"/>
                <a:gd name="connsiteX2" fmla="*/ 952 w 177800"/>
                <a:gd name="connsiteY2" fmla="*/ 5613 h 164738"/>
                <a:gd name="connsiteX3" fmla="*/ 982 w 177800"/>
                <a:gd name="connsiteY3" fmla="*/ 5643 h 164738"/>
                <a:gd name="connsiteX4" fmla="*/ 178337 w 177800"/>
                <a:gd name="connsiteY4" fmla="*/ 167403 h 164738"/>
                <a:gd name="connsiteX5" fmla="*/ 182909 w 177800"/>
                <a:gd name="connsiteY5" fmla="*/ 167403 h 164738"/>
                <a:gd name="connsiteX6" fmla="*/ 182912 w 177800"/>
                <a:gd name="connsiteY6" fmla="*/ 162654 h 164738"/>
                <a:gd name="connsiteX7" fmla="*/ 182909 w 177800"/>
                <a:gd name="connsiteY7" fmla="*/ 162651 h 1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 h="164738">
                  <a:moveTo>
                    <a:pt x="5681" y="954"/>
                  </a:moveTo>
                  <a:cubicBezTo>
                    <a:pt x="4374" y="-318"/>
                    <a:pt x="2289" y="-318"/>
                    <a:pt x="982" y="954"/>
                  </a:cubicBezTo>
                  <a:cubicBezTo>
                    <a:pt x="-316" y="2232"/>
                    <a:pt x="-329" y="4319"/>
                    <a:pt x="952" y="5613"/>
                  </a:cubicBezTo>
                  <a:cubicBezTo>
                    <a:pt x="963" y="5623"/>
                    <a:pt x="972" y="5633"/>
                    <a:pt x="982" y="5643"/>
                  </a:cubicBezTo>
                  <a:lnTo>
                    <a:pt x="178337" y="167403"/>
                  </a:lnTo>
                  <a:cubicBezTo>
                    <a:pt x="179627" y="168595"/>
                    <a:pt x="181619" y="168595"/>
                    <a:pt x="182909" y="167403"/>
                  </a:cubicBezTo>
                  <a:cubicBezTo>
                    <a:pt x="184224" y="166093"/>
                    <a:pt x="184225" y="163967"/>
                    <a:pt x="182912" y="162654"/>
                  </a:cubicBezTo>
                  <a:cubicBezTo>
                    <a:pt x="182911" y="162653"/>
                    <a:pt x="182910" y="162652"/>
                    <a:pt x="182909" y="162651"/>
                  </a:cubicBezTo>
                  <a:close/>
                </a:path>
              </a:pathLst>
            </a:custGeom>
            <a:grpFill/>
            <a:ln w="6350"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C410A3FB-6DA4-304C-A412-1220726C3805}"/>
                </a:ext>
              </a:extLst>
            </p:cNvPr>
            <p:cNvSpPr/>
            <p:nvPr/>
          </p:nvSpPr>
          <p:spPr>
            <a:xfrm>
              <a:off x="3331532" y="4935109"/>
              <a:ext cx="1339850" cy="842702"/>
            </a:xfrm>
            <a:custGeom>
              <a:avLst/>
              <a:gdLst>
                <a:gd name="connsiteX0" fmla="*/ 1336861 w 1339850"/>
                <a:gd name="connsiteY0" fmla="*/ 454 h 842701"/>
                <a:gd name="connsiteX1" fmla="*/ 1584 w 1339850"/>
                <a:gd name="connsiteY1" fmla="*/ 839417 h 842701"/>
                <a:gd name="connsiteX2" fmla="*/ 483 w 1339850"/>
                <a:gd name="connsiteY2" fmla="*/ 843946 h 842701"/>
                <a:gd name="connsiteX3" fmla="*/ 504 w 1339850"/>
                <a:gd name="connsiteY3" fmla="*/ 843979 h 842701"/>
                <a:gd name="connsiteX4" fmla="*/ 5140 w 1339850"/>
                <a:gd name="connsiteY4" fmla="*/ 844993 h 842701"/>
                <a:gd name="connsiteX5" fmla="*/ 1340417 w 1339850"/>
                <a:gd name="connsiteY5" fmla="*/ 6093 h 842701"/>
                <a:gd name="connsiteX6" fmla="*/ 1341433 w 1339850"/>
                <a:gd name="connsiteY6" fmla="*/ 1531 h 842701"/>
                <a:gd name="connsiteX7" fmla="*/ 1336861 w 1339850"/>
                <a:gd name="connsiteY7" fmla="*/ 517 h 84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850" h="842701">
                  <a:moveTo>
                    <a:pt x="1336861" y="454"/>
                  </a:moveTo>
                  <a:lnTo>
                    <a:pt x="1584" y="839417"/>
                  </a:lnTo>
                  <a:cubicBezTo>
                    <a:pt x="27" y="840365"/>
                    <a:pt x="-466" y="842392"/>
                    <a:pt x="483" y="843946"/>
                  </a:cubicBezTo>
                  <a:cubicBezTo>
                    <a:pt x="490" y="843957"/>
                    <a:pt x="497" y="843968"/>
                    <a:pt x="504" y="843979"/>
                  </a:cubicBezTo>
                  <a:cubicBezTo>
                    <a:pt x="1507" y="845532"/>
                    <a:pt x="3578" y="845985"/>
                    <a:pt x="5140" y="844993"/>
                  </a:cubicBezTo>
                  <a:lnTo>
                    <a:pt x="1340417" y="6093"/>
                  </a:lnTo>
                  <a:cubicBezTo>
                    <a:pt x="1341960" y="5113"/>
                    <a:pt x="1342415" y="3071"/>
                    <a:pt x="1341433" y="1531"/>
                  </a:cubicBezTo>
                  <a:cubicBezTo>
                    <a:pt x="1340451" y="-9"/>
                    <a:pt x="1338404" y="-463"/>
                    <a:pt x="1336861" y="517"/>
                  </a:cubicBezTo>
                  <a:close/>
                </a:path>
              </a:pathLst>
            </a:custGeom>
            <a:grpFill/>
            <a:ln w="6350"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745CA13-744E-F841-AE8F-7AED9E18A354}"/>
                </a:ext>
              </a:extLst>
            </p:cNvPr>
            <p:cNvSpPr/>
            <p:nvPr/>
          </p:nvSpPr>
          <p:spPr>
            <a:xfrm>
              <a:off x="6162702" y="4437629"/>
              <a:ext cx="1244600" cy="785677"/>
            </a:xfrm>
            <a:custGeom>
              <a:avLst/>
              <a:gdLst>
                <a:gd name="connsiteX0" fmla="*/ 1246732 w 1244600"/>
                <a:gd name="connsiteY0" fmla="*/ 785275 h 785677"/>
                <a:gd name="connsiteX1" fmla="*/ 4799 w 1244600"/>
                <a:gd name="connsiteY1" fmla="*/ 359 h 785677"/>
                <a:gd name="connsiteX2" fmla="*/ 359 w 1244600"/>
                <a:gd name="connsiteY2" fmla="*/ 1802 h 785677"/>
                <a:gd name="connsiteX3" fmla="*/ 1243 w 1244600"/>
                <a:gd name="connsiteY3" fmla="*/ 5871 h 785677"/>
                <a:gd name="connsiteX4" fmla="*/ 1243176 w 1244600"/>
                <a:gd name="connsiteY4" fmla="*/ 790851 h 785677"/>
                <a:gd name="connsiteX5" fmla="*/ 1247738 w 1244600"/>
                <a:gd name="connsiteY5" fmla="*/ 789854 h 785677"/>
                <a:gd name="connsiteX6" fmla="*/ 1247749 w 1244600"/>
                <a:gd name="connsiteY6" fmla="*/ 789837 h 785677"/>
                <a:gd name="connsiteX7" fmla="*/ 1246858 w 1244600"/>
                <a:gd name="connsiteY7" fmla="*/ 785355 h 785677"/>
                <a:gd name="connsiteX8" fmla="*/ 1246733 w 1244600"/>
                <a:gd name="connsiteY8" fmla="*/ 785275 h 78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600" h="785677">
                  <a:moveTo>
                    <a:pt x="1246732" y="785275"/>
                  </a:moveTo>
                  <a:lnTo>
                    <a:pt x="4799" y="359"/>
                  </a:lnTo>
                  <a:cubicBezTo>
                    <a:pt x="3174" y="-466"/>
                    <a:pt x="1186" y="180"/>
                    <a:pt x="359" y="1802"/>
                  </a:cubicBezTo>
                  <a:cubicBezTo>
                    <a:pt x="-351" y="3196"/>
                    <a:pt x="18" y="4896"/>
                    <a:pt x="1243" y="5871"/>
                  </a:cubicBezTo>
                  <a:lnTo>
                    <a:pt x="1243176" y="790851"/>
                  </a:lnTo>
                  <a:cubicBezTo>
                    <a:pt x="1244712" y="791833"/>
                    <a:pt x="1246754" y="791386"/>
                    <a:pt x="1247738" y="789854"/>
                  </a:cubicBezTo>
                  <a:cubicBezTo>
                    <a:pt x="1247742" y="789848"/>
                    <a:pt x="1247745" y="789843"/>
                    <a:pt x="1247749" y="789837"/>
                  </a:cubicBezTo>
                  <a:cubicBezTo>
                    <a:pt x="1248743" y="788354"/>
                    <a:pt x="1248344" y="786347"/>
                    <a:pt x="1246858" y="785355"/>
                  </a:cubicBezTo>
                  <a:cubicBezTo>
                    <a:pt x="1246817" y="785327"/>
                    <a:pt x="1246775" y="785301"/>
                    <a:pt x="1246733" y="785275"/>
                  </a:cubicBezTo>
                  <a:close/>
                </a:path>
              </a:pathLst>
            </a:custGeom>
            <a:grpFill/>
            <a:ln w="6350"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DA96856-B4D0-F54E-9B70-C61F237C6DF9}"/>
                </a:ext>
              </a:extLst>
            </p:cNvPr>
            <p:cNvSpPr/>
            <p:nvPr/>
          </p:nvSpPr>
          <p:spPr>
            <a:xfrm>
              <a:off x="9670603" y="6246119"/>
              <a:ext cx="1352550" cy="278789"/>
            </a:xfrm>
            <a:custGeom>
              <a:avLst/>
              <a:gdLst>
                <a:gd name="connsiteX0" fmla="*/ 1354584 w 1352550"/>
                <a:gd name="connsiteY0" fmla="*/ 67 h 278788"/>
                <a:gd name="connsiteX1" fmla="*/ 2034 w 1352550"/>
                <a:gd name="connsiteY1" fmla="*/ 274167 h 278788"/>
                <a:gd name="connsiteX2" fmla="*/ 254 w 1352550"/>
                <a:gd name="connsiteY2" fmla="*/ 278475 h 278788"/>
                <a:gd name="connsiteX3" fmla="*/ 3368 w 1352550"/>
                <a:gd name="connsiteY3" fmla="*/ 280503 h 278788"/>
                <a:gd name="connsiteX4" fmla="*/ 1355918 w 1352550"/>
                <a:gd name="connsiteY4" fmla="*/ 6403 h 278788"/>
                <a:gd name="connsiteX5" fmla="*/ 1358473 w 1352550"/>
                <a:gd name="connsiteY5" fmla="*/ 2610 h 278788"/>
                <a:gd name="connsiteX6" fmla="*/ 1358458 w 1352550"/>
                <a:gd name="connsiteY6" fmla="*/ 2538 h 278788"/>
                <a:gd name="connsiteX7" fmla="*/ 1354584 w 1352550"/>
                <a:gd name="connsiteY7" fmla="*/ 67 h 27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550" h="278788">
                  <a:moveTo>
                    <a:pt x="1354584" y="67"/>
                  </a:moveTo>
                  <a:lnTo>
                    <a:pt x="2034" y="274167"/>
                  </a:lnTo>
                  <a:cubicBezTo>
                    <a:pt x="351" y="274866"/>
                    <a:pt x="-446" y="276795"/>
                    <a:pt x="254" y="278475"/>
                  </a:cubicBezTo>
                  <a:cubicBezTo>
                    <a:pt x="776" y="279725"/>
                    <a:pt x="2010" y="280530"/>
                    <a:pt x="3368" y="280503"/>
                  </a:cubicBezTo>
                  <a:lnTo>
                    <a:pt x="1355918" y="6403"/>
                  </a:lnTo>
                  <a:cubicBezTo>
                    <a:pt x="1357673" y="6060"/>
                    <a:pt x="1358817" y="4362"/>
                    <a:pt x="1358473" y="2610"/>
                  </a:cubicBezTo>
                  <a:cubicBezTo>
                    <a:pt x="1358468" y="2586"/>
                    <a:pt x="1358463" y="2562"/>
                    <a:pt x="1358458" y="2538"/>
                  </a:cubicBezTo>
                  <a:cubicBezTo>
                    <a:pt x="1358048" y="806"/>
                    <a:pt x="1356332" y="-289"/>
                    <a:pt x="1354584" y="67"/>
                  </a:cubicBezTo>
                  <a:close/>
                </a:path>
              </a:pathLst>
            </a:custGeom>
            <a:grpFill/>
            <a:ln w="6350"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B8519110-8F6A-DF48-B32D-29E863992485}"/>
                </a:ext>
              </a:extLst>
            </p:cNvPr>
            <p:cNvSpPr/>
            <p:nvPr/>
          </p:nvSpPr>
          <p:spPr>
            <a:xfrm>
              <a:off x="9492791" y="6358681"/>
              <a:ext cx="222250" cy="494216"/>
            </a:xfrm>
            <a:custGeom>
              <a:avLst/>
              <a:gdLst>
                <a:gd name="connsiteX0" fmla="*/ 1982 w 222250"/>
                <a:gd name="connsiteY0" fmla="*/ 287 h 494216"/>
                <a:gd name="connsiteX1" fmla="*/ 268 w 222250"/>
                <a:gd name="connsiteY1" fmla="*/ 4659 h 494216"/>
                <a:gd name="connsiteX2" fmla="*/ 220359 w 222250"/>
                <a:gd name="connsiteY2" fmla="*/ 498875 h 494216"/>
                <a:gd name="connsiteX3" fmla="*/ 227598 w 222250"/>
                <a:gd name="connsiteY3" fmla="*/ 498875 h 494216"/>
                <a:gd name="connsiteX4" fmla="*/ 6364 w 222250"/>
                <a:gd name="connsiteY4" fmla="*/ 1998 h 494216"/>
                <a:gd name="connsiteX5" fmla="*/ 2029 w 222250"/>
                <a:gd name="connsiteY5" fmla="*/ 267 h 494216"/>
                <a:gd name="connsiteX6" fmla="*/ 1983 w 222250"/>
                <a:gd name="connsiteY6" fmla="*/ 287 h 49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50" h="494216">
                  <a:moveTo>
                    <a:pt x="1982" y="287"/>
                  </a:moveTo>
                  <a:cubicBezTo>
                    <a:pt x="315" y="1037"/>
                    <a:pt x="-446" y="2979"/>
                    <a:pt x="268" y="4659"/>
                  </a:cubicBezTo>
                  <a:lnTo>
                    <a:pt x="220359" y="498875"/>
                  </a:lnTo>
                  <a:lnTo>
                    <a:pt x="227598" y="498875"/>
                  </a:lnTo>
                  <a:lnTo>
                    <a:pt x="6364" y="1998"/>
                  </a:lnTo>
                  <a:cubicBezTo>
                    <a:pt x="5646" y="325"/>
                    <a:pt x="3705" y="-449"/>
                    <a:pt x="2029" y="267"/>
                  </a:cubicBezTo>
                  <a:cubicBezTo>
                    <a:pt x="2013" y="274"/>
                    <a:pt x="1998" y="280"/>
                    <a:pt x="1983" y="287"/>
                  </a:cubicBezTo>
                  <a:close/>
                </a:path>
              </a:pathLst>
            </a:custGeom>
            <a:grpFill/>
            <a:ln w="6350"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B30FF135-8F9D-0040-9232-8D49C3B1EC6A}"/>
                </a:ext>
              </a:extLst>
            </p:cNvPr>
            <p:cNvSpPr/>
            <p:nvPr/>
          </p:nvSpPr>
          <p:spPr>
            <a:xfrm>
              <a:off x="8366563" y="6231483"/>
              <a:ext cx="1308100" cy="291461"/>
            </a:xfrm>
            <a:custGeom>
              <a:avLst/>
              <a:gdLst>
                <a:gd name="connsiteX0" fmla="*/ 1307218 w 1308100"/>
                <a:gd name="connsiteY0" fmla="*/ 288803 h 291460"/>
                <a:gd name="connsiteX1" fmla="*/ 3436 w 1308100"/>
                <a:gd name="connsiteY1" fmla="*/ 3 h 291460"/>
                <a:gd name="connsiteX2" fmla="*/ 3 w 1308100"/>
                <a:gd name="connsiteY2" fmla="*/ 3162 h 291460"/>
                <a:gd name="connsiteX3" fmla="*/ 2038 w 1308100"/>
                <a:gd name="connsiteY3" fmla="*/ 6339 h 291460"/>
                <a:gd name="connsiteX4" fmla="*/ 1305821 w 1308100"/>
                <a:gd name="connsiteY4" fmla="*/ 295202 h 291460"/>
                <a:gd name="connsiteX5" fmla="*/ 1309254 w 1308100"/>
                <a:gd name="connsiteY5" fmla="*/ 292043 h 291460"/>
                <a:gd name="connsiteX6" fmla="*/ 1307218 w 1308100"/>
                <a:gd name="connsiteY6" fmla="*/ 288866 h 29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00" h="291460">
                  <a:moveTo>
                    <a:pt x="1307218" y="288803"/>
                  </a:moveTo>
                  <a:lnTo>
                    <a:pt x="3436" y="3"/>
                  </a:lnTo>
                  <a:cubicBezTo>
                    <a:pt x="1613" y="-71"/>
                    <a:pt x="77" y="1344"/>
                    <a:pt x="3" y="3162"/>
                  </a:cubicBezTo>
                  <a:cubicBezTo>
                    <a:pt x="-53" y="4542"/>
                    <a:pt x="759" y="5810"/>
                    <a:pt x="2038" y="6339"/>
                  </a:cubicBezTo>
                  <a:lnTo>
                    <a:pt x="1305821" y="295202"/>
                  </a:lnTo>
                  <a:cubicBezTo>
                    <a:pt x="1307643" y="295275"/>
                    <a:pt x="1309179" y="293861"/>
                    <a:pt x="1309254" y="292043"/>
                  </a:cubicBezTo>
                  <a:cubicBezTo>
                    <a:pt x="1309310" y="290663"/>
                    <a:pt x="1308497" y="289394"/>
                    <a:pt x="1307218" y="288866"/>
                  </a:cubicBezTo>
                  <a:close/>
                </a:path>
              </a:pathLst>
            </a:custGeom>
            <a:grpFill/>
            <a:ln w="635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12ACD328-06C8-B547-ADB1-2EFD8E1C71ED}"/>
                </a:ext>
              </a:extLst>
            </p:cNvPr>
            <p:cNvSpPr/>
            <p:nvPr/>
          </p:nvSpPr>
          <p:spPr>
            <a:xfrm>
              <a:off x="3331645" y="5774237"/>
              <a:ext cx="254000" cy="133058"/>
            </a:xfrm>
            <a:custGeom>
              <a:avLst/>
              <a:gdLst>
                <a:gd name="connsiteX0" fmla="*/ 257883 w 254000"/>
                <a:gd name="connsiteY0" fmla="*/ 127012 h 133058"/>
                <a:gd name="connsiteX1" fmla="*/ 4708 w 254000"/>
                <a:gd name="connsiteY1" fmla="*/ 289 h 133058"/>
                <a:gd name="connsiteX2" fmla="*/ 390 w 254000"/>
                <a:gd name="connsiteY2" fmla="*/ 1747 h 133058"/>
                <a:gd name="connsiteX3" fmla="*/ 1724 w 254000"/>
                <a:gd name="connsiteY3" fmla="*/ 6245 h 133058"/>
                <a:gd name="connsiteX4" fmla="*/ 254898 w 254000"/>
                <a:gd name="connsiteY4" fmla="*/ 132968 h 133058"/>
                <a:gd name="connsiteX5" fmla="*/ 259350 w 254000"/>
                <a:gd name="connsiteY5" fmla="*/ 131561 h 133058"/>
                <a:gd name="connsiteX6" fmla="*/ 259407 w 254000"/>
                <a:gd name="connsiteY6" fmla="*/ 131447 h 133058"/>
                <a:gd name="connsiteX7" fmla="*/ 257883 w 254000"/>
                <a:gd name="connsiteY7" fmla="*/ 127012 h 1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000" h="133058">
                  <a:moveTo>
                    <a:pt x="257883" y="127012"/>
                  </a:moveTo>
                  <a:lnTo>
                    <a:pt x="4708" y="289"/>
                  </a:lnTo>
                  <a:cubicBezTo>
                    <a:pt x="3108" y="-419"/>
                    <a:pt x="1230" y="214"/>
                    <a:pt x="390" y="1747"/>
                  </a:cubicBezTo>
                  <a:cubicBezTo>
                    <a:pt x="-463" y="3359"/>
                    <a:pt x="129" y="5356"/>
                    <a:pt x="1724" y="6245"/>
                  </a:cubicBezTo>
                  <a:lnTo>
                    <a:pt x="254898" y="132968"/>
                  </a:lnTo>
                  <a:cubicBezTo>
                    <a:pt x="256517" y="133806"/>
                    <a:pt x="258510" y="133176"/>
                    <a:pt x="259350" y="131561"/>
                  </a:cubicBezTo>
                  <a:cubicBezTo>
                    <a:pt x="259370" y="131523"/>
                    <a:pt x="259388" y="131485"/>
                    <a:pt x="259407" y="131447"/>
                  </a:cubicBezTo>
                  <a:cubicBezTo>
                    <a:pt x="260153" y="129799"/>
                    <a:pt x="259486" y="127856"/>
                    <a:pt x="257883" y="127012"/>
                  </a:cubicBezTo>
                  <a:close/>
                </a:path>
              </a:pathLst>
            </a:custGeom>
            <a:grpFill/>
            <a:ln w="6350"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0EF03CF9-0864-4748-9702-F01821B8292C}"/>
                </a:ext>
              </a:extLst>
            </p:cNvPr>
            <p:cNvSpPr/>
            <p:nvPr/>
          </p:nvSpPr>
          <p:spPr>
            <a:xfrm>
              <a:off x="9669699" y="6185602"/>
              <a:ext cx="908050" cy="335814"/>
            </a:xfrm>
            <a:custGeom>
              <a:avLst/>
              <a:gdLst>
                <a:gd name="connsiteX0" fmla="*/ 907179 w 908050"/>
                <a:gd name="connsiteY0" fmla="*/ 137 h 335813"/>
                <a:gd name="connsiteX1" fmla="*/ 2176 w 908050"/>
                <a:gd name="connsiteY1" fmla="*/ 334810 h 335813"/>
                <a:gd name="connsiteX2" fmla="*/ 199 w 908050"/>
                <a:gd name="connsiteY2" fmla="*/ 339031 h 335813"/>
                <a:gd name="connsiteX3" fmla="*/ 208 w 908050"/>
                <a:gd name="connsiteY3" fmla="*/ 339055 h 335813"/>
                <a:gd name="connsiteX4" fmla="*/ 4509 w 908050"/>
                <a:gd name="connsiteY4" fmla="*/ 341089 h 335813"/>
                <a:gd name="connsiteX5" fmla="*/ 4526 w 908050"/>
                <a:gd name="connsiteY5" fmla="*/ 341083 h 335813"/>
                <a:gd name="connsiteX6" fmla="*/ 909401 w 908050"/>
                <a:gd name="connsiteY6" fmla="*/ 6283 h 335813"/>
                <a:gd name="connsiteX7" fmla="*/ 911243 w 908050"/>
                <a:gd name="connsiteY7" fmla="*/ 2228 h 335813"/>
                <a:gd name="connsiteX8" fmla="*/ 907179 w 908050"/>
                <a:gd name="connsiteY8" fmla="*/ 137 h 3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050" h="335813">
                  <a:moveTo>
                    <a:pt x="907179" y="137"/>
                  </a:moveTo>
                  <a:lnTo>
                    <a:pt x="2176" y="334810"/>
                  </a:lnTo>
                  <a:cubicBezTo>
                    <a:pt x="463" y="335431"/>
                    <a:pt x="-423" y="337321"/>
                    <a:pt x="199" y="339031"/>
                  </a:cubicBezTo>
                  <a:cubicBezTo>
                    <a:pt x="202" y="339039"/>
                    <a:pt x="205" y="339047"/>
                    <a:pt x="208" y="339055"/>
                  </a:cubicBezTo>
                  <a:cubicBezTo>
                    <a:pt x="832" y="340802"/>
                    <a:pt x="2758" y="341713"/>
                    <a:pt x="4509" y="341089"/>
                  </a:cubicBezTo>
                  <a:cubicBezTo>
                    <a:pt x="4514" y="341087"/>
                    <a:pt x="4521" y="341085"/>
                    <a:pt x="4526" y="341083"/>
                  </a:cubicBezTo>
                  <a:lnTo>
                    <a:pt x="909401" y="6283"/>
                  </a:lnTo>
                  <a:cubicBezTo>
                    <a:pt x="910999" y="5636"/>
                    <a:pt x="911809" y="3853"/>
                    <a:pt x="911243" y="2228"/>
                  </a:cubicBezTo>
                  <a:cubicBezTo>
                    <a:pt x="910669" y="557"/>
                    <a:pt x="908876" y="-366"/>
                    <a:pt x="907179" y="137"/>
                  </a:cubicBezTo>
                  <a:close/>
                </a:path>
              </a:pathLst>
            </a:custGeom>
            <a:grpFill/>
            <a:ln w="6350"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D7CA142B-DA65-5E4A-B959-89F652FD0E4D}"/>
                </a:ext>
              </a:extLst>
            </p:cNvPr>
            <p:cNvSpPr/>
            <p:nvPr/>
          </p:nvSpPr>
          <p:spPr>
            <a:xfrm>
              <a:off x="5078825" y="5332390"/>
              <a:ext cx="603250" cy="633611"/>
            </a:xfrm>
            <a:custGeom>
              <a:avLst/>
              <a:gdLst>
                <a:gd name="connsiteX0" fmla="*/ 601441 w 603250"/>
                <a:gd name="connsiteY0" fmla="*/ 953 h 633610"/>
                <a:gd name="connsiteX1" fmla="*/ 1175 w 603250"/>
                <a:gd name="connsiteY1" fmla="*/ 630889 h 633610"/>
                <a:gd name="connsiteX2" fmla="*/ 845 w 603250"/>
                <a:gd name="connsiteY2" fmla="*/ 635716 h 633610"/>
                <a:gd name="connsiteX3" fmla="*/ 5683 w 603250"/>
                <a:gd name="connsiteY3" fmla="*/ 636047 h 633610"/>
                <a:gd name="connsiteX4" fmla="*/ 6129 w 603250"/>
                <a:gd name="connsiteY4" fmla="*/ 635578 h 633610"/>
                <a:gd name="connsiteX5" fmla="*/ 606140 w 603250"/>
                <a:gd name="connsiteY5" fmla="*/ 5515 h 633610"/>
                <a:gd name="connsiteX6" fmla="*/ 605926 w 603250"/>
                <a:gd name="connsiteY6" fmla="*/ 861 h 633610"/>
                <a:gd name="connsiteX7" fmla="*/ 601378 w 603250"/>
                <a:gd name="connsiteY7" fmla="*/ 953 h 63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250" h="633610">
                  <a:moveTo>
                    <a:pt x="601441" y="953"/>
                  </a:moveTo>
                  <a:lnTo>
                    <a:pt x="1175" y="630889"/>
                  </a:lnTo>
                  <a:cubicBezTo>
                    <a:pt x="-252" y="632131"/>
                    <a:pt x="-400" y="634292"/>
                    <a:pt x="845" y="635716"/>
                  </a:cubicBezTo>
                  <a:cubicBezTo>
                    <a:pt x="2089" y="637141"/>
                    <a:pt x="4255" y="637289"/>
                    <a:pt x="5683" y="636047"/>
                  </a:cubicBezTo>
                  <a:cubicBezTo>
                    <a:pt x="5846" y="635905"/>
                    <a:pt x="5995" y="635748"/>
                    <a:pt x="6129" y="635578"/>
                  </a:cubicBezTo>
                  <a:lnTo>
                    <a:pt x="606140" y="5515"/>
                  </a:lnTo>
                  <a:cubicBezTo>
                    <a:pt x="607369" y="4171"/>
                    <a:pt x="607273" y="2087"/>
                    <a:pt x="605926" y="861"/>
                  </a:cubicBezTo>
                  <a:cubicBezTo>
                    <a:pt x="604627" y="-322"/>
                    <a:pt x="602627" y="-281"/>
                    <a:pt x="601378" y="953"/>
                  </a:cubicBezTo>
                  <a:close/>
                </a:path>
              </a:pathLst>
            </a:custGeom>
            <a:grpFill/>
            <a:ln w="6350"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881F28DC-020B-D74F-A9EB-ACCEC9B943EB}"/>
                </a:ext>
              </a:extLst>
            </p:cNvPr>
            <p:cNvSpPr/>
            <p:nvPr/>
          </p:nvSpPr>
          <p:spPr>
            <a:xfrm>
              <a:off x="3332391" y="5773956"/>
              <a:ext cx="1752600" cy="190083"/>
            </a:xfrm>
            <a:custGeom>
              <a:avLst/>
              <a:gdLst>
                <a:gd name="connsiteX0" fmla="*/ 1750531 w 1752600"/>
                <a:gd name="connsiteY0" fmla="*/ 188372 h 190083"/>
                <a:gd name="connsiteX1" fmla="*/ 2820 w 1752600"/>
                <a:gd name="connsiteY1" fmla="*/ 0 h 190083"/>
                <a:gd name="connsiteX2" fmla="*/ 36 w 1752600"/>
                <a:gd name="connsiteY2" fmla="*/ 3741 h 190083"/>
                <a:gd name="connsiteX3" fmla="*/ 2121 w 1752600"/>
                <a:gd name="connsiteY3" fmla="*/ 6336 h 190083"/>
                <a:gd name="connsiteX4" fmla="*/ 1749769 w 1752600"/>
                <a:gd name="connsiteY4" fmla="*/ 194709 h 190083"/>
                <a:gd name="connsiteX5" fmla="*/ 1752606 w 1752600"/>
                <a:gd name="connsiteY5" fmla="*/ 191007 h 190083"/>
                <a:gd name="connsiteX6" fmla="*/ 1750531 w 1752600"/>
                <a:gd name="connsiteY6" fmla="*/ 188372 h 1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600" h="190083">
                  <a:moveTo>
                    <a:pt x="1750531" y="188372"/>
                  </a:moveTo>
                  <a:lnTo>
                    <a:pt x="2820" y="0"/>
                  </a:lnTo>
                  <a:cubicBezTo>
                    <a:pt x="1016" y="266"/>
                    <a:pt x="-230" y="1941"/>
                    <a:pt x="36" y="3741"/>
                  </a:cubicBezTo>
                  <a:cubicBezTo>
                    <a:pt x="210" y="4918"/>
                    <a:pt x="1007" y="5910"/>
                    <a:pt x="2121" y="6336"/>
                  </a:cubicBezTo>
                  <a:lnTo>
                    <a:pt x="1749769" y="194709"/>
                  </a:lnTo>
                  <a:cubicBezTo>
                    <a:pt x="1751576" y="194468"/>
                    <a:pt x="1752846" y="192811"/>
                    <a:pt x="1752606" y="191007"/>
                  </a:cubicBezTo>
                  <a:cubicBezTo>
                    <a:pt x="1752447" y="189817"/>
                    <a:pt x="1751652" y="188808"/>
                    <a:pt x="1750531" y="188372"/>
                  </a:cubicBezTo>
                  <a:close/>
                </a:path>
              </a:pathLst>
            </a:custGeom>
            <a:grpFill/>
            <a:ln w="6350"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A095523F-9ADF-E34C-BF82-A9471476AC44}"/>
                </a:ext>
              </a:extLst>
            </p:cNvPr>
            <p:cNvSpPr/>
            <p:nvPr/>
          </p:nvSpPr>
          <p:spPr>
            <a:xfrm>
              <a:off x="6163055" y="4233425"/>
              <a:ext cx="1035050" cy="209091"/>
            </a:xfrm>
            <a:custGeom>
              <a:avLst/>
              <a:gdLst>
                <a:gd name="connsiteX0" fmla="*/ 1036892 w 1035050"/>
                <a:gd name="connsiteY0" fmla="*/ 33 h 209091"/>
                <a:gd name="connsiteX1" fmla="*/ 2033 w 1035050"/>
                <a:gd name="connsiteY1" fmla="*/ 204183 h 209091"/>
                <a:gd name="connsiteX2" fmla="*/ 255 w 1035050"/>
                <a:gd name="connsiteY2" fmla="*/ 208491 h 209091"/>
                <a:gd name="connsiteX3" fmla="*/ 3303 w 1035050"/>
                <a:gd name="connsiteY3" fmla="*/ 210519 h 209091"/>
                <a:gd name="connsiteX4" fmla="*/ 1038353 w 1035050"/>
                <a:gd name="connsiteY4" fmla="*/ 6433 h 209091"/>
                <a:gd name="connsiteX5" fmla="*/ 1040702 w 1035050"/>
                <a:gd name="connsiteY5" fmla="*/ 2948 h 209091"/>
                <a:gd name="connsiteX6" fmla="*/ 1036950 w 1035050"/>
                <a:gd name="connsiteY6" fmla="*/ 26 h 209091"/>
                <a:gd name="connsiteX7" fmla="*/ 1036892 w 1035050"/>
                <a:gd name="connsiteY7" fmla="*/ 33 h 2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5050" h="209091">
                  <a:moveTo>
                    <a:pt x="1036892" y="33"/>
                  </a:moveTo>
                  <a:lnTo>
                    <a:pt x="2033" y="204183"/>
                  </a:lnTo>
                  <a:cubicBezTo>
                    <a:pt x="350" y="204882"/>
                    <a:pt x="-446" y="206811"/>
                    <a:pt x="255" y="208491"/>
                  </a:cubicBezTo>
                  <a:cubicBezTo>
                    <a:pt x="767" y="209719"/>
                    <a:pt x="1970" y="210519"/>
                    <a:pt x="3303" y="210519"/>
                  </a:cubicBezTo>
                  <a:lnTo>
                    <a:pt x="1038353" y="6433"/>
                  </a:lnTo>
                  <a:cubicBezTo>
                    <a:pt x="1039873" y="5984"/>
                    <a:pt x="1040859" y="4522"/>
                    <a:pt x="1040702" y="2948"/>
                  </a:cubicBezTo>
                  <a:cubicBezTo>
                    <a:pt x="1040475" y="1107"/>
                    <a:pt x="1038795" y="-201"/>
                    <a:pt x="1036950" y="26"/>
                  </a:cubicBezTo>
                  <a:cubicBezTo>
                    <a:pt x="1036931" y="28"/>
                    <a:pt x="1036912" y="31"/>
                    <a:pt x="1036892" y="33"/>
                  </a:cubicBezTo>
                  <a:close/>
                </a:path>
              </a:pathLst>
            </a:custGeom>
            <a:grpFill/>
            <a:ln w="6350"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390B5691-2464-1648-8E33-962D022E6471}"/>
                </a:ext>
              </a:extLst>
            </p:cNvPr>
            <p:cNvSpPr/>
            <p:nvPr/>
          </p:nvSpPr>
          <p:spPr>
            <a:xfrm>
              <a:off x="5080171" y="5757735"/>
              <a:ext cx="1581150" cy="209091"/>
            </a:xfrm>
            <a:custGeom>
              <a:avLst/>
              <a:gdLst>
                <a:gd name="connsiteX0" fmla="*/ 1579773 w 1581150"/>
                <a:gd name="connsiteY0" fmla="*/ 63 h 209091"/>
                <a:gd name="connsiteX1" fmla="*/ 1925 w 1581150"/>
                <a:gd name="connsiteY1" fmla="*/ 204593 h 209091"/>
                <a:gd name="connsiteX2" fmla="*/ 325 w 1581150"/>
                <a:gd name="connsiteY2" fmla="*/ 209066 h 209091"/>
                <a:gd name="connsiteX3" fmla="*/ 2751 w 1581150"/>
                <a:gd name="connsiteY3" fmla="*/ 210929 h 209091"/>
                <a:gd name="connsiteX4" fmla="*/ 1580598 w 1581150"/>
                <a:gd name="connsiteY4" fmla="*/ 6336 h 209091"/>
                <a:gd name="connsiteX5" fmla="*/ 1582455 w 1581150"/>
                <a:gd name="connsiteY5" fmla="*/ 2061 h 209091"/>
                <a:gd name="connsiteX6" fmla="*/ 1579773 w 1581150"/>
                <a:gd name="connsiteY6" fmla="*/ 0 h 2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150" h="209091">
                  <a:moveTo>
                    <a:pt x="1579773" y="63"/>
                  </a:moveTo>
                  <a:lnTo>
                    <a:pt x="1925" y="204593"/>
                  </a:lnTo>
                  <a:cubicBezTo>
                    <a:pt x="245" y="205387"/>
                    <a:pt x="-471" y="207390"/>
                    <a:pt x="325" y="209066"/>
                  </a:cubicBezTo>
                  <a:cubicBezTo>
                    <a:pt x="787" y="210039"/>
                    <a:pt x="1689" y="210732"/>
                    <a:pt x="2751" y="210929"/>
                  </a:cubicBezTo>
                  <a:lnTo>
                    <a:pt x="1580598" y="6336"/>
                  </a:lnTo>
                  <a:cubicBezTo>
                    <a:pt x="1582294" y="5667"/>
                    <a:pt x="1583126" y="3753"/>
                    <a:pt x="1582455" y="2061"/>
                  </a:cubicBezTo>
                  <a:cubicBezTo>
                    <a:pt x="1582009" y="934"/>
                    <a:pt x="1580979" y="143"/>
                    <a:pt x="1579773" y="0"/>
                  </a:cubicBezTo>
                  <a:close/>
                </a:path>
              </a:pathLst>
            </a:custGeom>
            <a:grpFill/>
            <a:ln w="6350"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F82C5DA9-BB9E-0A47-B7DD-59A2AA744F87}"/>
                </a:ext>
              </a:extLst>
            </p:cNvPr>
            <p:cNvSpPr/>
            <p:nvPr/>
          </p:nvSpPr>
          <p:spPr>
            <a:xfrm>
              <a:off x="10108374" y="6185769"/>
              <a:ext cx="469900" cy="671627"/>
            </a:xfrm>
            <a:custGeom>
              <a:avLst/>
              <a:gdLst>
                <a:gd name="connsiteX0" fmla="*/ 471551 w 469900"/>
                <a:gd name="connsiteY0" fmla="*/ 604 h 671627"/>
                <a:gd name="connsiteX1" fmla="*/ 467033 w 469900"/>
                <a:gd name="connsiteY1" fmla="*/ 1351 h 671627"/>
                <a:gd name="connsiteX2" fmla="*/ 466979 w 469900"/>
                <a:gd name="connsiteY2" fmla="*/ 1428 h 671627"/>
                <a:gd name="connsiteX3" fmla="*/ 0 w 469900"/>
                <a:gd name="connsiteY3" fmla="*/ 671978 h 671627"/>
                <a:gd name="connsiteX4" fmla="*/ 8128 w 469900"/>
                <a:gd name="connsiteY4" fmla="*/ 671978 h 671627"/>
                <a:gd name="connsiteX5" fmla="*/ 472440 w 469900"/>
                <a:gd name="connsiteY5" fmla="*/ 5166 h 671627"/>
                <a:gd name="connsiteX6" fmla="*/ 471551 w 469900"/>
                <a:gd name="connsiteY6" fmla="*/ 604 h 67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900" h="671627">
                  <a:moveTo>
                    <a:pt x="471551" y="604"/>
                  </a:moveTo>
                  <a:cubicBezTo>
                    <a:pt x="470097" y="-435"/>
                    <a:pt x="468074" y="-101"/>
                    <a:pt x="467033" y="1351"/>
                  </a:cubicBezTo>
                  <a:cubicBezTo>
                    <a:pt x="467014" y="1376"/>
                    <a:pt x="466996" y="1402"/>
                    <a:pt x="466979" y="1428"/>
                  </a:cubicBezTo>
                  <a:lnTo>
                    <a:pt x="0" y="671978"/>
                  </a:lnTo>
                  <a:lnTo>
                    <a:pt x="8128" y="671978"/>
                  </a:lnTo>
                  <a:lnTo>
                    <a:pt x="472440" y="5166"/>
                  </a:lnTo>
                  <a:cubicBezTo>
                    <a:pt x="473453" y="3660"/>
                    <a:pt x="473055" y="1622"/>
                    <a:pt x="471551" y="604"/>
                  </a:cubicBezTo>
                  <a:close/>
                </a:path>
              </a:pathLst>
            </a:custGeom>
            <a:grpFill/>
            <a:ln w="6350"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9E5C2402-26D4-F14B-AB0D-C4ED0F732608}"/>
                </a:ext>
              </a:extLst>
            </p:cNvPr>
            <p:cNvSpPr/>
            <p:nvPr/>
          </p:nvSpPr>
          <p:spPr>
            <a:xfrm>
              <a:off x="3584835" y="4935315"/>
              <a:ext cx="1085850" cy="969424"/>
            </a:xfrm>
            <a:custGeom>
              <a:avLst/>
              <a:gdLst>
                <a:gd name="connsiteX0" fmla="*/ 1083113 w 1085850"/>
                <a:gd name="connsiteY0" fmla="*/ 564 h 969424"/>
                <a:gd name="connsiteX1" fmla="*/ 1010 w 1085850"/>
                <a:gd name="connsiteY1" fmla="*/ 965933 h 969424"/>
                <a:gd name="connsiteX2" fmla="*/ 889 w 1085850"/>
                <a:gd name="connsiteY2" fmla="*/ 970501 h 969424"/>
                <a:gd name="connsiteX3" fmla="*/ 1010 w 1085850"/>
                <a:gd name="connsiteY3" fmla="*/ 970622 h 969424"/>
                <a:gd name="connsiteX4" fmla="*/ 5645 w 1085850"/>
                <a:gd name="connsiteY4" fmla="*/ 970622 h 969424"/>
                <a:gd name="connsiteX5" fmla="*/ 1087558 w 1085850"/>
                <a:gd name="connsiteY5" fmla="*/ 5443 h 969424"/>
                <a:gd name="connsiteX6" fmla="*/ 1087558 w 1085850"/>
                <a:gd name="connsiteY6" fmla="*/ 1261 h 969424"/>
                <a:gd name="connsiteX7" fmla="*/ 1083113 w 1085850"/>
                <a:gd name="connsiteY7" fmla="*/ 564 h 9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850" h="969424">
                  <a:moveTo>
                    <a:pt x="1083113" y="564"/>
                  </a:moveTo>
                  <a:lnTo>
                    <a:pt x="1010" y="965933"/>
                  </a:lnTo>
                  <a:cubicBezTo>
                    <a:pt x="-288" y="967161"/>
                    <a:pt x="-342" y="969207"/>
                    <a:pt x="889" y="970501"/>
                  </a:cubicBezTo>
                  <a:cubicBezTo>
                    <a:pt x="928" y="970543"/>
                    <a:pt x="969" y="970583"/>
                    <a:pt x="1010" y="970622"/>
                  </a:cubicBezTo>
                  <a:cubicBezTo>
                    <a:pt x="2295" y="971886"/>
                    <a:pt x="4360" y="971886"/>
                    <a:pt x="5645" y="970622"/>
                  </a:cubicBezTo>
                  <a:lnTo>
                    <a:pt x="1087558" y="5443"/>
                  </a:lnTo>
                  <a:cubicBezTo>
                    <a:pt x="1088584" y="4237"/>
                    <a:pt x="1088584" y="2467"/>
                    <a:pt x="1087558" y="1261"/>
                  </a:cubicBezTo>
                  <a:cubicBezTo>
                    <a:pt x="1086489" y="-99"/>
                    <a:pt x="1084549" y="-403"/>
                    <a:pt x="1083113" y="564"/>
                  </a:cubicBezTo>
                  <a:close/>
                </a:path>
              </a:pathLst>
            </a:custGeom>
            <a:grpFill/>
            <a:ln w="6350"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21271AE6-69A6-434A-AB2A-294CBC0442DE}"/>
                </a:ext>
              </a:extLst>
            </p:cNvPr>
            <p:cNvSpPr/>
            <p:nvPr/>
          </p:nvSpPr>
          <p:spPr>
            <a:xfrm>
              <a:off x="2945664" y="6566490"/>
              <a:ext cx="12700" cy="12672"/>
            </a:xfrm>
            <a:custGeom>
              <a:avLst/>
              <a:gdLst>
                <a:gd name="connsiteX0" fmla="*/ 5562 w 12700"/>
                <a:gd name="connsiteY0" fmla="*/ 49 h 12672"/>
                <a:gd name="connsiteX1" fmla="*/ 50 w 12700"/>
                <a:gd name="connsiteY1" fmla="*/ 7124 h 12672"/>
                <a:gd name="connsiteX2" fmla="*/ 7140 w 12700"/>
                <a:gd name="connsiteY2" fmla="*/ 12623 h 12672"/>
                <a:gd name="connsiteX3" fmla="*/ 12674 w 12700"/>
                <a:gd name="connsiteY3" fmla="*/ 5752 h 12672"/>
                <a:gd name="connsiteX4" fmla="*/ 5765 w 12700"/>
                <a:gd name="connsiteY4" fmla="*/ 27 h 12672"/>
                <a:gd name="connsiteX5" fmla="*/ 5562 w 12700"/>
                <a:gd name="connsiteY5" fmla="*/ 49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562" y="49"/>
                  </a:moveTo>
                  <a:cubicBezTo>
                    <a:pt x="2082" y="484"/>
                    <a:pt x="-386" y="3652"/>
                    <a:pt x="50" y="7124"/>
                  </a:cubicBezTo>
                  <a:cubicBezTo>
                    <a:pt x="486" y="10596"/>
                    <a:pt x="3660" y="13058"/>
                    <a:pt x="7140" y="12623"/>
                  </a:cubicBezTo>
                  <a:cubicBezTo>
                    <a:pt x="10541" y="12198"/>
                    <a:pt x="12990" y="9157"/>
                    <a:pt x="12674" y="5752"/>
                  </a:cubicBezTo>
                  <a:cubicBezTo>
                    <a:pt x="12350" y="2268"/>
                    <a:pt x="9257" y="-295"/>
                    <a:pt x="5765" y="27"/>
                  </a:cubicBezTo>
                  <a:cubicBezTo>
                    <a:pt x="5697" y="34"/>
                    <a:pt x="5629" y="41"/>
                    <a:pt x="5562" y="49"/>
                  </a:cubicBezTo>
                  <a:close/>
                </a:path>
              </a:pathLst>
            </a:custGeom>
            <a:grpFill/>
            <a:ln w="6350"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B91DDEEC-BB44-2E4D-A518-630AD1319488}"/>
                </a:ext>
              </a:extLst>
            </p:cNvPr>
            <p:cNvSpPr/>
            <p:nvPr/>
          </p:nvSpPr>
          <p:spPr>
            <a:xfrm>
              <a:off x="686651" y="5952640"/>
              <a:ext cx="12700" cy="12672"/>
            </a:xfrm>
            <a:custGeom>
              <a:avLst/>
              <a:gdLst>
                <a:gd name="connsiteX0" fmla="*/ 5499 w 12700"/>
                <a:gd name="connsiteY0" fmla="*/ 58 h 12672"/>
                <a:gd name="connsiteX1" fmla="*/ 58 w 12700"/>
                <a:gd name="connsiteY1" fmla="*/ 7187 h 12672"/>
                <a:gd name="connsiteX2" fmla="*/ 7203 w 12700"/>
                <a:gd name="connsiteY2" fmla="*/ 12615 h 12672"/>
                <a:gd name="connsiteX3" fmla="*/ 12674 w 12700"/>
                <a:gd name="connsiteY3" fmla="*/ 5760 h 12672"/>
                <a:gd name="connsiteX4" fmla="*/ 5773 w 12700"/>
                <a:gd name="connsiteY4" fmla="*/ 27 h 12672"/>
                <a:gd name="connsiteX5" fmla="*/ 5499 w 12700"/>
                <a:gd name="connsiteY5" fmla="*/ 58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99" y="58"/>
                  </a:moveTo>
                  <a:cubicBezTo>
                    <a:pt x="2024" y="527"/>
                    <a:pt x="-412" y="3719"/>
                    <a:pt x="58" y="7187"/>
                  </a:cubicBezTo>
                  <a:cubicBezTo>
                    <a:pt x="529" y="10654"/>
                    <a:pt x="3727" y="13085"/>
                    <a:pt x="7203" y="12615"/>
                  </a:cubicBezTo>
                  <a:cubicBezTo>
                    <a:pt x="10572" y="12160"/>
                    <a:pt x="12984" y="9138"/>
                    <a:pt x="12674" y="5760"/>
                  </a:cubicBezTo>
                  <a:cubicBezTo>
                    <a:pt x="12355" y="2275"/>
                    <a:pt x="9266" y="-292"/>
                    <a:pt x="5773" y="27"/>
                  </a:cubicBezTo>
                  <a:cubicBezTo>
                    <a:pt x="5682" y="35"/>
                    <a:pt x="5590" y="45"/>
                    <a:pt x="5499" y="58"/>
                  </a:cubicBezTo>
                  <a:close/>
                </a:path>
              </a:pathLst>
            </a:custGeom>
            <a:grpFill/>
            <a:ln w="6350"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0E46E2B-D934-9942-9713-1BC387E620D5}"/>
                </a:ext>
              </a:extLst>
            </p:cNvPr>
            <p:cNvSpPr/>
            <p:nvPr/>
          </p:nvSpPr>
          <p:spPr>
            <a:xfrm>
              <a:off x="1148285" y="6565757"/>
              <a:ext cx="12700" cy="12672"/>
            </a:xfrm>
            <a:custGeom>
              <a:avLst/>
              <a:gdLst>
                <a:gd name="connsiteX0" fmla="*/ 5827 w 12700"/>
                <a:gd name="connsiteY0" fmla="*/ 22 h 12672"/>
                <a:gd name="connsiteX1" fmla="*/ 22 w 12700"/>
                <a:gd name="connsiteY1" fmla="*/ 6858 h 12672"/>
                <a:gd name="connsiteX2" fmla="*/ 49 w 12700"/>
                <a:gd name="connsiteY2" fmla="*/ 7118 h 12672"/>
                <a:gd name="connsiteX3" fmla="*/ 7134 w 12700"/>
                <a:gd name="connsiteY3" fmla="*/ 12624 h 12672"/>
                <a:gd name="connsiteX4" fmla="*/ 12652 w 12700"/>
                <a:gd name="connsiteY4" fmla="*/ 5555 h 12672"/>
                <a:gd name="connsiteX5" fmla="*/ 5827 w 12700"/>
                <a:gd name="connsiteY5" fmla="*/ 2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827" y="22"/>
                  </a:moveTo>
                  <a:cubicBezTo>
                    <a:pt x="2332" y="310"/>
                    <a:pt x="-267" y="3371"/>
                    <a:pt x="22" y="6858"/>
                  </a:cubicBezTo>
                  <a:cubicBezTo>
                    <a:pt x="29" y="6945"/>
                    <a:pt x="38" y="7032"/>
                    <a:pt x="49" y="7118"/>
                  </a:cubicBezTo>
                  <a:cubicBezTo>
                    <a:pt x="482" y="10591"/>
                    <a:pt x="3654" y="13056"/>
                    <a:pt x="7134" y="12624"/>
                  </a:cubicBezTo>
                  <a:cubicBezTo>
                    <a:pt x="10614" y="12192"/>
                    <a:pt x="13084" y="9027"/>
                    <a:pt x="12652" y="5555"/>
                  </a:cubicBezTo>
                  <a:cubicBezTo>
                    <a:pt x="12232" y="2183"/>
                    <a:pt x="9221" y="-258"/>
                    <a:pt x="5827" y="22"/>
                  </a:cubicBezTo>
                  <a:close/>
                </a:path>
              </a:pathLst>
            </a:custGeom>
            <a:grpFill/>
            <a:ln w="6350"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DFB6F54B-2DAD-8543-9B91-6C5EF66F620B}"/>
                </a:ext>
              </a:extLst>
            </p:cNvPr>
            <p:cNvSpPr/>
            <p:nvPr/>
          </p:nvSpPr>
          <p:spPr>
            <a:xfrm>
              <a:off x="863620" y="6021577"/>
              <a:ext cx="12700" cy="12672"/>
            </a:xfrm>
            <a:custGeom>
              <a:avLst/>
              <a:gdLst>
                <a:gd name="connsiteX0" fmla="*/ 5504 w 12700"/>
                <a:gd name="connsiteY0" fmla="*/ 57 h 12672"/>
                <a:gd name="connsiteX1" fmla="*/ 57 w 12700"/>
                <a:gd name="connsiteY1" fmla="*/ 7181 h 12672"/>
                <a:gd name="connsiteX2" fmla="*/ 7197 w 12700"/>
                <a:gd name="connsiteY2" fmla="*/ 12616 h 12672"/>
                <a:gd name="connsiteX3" fmla="*/ 12680 w 12700"/>
                <a:gd name="connsiteY3" fmla="*/ 5823 h 12672"/>
                <a:gd name="connsiteX4" fmla="*/ 5836 w 12700"/>
                <a:gd name="connsiteY4" fmla="*/ 21 h 12672"/>
                <a:gd name="connsiteX5" fmla="*/ 5504 w 12700"/>
                <a:gd name="connsiteY5" fmla="*/ 57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504" y="57"/>
                  </a:moveTo>
                  <a:cubicBezTo>
                    <a:pt x="2029" y="523"/>
                    <a:pt x="-410" y="3713"/>
                    <a:pt x="57" y="7181"/>
                  </a:cubicBezTo>
                  <a:cubicBezTo>
                    <a:pt x="525" y="10649"/>
                    <a:pt x="3721" y="13082"/>
                    <a:pt x="7197" y="12616"/>
                  </a:cubicBezTo>
                  <a:cubicBezTo>
                    <a:pt x="10544" y="12167"/>
                    <a:pt x="12954" y="9182"/>
                    <a:pt x="12680" y="5823"/>
                  </a:cubicBezTo>
                  <a:cubicBezTo>
                    <a:pt x="12396" y="2335"/>
                    <a:pt x="9331" y="-263"/>
                    <a:pt x="5836" y="21"/>
                  </a:cubicBezTo>
                  <a:cubicBezTo>
                    <a:pt x="5725" y="30"/>
                    <a:pt x="5615" y="42"/>
                    <a:pt x="5504" y="57"/>
                  </a:cubicBezTo>
                  <a:close/>
                </a:path>
              </a:pathLst>
            </a:custGeom>
            <a:grpFill/>
            <a:ln w="6350"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2C053C44-7118-BF4A-B2AE-B2443BA9AE39}"/>
                </a:ext>
              </a:extLst>
            </p:cNvPr>
            <p:cNvSpPr/>
            <p:nvPr/>
          </p:nvSpPr>
          <p:spPr>
            <a:xfrm>
              <a:off x="1713066" y="4340362"/>
              <a:ext cx="12700" cy="12672"/>
            </a:xfrm>
            <a:custGeom>
              <a:avLst/>
              <a:gdLst>
                <a:gd name="connsiteX0" fmla="*/ 5562 w 12700"/>
                <a:gd name="connsiteY0" fmla="*/ 50 h 12672"/>
                <a:gd name="connsiteX1" fmla="*/ 50 w 12700"/>
                <a:gd name="connsiteY1" fmla="*/ 7124 h 12672"/>
                <a:gd name="connsiteX2" fmla="*/ 7140 w 12700"/>
                <a:gd name="connsiteY2" fmla="*/ 12624 h 12672"/>
                <a:gd name="connsiteX3" fmla="*/ 12674 w 12700"/>
                <a:gd name="connsiteY3" fmla="*/ 5752 h 12672"/>
                <a:gd name="connsiteX4" fmla="*/ 5765 w 12700"/>
                <a:gd name="connsiteY4" fmla="*/ 27 h 12672"/>
                <a:gd name="connsiteX5" fmla="*/ 5562 w 12700"/>
                <a:gd name="connsiteY5" fmla="*/ 50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562" y="50"/>
                  </a:moveTo>
                  <a:cubicBezTo>
                    <a:pt x="2082" y="484"/>
                    <a:pt x="-386" y="3652"/>
                    <a:pt x="50" y="7124"/>
                  </a:cubicBezTo>
                  <a:cubicBezTo>
                    <a:pt x="486" y="10596"/>
                    <a:pt x="3660" y="13058"/>
                    <a:pt x="7140" y="12624"/>
                  </a:cubicBezTo>
                  <a:cubicBezTo>
                    <a:pt x="10541" y="12199"/>
                    <a:pt x="12990" y="9157"/>
                    <a:pt x="12674" y="5752"/>
                  </a:cubicBezTo>
                  <a:cubicBezTo>
                    <a:pt x="12350" y="2268"/>
                    <a:pt x="9257" y="-295"/>
                    <a:pt x="5765" y="27"/>
                  </a:cubicBezTo>
                  <a:cubicBezTo>
                    <a:pt x="5697" y="34"/>
                    <a:pt x="5629" y="41"/>
                    <a:pt x="5562" y="50"/>
                  </a:cubicBezTo>
                  <a:close/>
                </a:path>
              </a:pathLst>
            </a:custGeom>
            <a:grpFill/>
            <a:ln w="6350"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5DF048BB-CE0F-F54C-A528-348BE42E4DC1}"/>
                </a:ext>
              </a:extLst>
            </p:cNvPr>
            <p:cNvSpPr/>
            <p:nvPr/>
          </p:nvSpPr>
          <p:spPr>
            <a:xfrm>
              <a:off x="1089617" y="5030167"/>
              <a:ext cx="12700" cy="12672"/>
            </a:xfrm>
            <a:custGeom>
              <a:avLst/>
              <a:gdLst>
                <a:gd name="connsiteX0" fmla="*/ 5504 w 12700"/>
                <a:gd name="connsiteY0" fmla="*/ 57 h 12672"/>
                <a:gd name="connsiteX1" fmla="*/ 57 w 12700"/>
                <a:gd name="connsiteY1" fmla="*/ 7181 h 12672"/>
                <a:gd name="connsiteX2" fmla="*/ 7197 w 12700"/>
                <a:gd name="connsiteY2" fmla="*/ 12616 h 12672"/>
                <a:gd name="connsiteX3" fmla="*/ 12680 w 12700"/>
                <a:gd name="connsiteY3" fmla="*/ 5823 h 12672"/>
                <a:gd name="connsiteX4" fmla="*/ 5836 w 12700"/>
                <a:gd name="connsiteY4" fmla="*/ 21 h 12672"/>
                <a:gd name="connsiteX5" fmla="*/ 5504 w 12700"/>
                <a:gd name="connsiteY5" fmla="*/ 57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504" y="57"/>
                  </a:moveTo>
                  <a:cubicBezTo>
                    <a:pt x="2029" y="523"/>
                    <a:pt x="-410" y="3713"/>
                    <a:pt x="57" y="7181"/>
                  </a:cubicBezTo>
                  <a:cubicBezTo>
                    <a:pt x="525" y="10649"/>
                    <a:pt x="3721" y="13082"/>
                    <a:pt x="7197" y="12616"/>
                  </a:cubicBezTo>
                  <a:cubicBezTo>
                    <a:pt x="10544" y="12167"/>
                    <a:pt x="12954" y="9182"/>
                    <a:pt x="12680" y="5823"/>
                  </a:cubicBezTo>
                  <a:cubicBezTo>
                    <a:pt x="12396" y="2335"/>
                    <a:pt x="9331" y="-262"/>
                    <a:pt x="5836" y="21"/>
                  </a:cubicBezTo>
                  <a:cubicBezTo>
                    <a:pt x="5725" y="30"/>
                    <a:pt x="5615" y="42"/>
                    <a:pt x="5504" y="57"/>
                  </a:cubicBezTo>
                  <a:close/>
                </a:path>
              </a:pathLst>
            </a:custGeom>
            <a:grpFill/>
            <a:ln w="6350"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BFD8B19F-9665-EC4B-87FE-0C3EF0C7A051}"/>
                </a:ext>
              </a:extLst>
            </p:cNvPr>
            <p:cNvSpPr/>
            <p:nvPr/>
          </p:nvSpPr>
          <p:spPr>
            <a:xfrm>
              <a:off x="3163839" y="5934954"/>
              <a:ext cx="12700" cy="12672"/>
            </a:xfrm>
            <a:custGeom>
              <a:avLst/>
              <a:gdLst>
                <a:gd name="connsiteX0" fmla="*/ 5446 w 12700"/>
                <a:gd name="connsiteY0" fmla="*/ 65 h 12672"/>
                <a:gd name="connsiteX1" fmla="*/ 66 w 12700"/>
                <a:gd name="connsiteY1" fmla="*/ 7239 h 12672"/>
                <a:gd name="connsiteX2" fmla="*/ 7255 w 12700"/>
                <a:gd name="connsiteY2" fmla="*/ 12608 h 12672"/>
                <a:gd name="connsiteX3" fmla="*/ 12685 w 12700"/>
                <a:gd name="connsiteY3" fmla="*/ 5894 h 12672"/>
                <a:gd name="connsiteX4" fmla="*/ 5908 w 12700"/>
                <a:gd name="connsiteY4" fmla="*/ 16 h 12672"/>
                <a:gd name="connsiteX5" fmla="*/ 5446 w 12700"/>
                <a:gd name="connsiteY5" fmla="*/ 65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46" y="65"/>
                  </a:moveTo>
                  <a:cubicBezTo>
                    <a:pt x="1975" y="564"/>
                    <a:pt x="-434" y="3775"/>
                    <a:pt x="66" y="7239"/>
                  </a:cubicBezTo>
                  <a:cubicBezTo>
                    <a:pt x="565" y="10703"/>
                    <a:pt x="3784" y="13106"/>
                    <a:pt x="7255" y="12608"/>
                  </a:cubicBezTo>
                  <a:cubicBezTo>
                    <a:pt x="10548" y="12135"/>
                    <a:pt x="12918" y="9206"/>
                    <a:pt x="12685" y="5894"/>
                  </a:cubicBezTo>
                  <a:cubicBezTo>
                    <a:pt x="12441" y="2403"/>
                    <a:pt x="9406" y="-229"/>
                    <a:pt x="5908" y="16"/>
                  </a:cubicBezTo>
                  <a:cubicBezTo>
                    <a:pt x="5753" y="27"/>
                    <a:pt x="5600" y="43"/>
                    <a:pt x="5446" y="65"/>
                  </a:cubicBezTo>
                  <a:close/>
                </a:path>
              </a:pathLst>
            </a:custGeom>
            <a:grpFill/>
            <a:ln w="6350"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3BE3BF69-57EF-0F45-8D1E-176F92039E79}"/>
                </a:ext>
              </a:extLst>
            </p:cNvPr>
            <p:cNvSpPr/>
            <p:nvPr/>
          </p:nvSpPr>
          <p:spPr>
            <a:xfrm>
              <a:off x="758896" y="5260313"/>
              <a:ext cx="12700" cy="12672"/>
            </a:xfrm>
            <a:custGeom>
              <a:avLst/>
              <a:gdLst>
                <a:gd name="connsiteX0" fmla="*/ 5898 w 12700"/>
                <a:gd name="connsiteY0" fmla="*/ 38 h 12672"/>
                <a:gd name="connsiteX1" fmla="*/ 16 w 12700"/>
                <a:gd name="connsiteY1" fmla="*/ 6809 h 12672"/>
                <a:gd name="connsiteX2" fmla="*/ 56 w 12700"/>
                <a:gd name="connsiteY2" fmla="*/ 7198 h 12672"/>
                <a:gd name="connsiteX3" fmla="*/ 6834 w 12700"/>
                <a:gd name="connsiteY3" fmla="*/ 13076 h 12672"/>
                <a:gd name="connsiteX4" fmla="*/ 7295 w 12700"/>
                <a:gd name="connsiteY4" fmla="*/ 13027 h 12672"/>
                <a:gd name="connsiteX5" fmla="*/ 13106 w 12700"/>
                <a:gd name="connsiteY5" fmla="*/ 5835 h 12672"/>
                <a:gd name="connsiteX6" fmla="*/ 5898 w 12700"/>
                <a:gd name="connsiteY6" fmla="*/ 38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5898" y="38"/>
                  </a:moveTo>
                  <a:cubicBezTo>
                    <a:pt x="2400" y="287"/>
                    <a:pt x="-233" y="3318"/>
                    <a:pt x="16" y="6809"/>
                  </a:cubicBezTo>
                  <a:cubicBezTo>
                    <a:pt x="26" y="6939"/>
                    <a:pt x="39" y="7068"/>
                    <a:pt x="56" y="7198"/>
                  </a:cubicBezTo>
                  <a:cubicBezTo>
                    <a:pt x="301" y="10688"/>
                    <a:pt x="3336" y="13320"/>
                    <a:pt x="6834" y="13076"/>
                  </a:cubicBezTo>
                  <a:cubicBezTo>
                    <a:pt x="6988" y="13065"/>
                    <a:pt x="7142" y="13049"/>
                    <a:pt x="7295" y="13027"/>
                  </a:cubicBezTo>
                  <a:cubicBezTo>
                    <a:pt x="10890" y="12642"/>
                    <a:pt x="13491" y="9422"/>
                    <a:pt x="13106" y="5835"/>
                  </a:cubicBezTo>
                  <a:cubicBezTo>
                    <a:pt x="12720" y="2249"/>
                    <a:pt x="9493" y="-347"/>
                    <a:pt x="5898" y="38"/>
                  </a:cubicBezTo>
                  <a:close/>
                </a:path>
              </a:pathLst>
            </a:custGeom>
            <a:grpFill/>
            <a:ln w="6350"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E980BFC8-57F9-2841-AF2C-2EB3CAA99E02}"/>
                </a:ext>
              </a:extLst>
            </p:cNvPr>
            <p:cNvSpPr/>
            <p:nvPr/>
          </p:nvSpPr>
          <p:spPr>
            <a:xfrm>
              <a:off x="4118870" y="5189366"/>
              <a:ext cx="12700" cy="12672"/>
            </a:xfrm>
            <a:custGeom>
              <a:avLst/>
              <a:gdLst>
                <a:gd name="connsiteX0" fmla="*/ 5836 w 12700"/>
                <a:gd name="connsiteY0" fmla="*/ 21 h 12672"/>
                <a:gd name="connsiteX1" fmla="*/ 21 w 12700"/>
                <a:gd name="connsiteY1" fmla="*/ 6850 h 12672"/>
                <a:gd name="connsiteX2" fmla="*/ 57 w 12700"/>
                <a:gd name="connsiteY2" fmla="*/ 7181 h 12672"/>
                <a:gd name="connsiteX3" fmla="*/ 7197 w 12700"/>
                <a:gd name="connsiteY3" fmla="*/ 12616 h 12672"/>
                <a:gd name="connsiteX4" fmla="*/ 12644 w 12700"/>
                <a:gd name="connsiteY4" fmla="*/ 5492 h 12672"/>
                <a:gd name="connsiteX5" fmla="*/ 5836 w 12700"/>
                <a:gd name="connsiteY5" fmla="*/ 21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836" y="21"/>
                  </a:moveTo>
                  <a:cubicBezTo>
                    <a:pt x="2340" y="305"/>
                    <a:pt x="-263" y="3362"/>
                    <a:pt x="21" y="6850"/>
                  </a:cubicBezTo>
                  <a:cubicBezTo>
                    <a:pt x="30" y="6961"/>
                    <a:pt x="42" y="7071"/>
                    <a:pt x="57" y="7181"/>
                  </a:cubicBezTo>
                  <a:cubicBezTo>
                    <a:pt x="524" y="10649"/>
                    <a:pt x="3721" y="13082"/>
                    <a:pt x="7197" y="12616"/>
                  </a:cubicBezTo>
                  <a:cubicBezTo>
                    <a:pt x="10672" y="12150"/>
                    <a:pt x="13111" y="8960"/>
                    <a:pt x="12644" y="5492"/>
                  </a:cubicBezTo>
                  <a:cubicBezTo>
                    <a:pt x="12193" y="2152"/>
                    <a:pt x="9202" y="-252"/>
                    <a:pt x="5836" y="21"/>
                  </a:cubicBezTo>
                  <a:close/>
                </a:path>
              </a:pathLst>
            </a:custGeom>
            <a:grpFill/>
            <a:ln w="6350"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716D4F02-0134-CD40-A7BA-164FC89BCFB6}"/>
                </a:ext>
              </a:extLst>
            </p:cNvPr>
            <p:cNvSpPr/>
            <p:nvPr/>
          </p:nvSpPr>
          <p:spPr>
            <a:xfrm>
              <a:off x="1786566" y="5336537"/>
              <a:ext cx="12700" cy="12672"/>
            </a:xfrm>
            <a:custGeom>
              <a:avLst/>
              <a:gdLst>
                <a:gd name="connsiteX0" fmla="*/ 5848 w 12700"/>
                <a:gd name="connsiteY0" fmla="*/ 38 h 12672"/>
                <a:gd name="connsiteX1" fmla="*/ 38 w 12700"/>
                <a:gd name="connsiteY1" fmla="*/ 7229 h 12672"/>
                <a:gd name="connsiteX2" fmla="*/ 7245 w 12700"/>
                <a:gd name="connsiteY2" fmla="*/ 13027 h 12672"/>
                <a:gd name="connsiteX3" fmla="*/ 13056 w 12700"/>
                <a:gd name="connsiteY3" fmla="*/ 5835 h 12672"/>
                <a:gd name="connsiteX4" fmla="*/ 5848 w 12700"/>
                <a:gd name="connsiteY4" fmla="*/ 38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5848" y="38"/>
                  </a:moveTo>
                  <a:cubicBezTo>
                    <a:pt x="2253" y="423"/>
                    <a:pt x="-348" y="3643"/>
                    <a:pt x="38" y="7229"/>
                  </a:cubicBezTo>
                  <a:cubicBezTo>
                    <a:pt x="424" y="10816"/>
                    <a:pt x="3650" y="13412"/>
                    <a:pt x="7245" y="13027"/>
                  </a:cubicBezTo>
                  <a:cubicBezTo>
                    <a:pt x="10840" y="12642"/>
                    <a:pt x="13441" y="9422"/>
                    <a:pt x="13056" y="5835"/>
                  </a:cubicBezTo>
                  <a:cubicBezTo>
                    <a:pt x="12670" y="2249"/>
                    <a:pt x="9443" y="-347"/>
                    <a:pt x="5848" y="38"/>
                  </a:cubicBezTo>
                  <a:close/>
                </a:path>
              </a:pathLst>
            </a:custGeom>
            <a:grpFill/>
            <a:ln w="6350"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C9E6A083-72AE-EE40-8482-471634AD3796}"/>
                </a:ext>
              </a:extLst>
            </p:cNvPr>
            <p:cNvSpPr/>
            <p:nvPr/>
          </p:nvSpPr>
          <p:spPr>
            <a:xfrm>
              <a:off x="3881571" y="5016979"/>
              <a:ext cx="12700" cy="12672"/>
            </a:xfrm>
            <a:custGeom>
              <a:avLst/>
              <a:gdLst>
                <a:gd name="connsiteX0" fmla="*/ 5836 w 12700"/>
                <a:gd name="connsiteY0" fmla="*/ 66 h 12672"/>
                <a:gd name="connsiteX1" fmla="*/ 21 w 12700"/>
                <a:gd name="connsiteY1" fmla="*/ 6895 h 12672"/>
                <a:gd name="connsiteX2" fmla="*/ 57 w 12700"/>
                <a:gd name="connsiteY2" fmla="*/ 7225 h 12672"/>
                <a:gd name="connsiteX3" fmla="*/ 7264 w 12700"/>
                <a:gd name="connsiteY3" fmla="*/ 13023 h 12672"/>
                <a:gd name="connsiteX4" fmla="*/ 13074 w 12700"/>
                <a:gd name="connsiteY4" fmla="*/ 5832 h 12672"/>
                <a:gd name="connsiteX5" fmla="*/ 6238 w 12700"/>
                <a:gd name="connsiteY5" fmla="*/ 20 h 12672"/>
                <a:gd name="connsiteX6" fmla="*/ 5835 w 12700"/>
                <a:gd name="connsiteY6" fmla="*/ 6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5836" y="66"/>
                  </a:moveTo>
                  <a:cubicBezTo>
                    <a:pt x="2340" y="349"/>
                    <a:pt x="-263" y="3407"/>
                    <a:pt x="21" y="6895"/>
                  </a:cubicBezTo>
                  <a:cubicBezTo>
                    <a:pt x="30" y="7005"/>
                    <a:pt x="42" y="7116"/>
                    <a:pt x="57" y="7225"/>
                  </a:cubicBezTo>
                  <a:cubicBezTo>
                    <a:pt x="443" y="10812"/>
                    <a:pt x="3669" y="13408"/>
                    <a:pt x="7264" y="13023"/>
                  </a:cubicBezTo>
                  <a:cubicBezTo>
                    <a:pt x="10859" y="12638"/>
                    <a:pt x="13460" y="9418"/>
                    <a:pt x="13074" y="5832"/>
                  </a:cubicBezTo>
                  <a:cubicBezTo>
                    <a:pt x="12795" y="2343"/>
                    <a:pt x="9734" y="-258"/>
                    <a:pt x="6238" y="20"/>
                  </a:cubicBezTo>
                  <a:cubicBezTo>
                    <a:pt x="6103" y="31"/>
                    <a:pt x="5969" y="46"/>
                    <a:pt x="5835" y="66"/>
                  </a:cubicBezTo>
                  <a:close/>
                </a:path>
              </a:pathLst>
            </a:custGeom>
            <a:grpFill/>
            <a:ln w="6350"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1DD9F403-C592-E847-9363-516DE308AF1F}"/>
                </a:ext>
              </a:extLst>
            </p:cNvPr>
            <p:cNvSpPr/>
            <p:nvPr/>
          </p:nvSpPr>
          <p:spPr>
            <a:xfrm>
              <a:off x="1129684" y="4692507"/>
              <a:ext cx="12700" cy="12672"/>
            </a:xfrm>
            <a:custGeom>
              <a:avLst/>
              <a:gdLst>
                <a:gd name="connsiteX0" fmla="*/ 5442 w 12700"/>
                <a:gd name="connsiteY0" fmla="*/ 66 h 12672"/>
                <a:gd name="connsiteX1" fmla="*/ 66 w 12700"/>
                <a:gd name="connsiteY1" fmla="*/ 7244 h 12672"/>
                <a:gd name="connsiteX2" fmla="*/ 7260 w 12700"/>
                <a:gd name="connsiteY2" fmla="*/ 12607 h 12672"/>
                <a:gd name="connsiteX3" fmla="*/ 12681 w 12700"/>
                <a:gd name="connsiteY3" fmla="*/ 5831 h 12672"/>
                <a:gd name="connsiteX4" fmla="*/ 5845 w 12700"/>
                <a:gd name="connsiteY4" fmla="*/ 20 h 12672"/>
                <a:gd name="connsiteX5" fmla="*/ 5442 w 12700"/>
                <a:gd name="connsiteY5" fmla="*/ 6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42" y="66"/>
                  </a:moveTo>
                  <a:cubicBezTo>
                    <a:pt x="1971" y="567"/>
                    <a:pt x="-436" y="3780"/>
                    <a:pt x="66" y="7244"/>
                  </a:cubicBezTo>
                  <a:cubicBezTo>
                    <a:pt x="568" y="10707"/>
                    <a:pt x="3789" y="13108"/>
                    <a:pt x="7260" y="12607"/>
                  </a:cubicBezTo>
                  <a:cubicBezTo>
                    <a:pt x="10575" y="12129"/>
                    <a:pt x="12948" y="9163"/>
                    <a:pt x="12681" y="5831"/>
                  </a:cubicBezTo>
                  <a:cubicBezTo>
                    <a:pt x="12401" y="2343"/>
                    <a:pt x="9341" y="-258"/>
                    <a:pt x="5845" y="20"/>
                  </a:cubicBezTo>
                  <a:cubicBezTo>
                    <a:pt x="5710" y="31"/>
                    <a:pt x="5575" y="46"/>
                    <a:pt x="5442" y="66"/>
                  </a:cubicBezTo>
                  <a:close/>
                </a:path>
              </a:pathLst>
            </a:custGeom>
            <a:grpFill/>
            <a:ln w="6350"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B61B383F-DB53-9748-8A5C-573744DBB4E8}"/>
                </a:ext>
              </a:extLst>
            </p:cNvPr>
            <p:cNvSpPr/>
            <p:nvPr/>
          </p:nvSpPr>
          <p:spPr>
            <a:xfrm>
              <a:off x="532399" y="4491527"/>
              <a:ext cx="12700" cy="12672"/>
            </a:xfrm>
            <a:custGeom>
              <a:avLst/>
              <a:gdLst>
                <a:gd name="connsiteX0" fmla="*/ 5446 w 12700"/>
                <a:gd name="connsiteY0" fmla="*/ 65 h 12672"/>
                <a:gd name="connsiteX1" fmla="*/ 66 w 12700"/>
                <a:gd name="connsiteY1" fmla="*/ 7239 h 12672"/>
                <a:gd name="connsiteX2" fmla="*/ 7255 w 12700"/>
                <a:gd name="connsiteY2" fmla="*/ 12608 h 12672"/>
                <a:gd name="connsiteX3" fmla="*/ 12685 w 12700"/>
                <a:gd name="connsiteY3" fmla="*/ 5894 h 12672"/>
                <a:gd name="connsiteX4" fmla="*/ 5908 w 12700"/>
                <a:gd name="connsiteY4" fmla="*/ 16 h 12672"/>
                <a:gd name="connsiteX5" fmla="*/ 5446 w 12700"/>
                <a:gd name="connsiteY5" fmla="*/ 65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46" y="65"/>
                  </a:moveTo>
                  <a:cubicBezTo>
                    <a:pt x="1975" y="563"/>
                    <a:pt x="-434" y="3775"/>
                    <a:pt x="66" y="7239"/>
                  </a:cubicBezTo>
                  <a:cubicBezTo>
                    <a:pt x="565" y="10703"/>
                    <a:pt x="3784" y="13106"/>
                    <a:pt x="7255" y="12608"/>
                  </a:cubicBezTo>
                  <a:cubicBezTo>
                    <a:pt x="10549" y="12135"/>
                    <a:pt x="12918" y="9206"/>
                    <a:pt x="12685" y="5894"/>
                  </a:cubicBezTo>
                  <a:cubicBezTo>
                    <a:pt x="12440" y="2403"/>
                    <a:pt x="9406" y="-229"/>
                    <a:pt x="5908" y="16"/>
                  </a:cubicBezTo>
                  <a:cubicBezTo>
                    <a:pt x="5753" y="26"/>
                    <a:pt x="5599" y="43"/>
                    <a:pt x="5446" y="65"/>
                  </a:cubicBezTo>
                  <a:close/>
                </a:path>
              </a:pathLst>
            </a:custGeom>
            <a:grpFill/>
            <a:ln w="6350"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F6B887BA-39E0-3743-904B-E03726622748}"/>
                </a:ext>
              </a:extLst>
            </p:cNvPr>
            <p:cNvSpPr/>
            <p:nvPr/>
          </p:nvSpPr>
          <p:spPr>
            <a:xfrm>
              <a:off x="1897204" y="6652962"/>
              <a:ext cx="12700" cy="12672"/>
            </a:xfrm>
            <a:custGeom>
              <a:avLst/>
              <a:gdLst>
                <a:gd name="connsiteX0" fmla="*/ 5446 w 12700"/>
                <a:gd name="connsiteY0" fmla="*/ 65 h 12672"/>
                <a:gd name="connsiteX1" fmla="*/ 66 w 12700"/>
                <a:gd name="connsiteY1" fmla="*/ 7239 h 12672"/>
                <a:gd name="connsiteX2" fmla="*/ 7255 w 12700"/>
                <a:gd name="connsiteY2" fmla="*/ 12608 h 12672"/>
                <a:gd name="connsiteX3" fmla="*/ 12685 w 12700"/>
                <a:gd name="connsiteY3" fmla="*/ 5894 h 12672"/>
                <a:gd name="connsiteX4" fmla="*/ 5908 w 12700"/>
                <a:gd name="connsiteY4" fmla="*/ 16 h 12672"/>
                <a:gd name="connsiteX5" fmla="*/ 5446 w 12700"/>
                <a:gd name="connsiteY5" fmla="*/ 65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446" y="65"/>
                  </a:moveTo>
                  <a:cubicBezTo>
                    <a:pt x="1975" y="564"/>
                    <a:pt x="-434" y="3775"/>
                    <a:pt x="66" y="7239"/>
                  </a:cubicBezTo>
                  <a:cubicBezTo>
                    <a:pt x="565" y="10703"/>
                    <a:pt x="3784" y="13106"/>
                    <a:pt x="7255" y="12608"/>
                  </a:cubicBezTo>
                  <a:cubicBezTo>
                    <a:pt x="10548" y="12135"/>
                    <a:pt x="12918" y="9206"/>
                    <a:pt x="12685" y="5894"/>
                  </a:cubicBezTo>
                  <a:cubicBezTo>
                    <a:pt x="12441" y="2403"/>
                    <a:pt x="9406" y="-229"/>
                    <a:pt x="5908" y="16"/>
                  </a:cubicBezTo>
                  <a:cubicBezTo>
                    <a:pt x="5753" y="27"/>
                    <a:pt x="5600" y="43"/>
                    <a:pt x="5446" y="65"/>
                  </a:cubicBezTo>
                  <a:close/>
                </a:path>
              </a:pathLst>
            </a:custGeom>
            <a:grpFill/>
            <a:ln w="6350"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72F580F8-5F1F-C144-8DEE-261A257FB5F8}"/>
                </a:ext>
              </a:extLst>
            </p:cNvPr>
            <p:cNvSpPr/>
            <p:nvPr/>
          </p:nvSpPr>
          <p:spPr>
            <a:xfrm>
              <a:off x="96212" y="4685973"/>
              <a:ext cx="12700" cy="12672"/>
            </a:xfrm>
            <a:custGeom>
              <a:avLst/>
              <a:gdLst>
                <a:gd name="connsiteX0" fmla="*/ 5388 w 12700"/>
                <a:gd name="connsiteY0" fmla="*/ 74 h 12672"/>
                <a:gd name="connsiteX1" fmla="*/ 74 w 12700"/>
                <a:gd name="connsiteY1" fmla="*/ 7298 h 12672"/>
                <a:gd name="connsiteX2" fmla="*/ 7314 w 12700"/>
                <a:gd name="connsiteY2" fmla="*/ 12599 h 12672"/>
                <a:gd name="connsiteX3" fmla="*/ 12690 w 12700"/>
                <a:gd name="connsiteY3" fmla="*/ 5966 h 12672"/>
                <a:gd name="connsiteX4" fmla="*/ 5980 w 12700"/>
                <a:gd name="connsiteY4" fmla="*/ 11 h 12672"/>
                <a:gd name="connsiteX5" fmla="*/ 5388 w 12700"/>
                <a:gd name="connsiteY5" fmla="*/ 7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5388" y="74"/>
                  </a:moveTo>
                  <a:cubicBezTo>
                    <a:pt x="1921" y="604"/>
                    <a:pt x="-458" y="3839"/>
                    <a:pt x="74" y="7298"/>
                  </a:cubicBezTo>
                  <a:cubicBezTo>
                    <a:pt x="606" y="10756"/>
                    <a:pt x="3848" y="13130"/>
                    <a:pt x="7314" y="12599"/>
                  </a:cubicBezTo>
                  <a:cubicBezTo>
                    <a:pt x="10553" y="12103"/>
                    <a:pt x="12881" y="9230"/>
                    <a:pt x="12690" y="5966"/>
                  </a:cubicBezTo>
                  <a:cubicBezTo>
                    <a:pt x="12485" y="2473"/>
                    <a:pt x="9481" y="-193"/>
                    <a:pt x="5980" y="11"/>
                  </a:cubicBezTo>
                  <a:cubicBezTo>
                    <a:pt x="5782" y="23"/>
                    <a:pt x="5584" y="43"/>
                    <a:pt x="5388" y="74"/>
                  </a:cubicBezTo>
                  <a:close/>
                </a:path>
              </a:pathLst>
            </a:custGeom>
            <a:grpFill/>
            <a:ln w="6350"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6DD1E9B5-912E-0D46-9CD2-59FEF87C8F5D}"/>
                </a:ext>
              </a:extLst>
            </p:cNvPr>
            <p:cNvSpPr/>
            <p:nvPr/>
          </p:nvSpPr>
          <p:spPr>
            <a:xfrm>
              <a:off x="2039658" y="4257557"/>
              <a:ext cx="12700" cy="12672"/>
            </a:xfrm>
            <a:custGeom>
              <a:avLst/>
              <a:gdLst>
                <a:gd name="connsiteX0" fmla="*/ 5868 w 12700"/>
                <a:gd name="connsiteY0" fmla="*/ 42 h 12672"/>
                <a:gd name="connsiteX1" fmla="*/ 49 w 12700"/>
                <a:gd name="connsiteY1" fmla="*/ 7445 h 12672"/>
                <a:gd name="connsiteX2" fmla="*/ 7469 w 12700"/>
                <a:gd name="connsiteY2" fmla="*/ 13251 h 12672"/>
                <a:gd name="connsiteX3" fmla="*/ 13297 w 12700"/>
                <a:gd name="connsiteY3" fmla="*/ 5934 h 12672"/>
                <a:gd name="connsiteX4" fmla="*/ 5868 w 12700"/>
                <a:gd name="connsiteY4" fmla="*/ 42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5868" y="42"/>
                  </a:moveTo>
                  <a:cubicBezTo>
                    <a:pt x="2212" y="483"/>
                    <a:pt x="-393" y="3797"/>
                    <a:pt x="49" y="7445"/>
                  </a:cubicBezTo>
                  <a:cubicBezTo>
                    <a:pt x="491" y="11093"/>
                    <a:pt x="3813" y="13692"/>
                    <a:pt x="7469" y="13251"/>
                  </a:cubicBezTo>
                  <a:cubicBezTo>
                    <a:pt x="11091" y="12814"/>
                    <a:pt x="13688" y="9554"/>
                    <a:pt x="13297" y="5934"/>
                  </a:cubicBezTo>
                  <a:cubicBezTo>
                    <a:pt x="12866" y="2266"/>
                    <a:pt x="9547" y="-367"/>
                    <a:pt x="5868" y="42"/>
                  </a:cubicBezTo>
                  <a:close/>
                </a:path>
              </a:pathLst>
            </a:custGeom>
            <a:grpFill/>
            <a:ln w="6350"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478BA40F-E133-6B48-BECB-00EB59D374E0}"/>
                </a:ext>
              </a:extLst>
            </p:cNvPr>
            <p:cNvSpPr/>
            <p:nvPr/>
          </p:nvSpPr>
          <p:spPr>
            <a:xfrm>
              <a:off x="1208307" y="6612627"/>
              <a:ext cx="12700" cy="12672"/>
            </a:xfrm>
            <a:custGeom>
              <a:avLst/>
              <a:gdLst>
                <a:gd name="connsiteX0" fmla="*/ 6004 w 12700"/>
                <a:gd name="connsiteY0" fmla="*/ 39 h 12672"/>
                <a:gd name="connsiteX1" fmla="*/ 35 w 12700"/>
                <a:gd name="connsiteY1" fmla="*/ 7453 h 12672"/>
                <a:gd name="connsiteX2" fmla="*/ 7462 w 12700"/>
                <a:gd name="connsiteY2" fmla="*/ 13393 h 12672"/>
                <a:gd name="connsiteX3" fmla="*/ 13416 w 12700"/>
                <a:gd name="connsiteY3" fmla="*/ 5981 h 12672"/>
                <a:gd name="connsiteX4" fmla="*/ 6004 w 12700"/>
                <a:gd name="connsiteY4" fmla="*/ 39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6004" y="39"/>
                  </a:moveTo>
                  <a:cubicBezTo>
                    <a:pt x="2320" y="470"/>
                    <a:pt x="-337" y="3770"/>
                    <a:pt x="35" y="7453"/>
                  </a:cubicBezTo>
                  <a:cubicBezTo>
                    <a:pt x="442" y="11140"/>
                    <a:pt x="3767" y="13799"/>
                    <a:pt x="7462" y="13393"/>
                  </a:cubicBezTo>
                  <a:cubicBezTo>
                    <a:pt x="11157" y="12986"/>
                    <a:pt x="13823" y="9668"/>
                    <a:pt x="13416" y="5981"/>
                  </a:cubicBezTo>
                  <a:cubicBezTo>
                    <a:pt x="13009" y="2300"/>
                    <a:pt x="9694" y="-358"/>
                    <a:pt x="6004" y="39"/>
                  </a:cubicBezTo>
                  <a:close/>
                </a:path>
              </a:pathLst>
            </a:custGeom>
            <a:grpFill/>
            <a:ln w="6350"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E36BE66C-30AD-6A49-AAD2-3C48F4D17DB7}"/>
                </a:ext>
              </a:extLst>
            </p:cNvPr>
            <p:cNvSpPr/>
            <p:nvPr/>
          </p:nvSpPr>
          <p:spPr>
            <a:xfrm>
              <a:off x="2669119" y="5159884"/>
              <a:ext cx="12700" cy="12672"/>
            </a:xfrm>
            <a:custGeom>
              <a:avLst/>
              <a:gdLst>
                <a:gd name="connsiteX0" fmla="*/ 6009 w 12700"/>
                <a:gd name="connsiteY0" fmla="*/ 40 h 12672"/>
                <a:gd name="connsiteX1" fmla="*/ 40 w 12700"/>
                <a:gd name="connsiteY1" fmla="*/ 7453 h 12672"/>
                <a:gd name="connsiteX2" fmla="*/ 7470 w 12700"/>
                <a:gd name="connsiteY2" fmla="*/ 13409 h 12672"/>
                <a:gd name="connsiteX3" fmla="*/ 13439 w 12700"/>
                <a:gd name="connsiteY3" fmla="*/ 5996 h 12672"/>
                <a:gd name="connsiteX4" fmla="*/ 6009 w 12700"/>
                <a:gd name="connsiteY4" fmla="*/ 40 h 1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672">
                  <a:moveTo>
                    <a:pt x="6009" y="40"/>
                  </a:moveTo>
                  <a:cubicBezTo>
                    <a:pt x="2309" y="443"/>
                    <a:pt x="-363" y="3762"/>
                    <a:pt x="40" y="7453"/>
                  </a:cubicBezTo>
                  <a:cubicBezTo>
                    <a:pt x="444" y="11145"/>
                    <a:pt x="3770" y="13812"/>
                    <a:pt x="7470" y="13409"/>
                  </a:cubicBezTo>
                  <a:cubicBezTo>
                    <a:pt x="11170" y="13007"/>
                    <a:pt x="13842" y="9688"/>
                    <a:pt x="13439" y="5996"/>
                  </a:cubicBezTo>
                  <a:cubicBezTo>
                    <a:pt x="13036" y="2304"/>
                    <a:pt x="9709" y="-362"/>
                    <a:pt x="6009" y="40"/>
                  </a:cubicBezTo>
                  <a:close/>
                </a:path>
              </a:pathLst>
            </a:custGeom>
            <a:grpFill/>
            <a:ln w="6350"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86E19523-1CE0-D241-BF3C-9860A27E4E29}"/>
                </a:ext>
              </a:extLst>
            </p:cNvPr>
            <p:cNvSpPr/>
            <p:nvPr/>
          </p:nvSpPr>
          <p:spPr>
            <a:xfrm>
              <a:off x="0" y="5070648"/>
              <a:ext cx="692150" cy="887055"/>
            </a:xfrm>
            <a:custGeom>
              <a:avLst/>
              <a:gdLst>
                <a:gd name="connsiteX0" fmla="*/ 695008 w 692150"/>
                <a:gd name="connsiteY0" fmla="*/ 891047 h 887054"/>
                <a:gd name="connsiteX1" fmla="*/ 695579 w 692150"/>
                <a:gd name="connsiteY1" fmla="*/ 886421 h 887054"/>
                <a:gd name="connsiteX2" fmla="*/ 0 w 692150"/>
                <a:gd name="connsiteY2" fmla="*/ 0 h 887054"/>
                <a:gd name="connsiteX3" fmla="*/ 0 w 692150"/>
                <a:gd name="connsiteY3" fmla="*/ 10708 h 887054"/>
                <a:gd name="connsiteX4" fmla="*/ 690309 w 692150"/>
                <a:gd name="connsiteY4" fmla="*/ 890476 h 887054"/>
                <a:gd name="connsiteX5" fmla="*/ 695008 w 692150"/>
                <a:gd name="connsiteY5" fmla="*/ 891047 h 88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150" h="887054">
                  <a:moveTo>
                    <a:pt x="695008" y="891047"/>
                  </a:moveTo>
                  <a:cubicBezTo>
                    <a:pt x="696414" y="889909"/>
                    <a:pt x="696666" y="887865"/>
                    <a:pt x="695579" y="886421"/>
                  </a:cubicBezTo>
                  <a:lnTo>
                    <a:pt x="0" y="0"/>
                  </a:lnTo>
                  <a:lnTo>
                    <a:pt x="0" y="10708"/>
                  </a:lnTo>
                  <a:lnTo>
                    <a:pt x="690309" y="890476"/>
                  </a:lnTo>
                  <a:cubicBezTo>
                    <a:pt x="691454" y="891919"/>
                    <a:pt x="693549" y="892173"/>
                    <a:pt x="695008" y="891047"/>
                  </a:cubicBezTo>
                  <a:close/>
                </a:path>
              </a:pathLst>
            </a:custGeom>
            <a:grpFill/>
            <a:ln w="6350"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69404A90-33F6-AE40-9279-631DDAF19037}"/>
                </a:ext>
              </a:extLst>
            </p:cNvPr>
            <p:cNvSpPr/>
            <p:nvPr/>
          </p:nvSpPr>
          <p:spPr>
            <a:xfrm>
              <a:off x="689468" y="5955570"/>
              <a:ext cx="463550" cy="614602"/>
            </a:xfrm>
            <a:custGeom>
              <a:avLst/>
              <a:gdLst>
                <a:gd name="connsiteX0" fmla="*/ 6111 w 463550"/>
                <a:gd name="connsiteY0" fmla="*/ 1562 h 614602"/>
                <a:gd name="connsiteX1" fmla="*/ 1566 w 463550"/>
                <a:gd name="connsiteY1" fmla="*/ 493 h 614602"/>
                <a:gd name="connsiteX2" fmla="*/ 494 w 463550"/>
                <a:gd name="connsiteY2" fmla="*/ 5028 h 614602"/>
                <a:gd name="connsiteX3" fmla="*/ 840 w 463550"/>
                <a:gd name="connsiteY3" fmla="*/ 5491 h 614602"/>
                <a:gd name="connsiteX4" fmla="*/ 462676 w 463550"/>
                <a:gd name="connsiteY4" fmla="*/ 618635 h 614602"/>
                <a:gd name="connsiteX5" fmla="*/ 467435 w 463550"/>
                <a:gd name="connsiteY5" fmla="*/ 618657 h 614602"/>
                <a:gd name="connsiteX6" fmla="*/ 468010 w 463550"/>
                <a:gd name="connsiteY6" fmla="*/ 614644 h 61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550" h="614602">
                  <a:moveTo>
                    <a:pt x="6111" y="1562"/>
                  </a:moveTo>
                  <a:cubicBezTo>
                    <a:pt x="5152" y="15"/>
                    <a:pt x="3117" y="-464"/>
                    <a:pt x="1566" y="493"/>
                  </a:cubicBezTo>
                  <a:cubicBezTo>
                    <a:pt x="15" y="1450"/>
                    <a:pt x="-465" y="3481"/>
                    <a:pt x="494" y="5028"/>
                  </a:cubicBezTo>
                  <a:cubicBezTo>
                    <a:pt x="596" y="5192"/>
                    <a:pt x="712" y="5347"/>
                    <a:pt x="840" y="5491"/>
                  </a:cubicBezTo>
                  <a:lnTo>
                    <a:pt x="462676" y="618635"/>
                  </a:lnTo>
                  <a:cubicBezTo>
                    <a:pt x="463984" y="619953"/>
                    <a:pt x="466115" y="619962"/>
                    <a:pt x="467435" y="618657"/>
                  </a:cubicBezTo>
                  <a:cubicBezTo>
                    <a:pt x="468506" y="617598"/>
                    <a:pt x="468740" y="615959"/>
                    <a:pt x="468010" y="614644"/>
                  </a:cubicBezTo>
                  <a:close/>
                </a:path>
              </a:pathLst>
            </a:custGeom>
            <a:grpFill/>
            <a:ln w="6350"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B8761C75-64FE-B048-8888-B54EF38383F9}"/>
                </a:ext>
              </a:extLst>
            </p:cNvPr>
            <p:cNvSpPr/>
            <p:nvPr/>
          </p:nvSpPr>
          <p:spPr>
            <a:xfrm>
              <a:off x="689767" y="5955842"/>
              <a:ext cx="177800" cy="69697"/>
            </a:xfrm>
            <a:custGeom>
              <a:avLst/>
              <a:gdLst>
                <a:gd name="connsiteX0" fmla="*/ 181263 w 177800"/>
                <a:gd name="connsiteY0" fmla="*/ 68833 h 69697"/>
                <a:gd name="connsiteX1" fmla="*/ 4352 w 177800"/>
                <a:gd name="connsiteY1" fmla="*/ 150 h 69697"/>
                <a:gd name="connsiteX2" fmla="*/ 288 w 177800"/>
                <a:gd name="connsiteY2" fmla="*/ 1987 h 69697"/>
                <a:gd name="connsiteX3" fmla="*/ 1956 w 177800"/>
                <a:gd name="connsiteY3" fmla="*/ 6339 h 69697"/>
                <a:gd name="connsiteX4" fmla="*/ 2002 w 177800"/>
                <a:gd name="connsiteY4" fmla="*/ 6359 h 69697"/>
                <a:gd name="connsiteX5" fmla="*/ 178913 w 177800"/>
                <a:gd name="connsiteY5" fmla="*/ 74979 h 69697"/>
                <a:gd name="connsiteX6" fmla="*/ 182977 w 177800"/>
                <a:gd name="connsiteY6" fmla="*/ 73205 h 69697"/>
                <a:gd name="connsiteX7" fmla="*/ 181309 w 177800"/>
                <a:gd name="connsiteY7" fmla="*/ 68853 h 69697"/>
                <a:gd name="connsiteX8" fmla="*/ 181263 w 177800"/>
                <a:gd name="connsiteY8" fmla="*/ 68833 h 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00" h="69697">
                  <a:moveTo>
                    <a:pt x="181263" y="68833"/>
                  </a:moveTo>
                  <a:lnTo>
                    <a:pt x="4352" y="150"/>
                  </a:lnTo>
                  <a:cubicBezTo>
                    <a:pt x="2726" y="-350"/>
                    <a:pt x="982" y="438"/>
                    <a:pt x="288" y="1987"/>
                  </a:cubicBezTo>
                  <a:cubicBezTo>
                    <a:pt x="-456" y="3649"/>
                    <a:pt x="291" y="5597"/>
                    <a:pt x="1956" y="6339"/>
                  </a:cubicBezTo>
                  <a:cubicBezTo>
                    <a:pt x="1972" y="6346"/>
                    <a:pt x="1987" y="6353"/>
                    <a:pt x="2002" y="6359"/>
                  </a:cubicBezTo>
                  <a:lnTo>
                    <a:pt x="178913" y="74979"/>
                  </a:lnTo>
                  <a:cubicBezTo>
                    <a:pt x="180525" y="75552"/>
                    <a:pt x="182305" y="74775"/>
                    <a:pt x="182977" y="73205"/>
                  </a:cubicBezTo>
                  <a:cubicBezTo>
                    <a:pt x="183721" y="71543"/>
                    <a:pt x="182974" y="69595"/>
                    <a:pt x="181309" y="68853"/>
                  </a:cubicBezTo>
                  <a:cubicBezTo>
                    <a:pt x="181294" y="68846"/>
                    <a:pt x="181278" y="68840"/>
                    <a:pt x="181263" y="68833"/>
                  </a:cubicBezTo>
                  <a:close/>
                </a:path>
              </a:pathLst>
            </a:custGeom>
            <a:grpFill/>
            <a:ln w="6350"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DEC8F133-F8E6-A242-9B62-B522DB6B7A2D}"/>
                </a:ext>
              </a:extLst>
            </p:cNvPr>
            <p:cNvSpPr/>
            <p:nvPr/>
          </p:nvSpPr>
          <p:spPr>
            <a:xfrm>
              <a:off x="139700" y="5955935"/>
              <a:ext cx="552450" cy="899727"/>
            </a:xfrm>
            <a:custGeom>
              <a:avLst/>
              <a:gdLst>
                <a:gd name="connsiteX0" fmla="*/ 555054 w 552450"/>
                <a:gd name="connsiteY0" fmla="*/ 564 h 899726"/>
                <a:gd name="connsiteX1" fmla="*/ 550418 w 552450"/>
                <a:gd name="connsiteY1" fmla="*/ 1451 h 899726"/>
                <a:gd name="connsiteX2" fmla="*/ 0 w 552450"/>
                <a:gd name="connsiteY2" fmla="*/ 901558 h 899726"/>
                <a:gd name="connsiteX3" fmla="*/ 7747 w 552450"/>
                <a:gd name="connsiteY3" fmla="*/ 901558 h 899726"/>
                <a:gd name="connsiteX4" fmla="*/ 556387 w 552450"/>
                <a:gd name="connsiteY4" fmla="*/ 4872 h 899726"/>
                <a:gd name="connsiteX5" fmla="*/ 555054 w 552450"/>
                <a:gd name="connsiteY5" fmla="*/ 564 h 8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899726">
                  <a:moveTo>
                    <a:pt x="555054" y="564"/>
                  </a:moveTo>
                  <a:cubicBezTo>
                    <a:pt x="553525" y="-453"/>
                    <a:pt x="551462" y="-58"/>
                    <a:pt x="550418" y="1451"/>
                  </a:cubicBezTo>
                  <a:lnTo>
                    <a:pt x="0" y="901558"/>
                  </a:lnTo>
                  <a:lnTo>
                    <a:pt x="7747" y="901558"/>
                  </a:lnTo>
                  <a:lnTo>
                    <a:pt x="556387" y="4872"/>
                  </a:lnTo>
                  <a:cubicBezTo>
                    <a:pt x="557151" y="3310"/>
                    <a:pt x="556568" y="1424"/>
                    <a:pt x="555054" y="564"/>
                  </a:cubicBezTo>
                  <a:close/>
                </a:path>
              </a:pathLst>
            </a:custGeom>
            <a:grpFill/>
            <a:ln w="6350"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4A858659-9293-694D-AA06-6DA33B75981E}"/>
                </a:ext>
              </a:extLst>
            </p:cNvPr>
            <p:cNvSpPr/>
            <p:nvPr/>
          </p:nvSpPr>
          <p:spPr>
            <a:xfrm>
              <a:off x="866604" y="6024604"/>
              <a:ext cx="285750" cy="544905"/>
            </a:xfrm>
            <a:custGeom>
              <a:avLst/>
              <a:gdLst>
                <a:gd name="connsiteX0" fmla="*/ 6204 w 285750"/>
                <a:gd name="connsiteY0" fmla="*/ 1592 h 544905"/>
                <a:gd name="connsiteX1" fmla="*/ 1949 w 285750"/>
                <a:gd name="connsiteY1" fmla="*/ 325 h 544905"/>
                <a:gd name="connsiteX2" fmla="*/ 291 w 285750"/>
                <a:gd name="connsiteY2" fmla="*/ 4680 h 544905"/>
                <a:gd name="connsiteX3" fmla="*/ 298 w 285750"/>
                <a:gd name="connsiteY3" fmla="*/ 4696 h 544905"/>
                <a:gd name="connsiteX4" fmla="*/ 285286 w 285750"/>
                <a:gd name="connsiteY4" fmla="*/ 549095 h 544905"/>
                <a:gd name="connsiteX5" fmla="*/ 289720 w 285750"/>
                <a:gd name="connsiteY5" fmla="*/ 550558 h 544905"/>
                <a:gd name="connsiteX6" fmla="*/ 289731 w 285750"/>
                <a:gd name="connsiteY6" fmla="*/ 550552 h 544905"/>
                <a:gd name="connsiteX7" fmla="*/ 291192 w 285750"/>
                <a:gd name="connsiteY7" fmla="*/ 546053 h 5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544905">
                  <a:moveTo>
                    <a:pt x="6204" y="1592"/>
                  </a:moveTo>
                  <a:cubicBezTo>
                    <a:pt x="5324" y="139"/>
                    <a:pt x="3483" y="-409"/>
                    <a:pt x="1949" y="325"/>
                  </a:cubicBezTo>
                  <a:cubicBezTo>
                    <a:pt x="286" y="1071"/>
                    <a:pt x="-457" y="3021"/>
                    <a:pt x="291" y="4680"/>
                  </a:cubicBezTo>
                  <a:cubicBezTo>
                    <a:pt x="293" y="4686"/>
                    <a:pt x="296" y="4691"/>
                    <a:pt x="298" y="4696"/>
                  </a:cubicBezTo>
                  <a:lnTo>
                    <a:pt x="285286" y="549095"/>
                  </a:lnTo>
                  <a:cubicBezTo>
                    <a:pt x="286106" y="550720"/>
                    <a:pt x="288091" y="551375"/>
                    <a:pt x="289720" y="550558"/>
                  </a:cubicBezTo>
                  <a:cubicBezTo>
                    <a:pt x="289724" y="550556"/>
                    <a:pt x="289727" y="550554"/>
                    <a:pt x="289731" y="550552"/>
                  </a:cubicBezTo>
                  <a:cubicBezTo>
                    <a:pt x="291373" y="549707"/>
                    <a:pt x="292025" y="547699"/>
                    <a:pt x="291192" y="546053"/>
                  </a:cubicBezTo>
                  <a:close/>
                </a:path>
              </a:pathLst>
            </a:custGeom>
            <a:grpFill/>
            <a:ln w="6350"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D5A1E624-35D4-F94F-AE1A-063681A137A3}"/>
                </a:ext>
              </a:extLst>
            </p:cNvPr>
            <p:cNvSpPr/>
            <p:nvPr/>
          </p:nvSpPr>
          <p:spPr>
            <a:xfrm>
              <a:off x="2948592" y="5938204"/>
              <a:ext cx="222250" cy="633611"/>
            </a:xfrm>
            <a:custGeom>
              <a:avLst/>
              <a:gdLst>
                <a:gd name="connsiteX0" fmla="*/ 222471 w 222250"/>
                <a:gd name="connsiteY0" fmla="*/ 174 h 633610"/>
                <a:gd name="connsiteX1" fmla="*/ 218287 w 222250"/>
                <a:gd name="connsiteY1" fmla="*/ 2243 h 633610"/>
                <a:gd name="connsiteX2" fmla="*/ 218280 w 222250"/>
                <a:gd name="connsiteY2" fmla="*/ 2265 h 633610"/>
                <a:gd name="connsiteX3" fmla="*/ 158 w 222250"/>
                <a:gd name="connsiteY3" fmla="*/ 633784 h 633610"/>
                <a:gd name="connsiteX4" fmla="*/ 2253 w 222250"/>
                <a:gd name="connsiteY4" fmla="*/ 637966 h 633610"/>
                <a:gd name="connsiteX5" fmla="*/ 6408 w 222250"/>
                <a:gd name="connsiteY5" fmla="*/ 636043 h 633610"/>
                <a:gd name="connsiteX6" fmla="*/ 6444 w 222250"/>
                <a:gd name="connsiteY6" fmla="*/ 635939 h 633610"/>
                <a:gd name="connsiteX7" fmla="*/ 224567 w 222250"/>
                <a:gd name="connsiteY7" fmla="*/ 4419 h 633610"/>
                <a:gd name="connsiteX8" fmla="*/ 222471 w 222250"/>
                <a:gd name="connsiteY8" fmla="*/ 174 h 63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250" h="633610">
                  <a:moveTo>
                    <a:pt x="222471" y="174"/>
                  </a:moveTo>
                  <a:cubicBezTo>
                    <a:pt x="220743" y="-408"/>
                    <a:pt x="218870" y="519"/>
                    <a:pt x="218287" y="2243"/>
                  </a:cubicBezTo>
                  <a:cubicBezTo>
                    <a:pt x="218285" y="2250"/>
                    <a:pt x="218282" y="2257"/>
                    <a:pt x="218280" y="2265"/>
                  </a:cubicBezTo>
                  <a:lnTo>
                    <a:pt x="158" y="633784"/>
                  </a:lnTo>
                  <a:cubicBezTo>
                    <a:pt x="-391" y="635514"/>
                    <a:pt x="537" y="637366"/>
                    <a:pt x="2253" y="637966"/>
                  </a:cubicBezTo>
                  <a:cubicBezTo>
                    <a:pt x="3932" y="638580"/>
                    <a:pt x="5792" y="637719"/>
                    <a:pt x="6408" y="636043"/>
                  </a:cubicBezTo>
                  <a:cubicBezTo>
                    <a:pt x="6420" y="636008"/>
                    <a:pt x="6432" y="635974"/>
                    <a:pt x="6444" y="635939"/>
                  </a:cubicBezTo>
                  <a:lnTo>
                    <a:pt x="224567" y="4419"/>
                  </a:lnTo>
                  <a:cubicBezTo>
                    <a:pt x="225119" y="2672"/>
                    <a:pt x="224196" y="801"/>
                    <a:pt x="222471" y="174"/>
                  </a:cubicBezTo>
                  <a:close/>
                </a:path>
              </a:pathLst>
            </a:custGeom>
            <a:grpFill/>
            <a:ln w="6350"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544C3A00-5E94-B344-B061-572D709C42B2}"/>
                </a:ext>
              </a:extLst>
            </p:cNvPr>
            <p:cNvSpPr/>
            <p:nvPr/>
          </p:nvSpPr>
          <p:spPr>
            <a:xfrm>
              <a:off x="2830830" y="6569734"/>
              <a:ext cx="120650" cy="285125"/>
            </a:xfrm>
            <a:custGeom>
              <a:avLst/>
              <a:gdLst>
                <a:gd name="connsiteX0" fmla="*/ 122365 w 120650"/>
                <a:gd name="connsiteY0" fmla="*/ 226 h 285124"/>
                <a:gd name="connsiteX1" fmla="*/ 118047 w 120650"/>
                <a:gd name="connsiteY1" fmla="*/ 2064 h 285124"/>
                <a:gd name="connsiteX2" fmla="*/ 0 w 120650"/>
                <a:gd name="connsiteY2" fmla="*/ 287759 h 285124"/>
                <a:gd name="connsiteX3" fmla="*/ 7176 w 120650"/>
                <a:gd name="connsiteY3" fmla="*/ 287759 h 285124"/>
                <a:gd name="connsiteX4" fmla="*/ 124143 w 120650"/>
                <a:gd name="connsiteY4" fmla="*/ 4598 h 285124"/>
                <a:gd name="connsiteX5" fmla="*/ 122365 w 120650"/>
                <a:gd name="connsiteY5" fmla="*/ 226 h 2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50" h="285124">
                  <a:moveTo>
                    <a:pt x="122365" y="226"/>
                  </a:moveTo>
                  <a:cubicBezTo>
                    <a:pt x="120664" y="-429"/>
                    <a:pt x="118750" y="386"/>
                    <a:pt x="118047" y="2064"/>
                  </a:cubicBezTo>
                  <a:lnTo>
                    <a:pt x="0" y="287759"/>
                  </a:lnTo>
                  <a:lnTo>
                    <a:pt x="7176" y="287759"/>
                  </a:lnTo>
                  <a:lnTo>
                    <a:pt x="124143" y="4598"/>
                  </a:lnTo>
                  <a:cubicBezTo>
                    <a:pt x="124849" y="2901"/>
                    <a:pt x="124056" y="953"/>
                    <a:pt x="122365" y="226"/>
                  </a:cubicBezTo>
                  <a:close/>
                </a:path>
              </a:pathLst>
            </a:custGeom>
            <a:grpFill/>
            <a:ln w="6350"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C9C36A31-45BD-004F-89FC-2E0D733EBCCE}"/>
                </a:ext>
              </a:extLst>
            </p:cNvPr>
            <p:cNvSpPr/>
            <p:nvPr/>
          </p:nvSpPr>
          <p:spPr>
            <a:xfrm>
              <a:off x="384238" y="6568917"/>
              <a:ext cx="768350" cy="285125"/>
            </a:xfrm>
            <a:custGeom>
              <a:avLst/>
              <a:gdLst>
                <a:gd name="connsiteX0" fmla="*/ 773621 w 768350"/>
                <a:gd name="connsiteY0" fmla="*/ 2248 h 285124"/>
                <a:gd name="connsiteX1" fmla="*/ 769429 w 768350"/>
                <a:gd name="connsiteY1" fmla="*/ 157 h 285124"/>
                <a:gd name="connsiteX2" fmla="*/ 0 w 768350"/>
                <a:gd name="connsiteY2" fmla="*/ 288577 h 285124"/>
                <a:gd name="connsiteX3" fmla="*/ 19050 w 768350"/>
                <a:gd name="connsiteY3" fmla="*/ 288577 h 285124"/>
                <a:gd name="connsiteX4" fmla="*/ 771462 w 768350"/>
                <a:gd name="connsiteY4" fmla="*/ 6366 h 285124"/>
                <a:gd name="connsiteX5" fmla="*/ 773621 w 768350"/>
                <a:gd name="connsiteY5" fmla="*/ 2248 h 2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350" h="285124">
                  <a:moveTo>
                    <a:pt x="773621" y="2248"/>
                  </a:moveTo>
                  <a:cubicBezTo>
                    <a:pt x="773019" y="536"/>
                    <a:pt x="771163" y="-390"/>
                    <a:pt x="769429" y="157"/>
                  </a:cubicBezTo>
                  <a:lnTo>
                    <a:pt x="0" y="288577"/>
                  </a:lnTo>
                  <a:lnTo>
                    <a:pt x="19050" y="288577"/>
                  </a:lnTo>
                  <a:lnTo>
                    <a:pt x="771462" y="6366"/>
                  </a:lnTo>
                  <a:cubicBezTo>
                    <a:pt x="773194" y="5820"/>
                    <a:pt x="774159" y="3980"/>
                    <a:pt x="773621" y="2248"/>
                  </a:cubicBezTo>
                  <a:close/>
                </a:path>
              </a:pathLst>
            </a:custGeom>
            <a:grpFill/>
            <a:ln w="6350"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4A4A3A6-9E73-2F43-8235-0801A25FC381}"/>
                </a:ext>
              </a:extLst>
            </p:cNvPr>
            <p:cNvSpPr/>
            <p:nvPr/>
          </p:nvSpPr>
          <p:spPr>
            <a:xfrm>
              <a:off x="689610" y="5263502"/>
              <a:ext cx="76200" cy="696972"/>
            </a:xfrm>
            <a:custGeom>
              <a:avLst/>
              <a:gdLst>
                <a:gd name="connsiteX0" fmla="*/ 76200 w 76200"/>
                <a:gd name="connsiteY0" fmla="*/ 17 h 696971"/>
                <a:gd name="connsiteX1" fmla="*/ 72583 w 76200"/>
                <a:gd name="connsiteY1" fmla="*/ 2964 h 696971"/>
                <a:gd name="connsiteX2" fmla="*/ 72581 w 76200"/>
                <a:gd name="connsiteY2" fmla="*/ 2995 h 696971"/>
                <a:gd name="connsiteX3" fmla="*/ 0 w 76200"/>
                <a:gd name="connsiteY3" fmla="*/ 695278 h 696971"/>
                <a:gd name="connsiteX4" fmla="*/ 3381 w 76200"/>
                <a:gd name="connsiteY4" fmla="*/ 698620 h 696971"/>
                <a:gd name="connsiteX5" fmla="*/ 6667 w 76200"/>
                <a:gd name="connsiteY5" fmla="*/ 695911 h 696971"/>
                <a:gd name="connsiteX6" fmla="*/ 79185 w 76200"/>
                <a:gd name="connsiteY6" fmla="*/ 3692 h 696971"/>
                <a:gd name="connsiteX7" fmla="*/ 76200 w 76200"/>
                <a:gd name="connsiteY7" fmla="*/ 17 h 69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696971">
                  <a:moveTo>
                    <a:pt x="76200" y="17"/>
                  </a:moveTo>
                  <a:cubicBezTo>
                    <a:pt x="74386" y="-166"/>
                    <a:pt x="72766" y="1154"/>
                    <a:pt x="72583" y="2964"/>
                  </a:cubicBezTo>
                  <a:cubicBezTo>
                    <a:pt x="72582" y="2975"/>
                    <a:pt x="72581" y="2985"/>
                    <a:pt x="72581" y="2995"/>
                  </a:cubicBezTo>
                  <a:lnTo>
                    <a:pt x="0" y="695278"/>
                  </a:lnTo>
                  <a:cubicBezTo>
                    <a:pt x="9" y="697132"/>
                    <a:pt x="1522" y="698629"/>
                    <a:pt x="3381" y="698620"/>
                  </a:cubicBezTo>
                  <a:cubicBezTo>
                    <a:pt x="4983" y="698613"/>
                    <a:pt x="6358" y="697480"/>
                    <a:pt x="6667" y="695911"/>
                  </a:cubicBezTo>
                  <a:lnTo>
                    <a:pt x="79185" y="3692"/>
                  </a:lnTo>
                  <a:cubicBezTo>
                    <a:pt x="79370" y="1857"/>
                    <a:pt x="78037" y="216"/>
                    <a:pt x="76200" y="17"/>
                  </a:cubicBezTo>
                  <a:close/>
                </a:path>
              </a:pathLst>
            </a:custGeom>
            <a:grpFill/>
            <a:ln w="6350"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5577111-FBBA-EE44-B3C2-770F2310E51F}"/>
                </a:ext>
              </a:extLst>
            </p:cNvPr>
            <p:cNvSpPr/>
            <p:nvPr/>
          </p:nvSpPr>
          <p:spPr>
            <a:xfrm>
              <a:off x="0" y="5028450"/>
              <a:ext cx="1098550" cy="6336"/>
            </a:xfrm>
            <a:custGeom>
              <a:avLst/>
              <a:gdLst>
                <a:gd name="connsiteX0" fmla="*/ 1099122 w 1098550"/>
                <a:gd name="connsiteY0" fmla="*/ 8300 h 6336"/>
                <a:gd name="connsiteX1" fmla="*/ 1095884 w 1098550"/>
                <a:gd name="connsiteY1" fmla="*/ 4943 h 6336"/>
                <a:gd name="connsiteX2" fmla="*/ 1095820 w 1098550"/>
                <a:gd name="connsiteY2" fmla="*/ 4942 h 6336"/>
                <a:gd name="connsiteX3" fmla="*/ 0 w 1098550"/>
                <a:gd name="connsiteY3" fmla="*/ 0 h 6336"/>
                <a:gd name="connsiteX4" fmla="*/ 0 w 1098550"/>
                <a:gd name="connsiteY4" fmla="*/ 6336 h 6336"/>
                <a:gd name="connsiteX5" fmla="*/ 1095756 w 1098550"/>
                <a:gd name="connsiteY5" fmla="*/ 11278 h 6336"/>
                <a:gd name="connsiteX6" fmla="*/ 1099122 w 1098550"/>
                <a:gd name="connsiteY6" fmla="*/ 8300 h 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550" h="6336">
                  <a:moveTo>
                    <a:pt x="1099122" y="8300"/>
                  </a:moveTo>
                  <a:cubicBezTo>
                    <a:pt x="1099157" y="6481"/>
                    <a:pt x="1097707" y="4978"/>
                    <a:pt x="1095884" y="4943"/>
                  </a:cubicBezTo>
                  <a:cubicBezTo>
                    <a:pt x="1095862" y="4942"/>
                    <a:pt x="1095841" y="4942"/>
                    <a:pt x="1095820" y="4942"/>
                  </a:cubicBezTo>
                  <a:lnTo>
                    <a:pt x="0" y="0"/>
                  </a:lnTo>
                  <a:lnTo>
                    <a:pt x="0" y="6336"/>
                  </a:lnTo>
                  <a:lnTo>
                    <a:pt x="1095756" y="11278"/>
                  </a:lnTo>
                  <a:cubicBezTo>
                    <a:pt x="1097487" y="11319"/>
                    <a:pt x="1098956" y="10020"/>
                    <a:pt x="1099122" y="8300"/>
                  </a:cubicBezTo>
                  <a:close/>
                </a:path>
              </a:pathLst>
            </a:custGeom>
            <a:grpFill/>
            <a:ln w="6350"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41371B57-DEB3-024C-AE43-621C66B6FEEF}"/>
                </a:ext>
              </a:extLst>
            </p:cNvPr>
            <p:cNvSpPr/>
            <p:nvPr/>
          </p:nvSpPr>
          <p:spPr>
            <a:xfrm>
              <a:off x="866506" y="5033437"/>
              <a:ext cx="228600" cy="994768"/>
            </a:xfrm>
            <a:custGeom>
              <a:avLst/>
              <a:gdLst>
                <a:gd name="connsiteX0" fmla="*/ 230075 w 228600"/>
                <a:gd name="connsiteY0" fmla="*/ 81 h 994768"/>
                <a:gd name="connsiteX1" fmla="*/ 226075 w 228600"/>
                <a:gd name="connsiteY1" fmla="*/ 2552 h 994768"/>
                <a:gd name="connsiteX2" fmla="*/ 78 w 228600"/>
                <a:gd name="connsiteY2" fmla="*/ 993583 h 994768"/>
                <a:gd name="connsiteX3" fmla="*/ 2618 w 228600"/>
                <a:gd name="connsiteY3" fmla="*/ 997574 h 994768"/>
                <a:gd name="connsiteX4" fmla="*/ 6551 w 228600"/>
                <a:gd name="connsiteY4" fmla="*/ 995062 h 994768"/>
                <a:gd name="connsiteX5" fmla="*/ 6555 w 228600"/>
                <a:gd name="connsiteY5" fmla="*/ 995040 h 994768"/>
                <a:gd name="connsiteX6" fmla="*/ 232552 w 228600"/>
                <a:gd name="connsiteY6" fmla="*/ 4010 h 994768"/>
                <a:gd name="connsiteX7" fmla="*/ 230075 w 228600"/>
                <a:gd name="connsiteY7" fmla="*/ 81 h 99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994768">
                  <a:moveTo>
                    <a:pt x="230075" y="81"/>
                  </a:moveTo>
                  <a:cubicBezTo>
                    <a:pt x="228291" y="-316"/>
                    <a:pt x="226514" y="781"/>
                    <a:pt x="226075" y="2552"/>
                  </a:cubicBezTo>
                  <a:lnTo>
                    <a:pt x="78" y="993583"/>
                  </a:lnTo>
                  <a:cubicBezTo>
                    <a:pt x="-316" y="995383"/>
                    <a:pt x="817" y="997165"/>
                    <a:pt x="2618" y="997574"/>
                  </a:cubicBezTo>
                  <a:cubicBezTo>
                    <a:pt x="4400" y="997964"/>
                    <a:pt x="6160" y="996839"/>
                    <a:pt x="6551" y="995062"/>
                  </a:cubicBezTo>
                  <a:cubicBezTo>
                    <a:pt x="6552" y="995054"/>
                    <a:pt x="6554" y="995047"/>
                    <a:pt x="6555" y="995040"/>
                  </a:cubicBezTo>
                  <a:lnTo>
                    <a:pt x="232552" y="4010"/>
                  </a:lnTo>
                  <a:cubicBezTo>
                    <a:pt x="232879" y="2256"/>
                    <a:pt x="231801" y="547"/>
                    <a:pt x="230075" y="81"/>
                  </a:cubicBezTo>
                  <a:close/>
                </a:path>
              </a:pathLst>
            </a:custGeom>
            <a:grpFill/>
            <a:ln w="6350"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EAA882E1-9EE9-EE49-8FCC-80DE42C8A26C}"/>
                </a:ext>
              </a:extLst>
            </p:cNvPr>
            <p:cNvSpPr/>
            <p:nvPr/>
          </p:nvSpPr>
          <p:spPr>
            <a:xfrm>
              <a:off x="1092424" y="4343686"/>
              <a:ext cx="628650" cy="690635"/>
            </a:xfrm>
            <a:custGeom>
              <a:avLst/>
              <a:gdLst>
                <a:gd name="connsiteX0" fmla="*/ 624426 w 628650"/>
                <a:gd name="connsiteY0" fmla="*/ 971 h 690635"/>
                <a:gd name="connsiteX1" fmla="*/ 919 w 628650"/>
                <a:gd name="connsiteY1" fmla="*/ 690782 h 690635"/>
                <a:gd name="connsiteX2" fmla="*/ 919 w 628650"/>
                <a:gd name="connsiteY2" fmla="*/ 695344 h 690635"/>
                <a:gd name="connsiteX3" fmla="*/ 5589 w 628650"/>
                <a:gd name="connsiteY3" fmla="*/ 695374 h 690635"/>
                <a:gd name="connsiteX4" fmla="*/ 5618 w 628650"/>
                <a:gd name="connsiteY4" fmla="*/ 695344 h 690635"/>
                <a:gd name="connsiteX5" fmla="*/ 629315 w 628650"/>
                <a:gd name="connsiteY5" fmla="*/ 5216 h 690635"/>
                <a:gd name="connsiteX6" fmla="*/ 628558 w 628650"/>
                <a:gd name="connsiteY6" fmla="*/ 618 h 690635"/>
                <a:gd name="connsiteX7" fmla="*/ 624426 w 628650"/>
                <a:gd name="connsiteY7" fmla="*/ 844 h 69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690635">
                  <a:moveTo>
                    <a:pt x="624426" y="971"/>
                  </a:moveTo>
                  <a:lnTo>
                    <a:pt x="919" y="690782"/>
                  </a:lnTo>
                  <a:cubicBezTo>
                    <a:pt x="-306" y="692057"/>
                    <a:pt x="-306" y="694070"/>
                    <a:pt x="919" y="695344"/>
                  </a:cubicBezTo>
                  <a:cubicBezTo>
                    <a:pt x="2201" y="696639"/>
                    <a:pt x="4291" y="696652"/>
                    <a:pt x="5589" y="695374"/>
                  </a:cubicBezTo>
                  <a:cubicBezTo>
                    <a:pt x="5599" y="695364"/>
                    <a:pt x="5609" y="695354"/>
                    <a:pt x="5618" y="695344"/>
                  </a:cubicBezTo>
                  <a:lnTo>
                    <a:pt x="629315" y="5216"/>
                  </a:lnTo>
                  <a:cubicBezTo>
                    <a:pt x="630379" y="3738"/>
                    <a:pt x="630040" y="1679"/>
                    <a:pt x="628558" y="618"/>
                  </a:cubicBezTo>
                  <a:cubicBezTo>
                    <a:pt x="627298" y="-284"/>
                    <a:pt x="625579" y="-190"/>
                    <a:pt x="624426" y="844"/>
                  </a:cubicBezTo>
                  <a:close/>
                </a:path>
              </a:pathLst>
            </a:custGeom>
            <a:grpFill/>
            <a:ln w="6350"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FA03EE8D-4A30-684B-A3E8-E0C12EB29E32}"/>
                </a:ext>
              </a:extLst>
            </p:cNvPr>
            <p:cNvSpPr/>
            <p:nvPr/>
          </p:nvSpPr>
          <p:spPr>
            <a:xfrm>
              <a:off x="0" y="5038397"/>
              <a:ext cx="768350" cy="228100"/>
            </a:xfrm>
            <a:custGeom>
              <a:avLst/>
              <a:gdLst>
                <a:gd name="connsiteX0" fmla="*/ 768668 w 768350"/>
                <a:gd name="connsiteY0" fmla="*/ 229240 h 228099"/>
                <a:gd name="connsiteX1" fmla="*/ 766445 w 768350"/>
                <a:gd name="connsiteY1" fmla="*/ 225122 h 228099"/>
                <a:gd name="connsiteX2" fmla="*/ 0 w 768350"/>
                <a:gd name="connsiteY2" fmla="*/ 0 h 228099"/>
                <a:gd name="connsiteX3" fmla="*/ 0 w 768350"/>
                <a:gd name="connsiteY3" fmla="*/ 6906 h 228099"/>
                <a:gd name="connsiteX4" fmla="*/ 764540 w 768350"/>
                <a:gd name="connsiteY4" fmla="*/ 231585 h 228099"/>
                <a:gd name="connsiteX5" fmla="*/ 768603 w 768350"/>
                <a:gd name="connsiteY5" fmla="*/ 229475 h 228099"/>
                <a:gd name="connsiteX6" fmla="*/ 768668 w 768350"/>
                <a:gd name="connsiteY6" fmla="*/ 229240 h 22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50" h="228099">
                  <a:moveTo>
                    <a:pt x="768668" y="229240"/>
                  </a:moveTo>
                  <a:cubicBezTo>
                    <a:pt x="769164" y="227494"/>
                    <a:pt x="768180" y="225669"/>
                    <a:pt x="766445" y="225122"/>
                  </a:cubicBezTo>
                  <a:lnTo>
                    <a:pt x="0" y="0"/>
                  </a:lnTo>
                  <a:lnTo>
                    <a:pt x="0" y="6906"/>
                  </a:lnTo>
                  <a:lnTo>
                    <a:pt x="764540" y="231585"/>
                  </a:lnTo>
                  <a:cubicBezTo>
                    <a:pt x="766246" y="232122"/>
                    <a:pt x="768065" y="231177"/>
                    <a:pt x="768603" y="229475"/>
                  </a:cubicBezTo>
                  <a:cubicBezTo>
                    <a:pt x="768627" y="229398"/>
                    <a:pt x="768649" y="229319"/>
                    <a:pt x="768668" y="229240"/>
                  </a:cubicBezTo>
                  <a:close/>
                </a:path>
              </a:pathLst>
            </a:custGeom>
            <a:grpFill/>
            <a:ln w="6350"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1E820804-5EAE-1E46-86BC-8CD65F82F503}"/>
                </a:ext>
              </a:extLst>
            </p:cNvPr>
            <p:cNvSpPr/>
            <p:nvPr/>
          </p:nvSpPr>
          <p:spPr>
            <a:xfrm>
              <a:off x="762157" y="5263548"/>
              <a:ext cx="107950" cy="760333"/>
            </a:xfrm>
            <a:custGeom>
              <a:avLst/>
              <a:gdLst>
                <a:gd name="connsiteX0" fmla="*/ 2891 w 107950"/>
                <a:gd name="connsiteY0" fmla="*/ 35 h 760332"/>
                <a:gd name="connsiteX1" fmla="*/ 19 w 107950"/>
                <a:gd name="connsiteY1" fmla="*/ 3594 h 760332"/>
                <a:gd name="connsiteX2" fmla="*/ 34 w 107950"/>
                <a:gd name="connsiteY2" fmla="*/ 3710 h 760332"/>
                <a:gd name="connsiteX3" fmla="*/ 104428 w 107950"/>
                <a:gd name="connsiteY3" fmla="*/ 764422 h 760332"/>
                <a:gd name="connsiteX4" fmla="*/ 108720 w 107950"/>
                <a:gd name="connsiteY4" fmla="*/ 766256 h 760332"/>
                <a:gd name="connsiteX5" fmla="*/ 110778 w 107950"/>
                <a:gd name="connsiteY5" fmla="*/ 763535 h 760332"/>
                <a:gd name="connsiteX6" fmla="*/ 6574 w 107950"/>
                <a:gd name="connsiteY6" fmla="*/ 2822 h 760332"/>
                <a:gd name="connsiteX7" fmla="*/ 2951 w 107950"/>
                <a:gd name="connsiteY7" fmla="*/ 26 h 760332"/>
                <a:gd name="connsiteX8" fmla="*/ 2891 w 107950"/>
                <a:gd name="connsiteY8" fmla="*/ 35 h 76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50" h="760332">
                  <a:moveTo>
                    <a:pt x="2891" y="35"/>
                  </a:moveTo>
                  <a:cubicBezTo>
                    <a:pt x="1113" y="226"/>
                    <a:pt x="-173" y="1820"/>
                    <a:pt x="19" y="3594"/>
                  </a:cubicBezTo>
                  <a:cubicBezTo>
                    <a:pt x="23" y="3633"/>
                    <a:pt x="28" y="3671"/>
                    <a:pt x="34" y="3710"/>
                  </a:cubicBezTo>
                  <a:lnTo>
                    <a:pt x="104428" y="764422"/>
                  </a:lnTo>
                  <a:cubicBezTo>
                    <a:pt x="105105" y="766112"/>
                    <a:pt x="107027" y="766933"/>
                    <a:pt x="108720" y="766256"/>
                  </a:cubicBezTo>
                  <a:cubicBezTo>
                    <a:pt x="109860" y="765801"/>
                    <a:pt x="110652" y="764753"/>
                    <a:pt x="110778" y="763535"/>
                  </a:cubicBezTo>
                  <a:lnTo>
                    <a:pt x="6574" y="2822"/>
                  </a:lnTo>
                  <a:cubicBezTo>
                    <a:pt x="6348" y="1052"/>
                    <a:pt x="4726" y="-200"/>
                    <a:pt x="2951" y="26"/>
                  </a:cubicBezTo>
                  <a:cubicBezTo>
                    <a:pt x="2931" y="29"/>
                    <a:pt x="2911" y="32"/>
                    <a:pt x="2891" y="35"/>
                  </a:cubicBezTo>
                  <a:close/>
                </a:path>
              </a:pathLst>
            </a:custGeom>
            <a:grpFill/>
            <a:ln w="6350"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C2C0FF2-4F5F-474A-86CB-1CACDC51EE5B}"/>
                </a:ext>
              </a:extLst>
            </p:cNvPr>
            <p:cNvSpPr/>
            <p:nvPr/>
          </p:nvSpPr>
          <p:spPr>
            <a:xfrm>
              <a:off x="0" y="5788909"/>
              <a:ext cx="692150" cy="171075"/>
            </a:xfrm>
            <a:custGeom>
              <a:avLst/>
              <a:gdLst>
                <a:gd name="connsiteX0" fmla="*/ 696151 w 692150"/>
                <a:gd name="connsiteY0" fmla="*/ 170948 h 171074"/>
                <a:gd name="connsiteX1" fmla="*/ 693740 w 692150"/>
                <a:gd name="connsiteY1" fmla="*/ 166957 h 171074"/>
                <a:gd name="connsiteX2" fmla="*/ 693738 w 692150"/>
                <a:gd name="connsiteY2" fmla="*/ 166956 h 171074"/>
                <a:gd name="connsiteX3" fmla="*/ 0 w 692150"/>
                <a:gd name="connsiteY3" fmla="*/ 0 h 171074"/>
                <a:gd name="connsiteX4" fmla="*/ 0 w 692150"/>
                <a:gd name="connsiteY4" fmla="*/ 6780 h 171074"/>
                <a:gd name="connsiteX5" fmla="*/ 692150 w 692150"/>
                <a:gd name="connsiteY5" fmla="*/ 173419 h 171074"/>
                <a:gd name="connsiteX6" fmla="*/ 696139 w 692150"/>
                <a:gd name="connsiteY6" fmla="*/ 170997 h 171074"/>
                <a:gd name="connsiteX7" fmla="*/ 696151 w 692150"/>
                <a:gd name="connsiteY7" fmla="*/ 170948 h 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0" h="171074">
                  <a:moveTo>
                    <a:pt x="696151" y="170948"/>
                  </a:moveTo>
                  <a:cubicBezTo>
                    <a:pt x="696589" y="169182"/>
                    <a:pt x="695510" y="167395"/>
                    <a:pt x="693740" y="166957"/>
                  </a:cubicBezTo>
                  <a:cubicBezTo>
                    <a:pt x="693740" y="166957"/>
                    <a:pt x="693739" y="166957"/>
                    <a:pt x="693738" y="166956"/>
                  </a:cubicBezTo>
                  <a:lnTo>
                    <a:pt x="0" y="0"/>
                  </a:lnTo>
                  <a:lnTo>
                    <a:pt x="0" y="6780"/>
                  </a:lnTo>
                  <a:lnTo>
                    <a:pt x="692150" y="173419"/>
                  </a:lnTo>
                  <a:cubicBezTo>
                    <a:pt x="693922" y="173850"/>
                    <a:pt x="695708" y="172765"/>
                    <a:pt x="696139" y="170997"/>
                  </a:cubicBezTo>
                  <a:cubicBezTo>
                    <a:pt x="696143" y="170981"/>
                    <a:pt x="696147" y="170964"/>
                    <a:pt x="696151" y="170948"/>
                  </a:cubicBezTo>
                  <a:close/>
                </a:path>
              </a:pathLst>
            </a:custGeom>
            <a:grpFill/>
            <a:ln w="6350"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49110549-7A8E-B341-B5CE-29CA7A749A35}"/>
                </a:ext>
              </a:extLst>
            </p:cNvPr>
            <p:cNvSpPr/>
            <p:nvPr/>
          </p:nvSpPr>
          <p:spPr>
            <a:xfrm>
              <a:off x="866508" y="5339765"/>
              <a:ext cx="927100" cy="690635"/>
            </a:xfrm>
            <a:custGeom>
              <a:avLst/>
              <a:gdLst>
                <a:gd name="connsiteX0" fmla="*/ 924637 w 927100"/>
                <a:gd name="connsiteY0" fmla="*/ 674 h 690635"/>
                <a:gd name="connsiteX1" fmla="*/ 1347 w 927100"/>
                <a:gd name="connsiteY1" fmla="*/ 685354 h 690635"/>
                <a:gd name="connsiteX2" fmla="*/ 648 w 927100"/>
                <a:gd name="connsiteY2" fmla="*/ 689979 h 690635"/>
                <a:gd name="connsiteX3" fmla="*/ 5283 w 927100"/>
                <a:gd name="connsiteY3" fmla="*/ 690676 h 690635"/>
                <a:gd name="connsiteX4" fmla="*/ 928574 w 927100"/>
                <a:gd name="connsiteY4" fmla="*/ 5933 h 690635"/>
                <a:gd name="connsiteX5" fmla="*/ 929287 w 927100"/>
                <a:gd name="connsiteY5" fmla="*/ 1329 h 690635"/>
                <a:gd name="connsiteX6" fmla="*/ 929272 w 927100"/>
                <a:gd name="connsiteY6" fmla="*/ 1308 h 690635"/>
                <a:gd name="connsiteX7" fmla="*/ 924647 w 927100"/>
                <a:gd name="connsiteY7" fmla="*/ 667 h 690635"/>
                <a:gd name="connsiteX8" fmla="*/ 924636 w 927100"/>
                <a:gd name="connsiteY8" fmla="*/ 674 h 69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690635">
                  <a:moveTo>
                    <a:pt x="924637" y="674"/>
                  </a:moveTo>
                  <a:lnTo>
                    <a:pt x="1347" y="685354"/>
                  </a:lnTo>
                  <a:cubicBezTo>
                    <a:pt x="-126" y="686439"/>
                    <a:pt x="-439" y="688510"/>
                    <a:pt x="648" y="689979"/>
                  </a:cubicBezTo>
                  <a:cubicBezTo>
                    <a:pt x="1735" y="691449"/>
                    <a:pt x="3811" y="691761"/>
                    <a:pt x="5283" y="690676"/>
                  </a:cubicBezTo>
                  <a:lnTo>
                    <a:pt x="928574" y="5933"/>
                  </a:lnTo>
                  <a:cubicBezTo>
                    <a:pt x="930045" y="4859"/>
                    <a:pt x="930365" y="2797"/>
                    <a:pt x="929287" y="1329"/>
                  </a:cubicBezTo>
                  <a:cubicBezTo>
                    <a:pt x="929282" y="1322"/>
                    <a:pt x="929277" y="1315"/>
                    <a:pt x="929272" y="1308"/>
                  </a:cubicBezTo>
                  <a:cubicBezTo>
                    <a:pt x="928172" y="-143"/>
                    <a:pt x="926101" y="-431"/>
                    <a:pt x="924647" y="667"/>
                  </a:cubicBezTo>
                  <a:cubicBezTo>
                    <a:pt x="924643" y="669"/>
                    <a:pt x="924640" y="672"/>
                    <a:pt x="924636" y="674"/>
                  </a:cubicBezTo>
                  <a:close/>
                </a:path>
              </a:pathLst>
            </a:custGeom>
            <a:grpFill/>
            <a:ln w="6350"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0877FAA7-8AD8-404B-B047-5E639CF3E957}"/>
                </a:ext>
              </a:extLst>
            </p:cNvPr>
            <p:cNvSpPr/>
            <p:nvPr/>
          </p:nvSpPr>
          <p:spPr>
            <a:xfrm>
              <a:off x="1716018" y="4343511"/>
              <a:ext cx="76200" cy="1001105"/>
            </a:xfrm>
            <a:custGeom>
              <a:avLst/>
              <a:gdLst>
                <a:gd name="connsiteX0" fmla="*/ 3054 w 76200"/>
                <a:gd name="connsiteY0" fmla="*/ 6 h 1001104"/>
                <a:gd name="connsiteX1" fmla="*/ 6 w 76200"/>
                <a:gd name="connsiteY1" fmla="*/ 3554 h 1001104"/>
                <a:gd name="connsiteX2" fmla="*/ 73793 w 76200"/>
                <a:gd name="connsiteY2" fmla="*/ 1000160 h 1001104"/>
                <a:gd name="connsiteX3" fmla="*/ 77349 w 76200"/>
                <a:gd name="connsiteY3" fmla="*/ 1003202 h 1001104"/>
                <a:gd name="connsiteX4" fmla="*/ 80399 w 76200"/>
                <a:gd name="connsiteY4" fmla="*/ 999673 h 1001104"/>
                <a:gd name="connsiteX5" fmla="*/ 80397 w 76200"/>
                <a:gd name="connsiteY5" fmla="*/ 999653 h 1001104"/>
                <a:gd name="connsiteX6" fmla="*/ 6610 w 76200"/>
                <a:gd name="connsiteY6" fmla="*/ 3111 h 1001104"/>
                <a:gd name="connsiteX7" fmla="*/ 3054 w 76200"/>
                <a:gd name="connsiteY7" fmla="*/ 6 h 100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1001104">
                  <a:moveTo>
                    <a:pt x="3054" y="6"/>
                  </a:moveTo>
                  <a:cubicBezTo>
                    <a:pt x="1245" y="174"/>
                    <a:pt x="-104" y="1744"/>
                    <a:pt x="6" y="3554"/>
                  </a:cubicBezTo>
                  <a:lnTo>
                    <a:pt x="73793" y="1000160"/>
                  </a:lnTo>
                  <a:cubicBezTo>
                    <a:pt x="73961" y="1001966"/>
                    <a:pt x="75535" y="1003312"/>
                    <a:pt x="77349" y="1003202"/>
                  </a:cubicBezTo>
                  <a:cubicBezTo>
                    <a:pt x="79168" y="1003067"/>
                    <a:pt x="80533" y="1001487"/>
                    <a:pt x="80399" y="999673"/>
                  </a:cubicBezTo>
                  <a:cubicBezTo>
                    <a:pt x="80398" y="999666"/>
                    <a:pt x="80398" y="999660"/>
                    <a:pt x="80397" y="999653"/>
                  </a:cubicBezTo>
                  <a:lnTo>
                    <a:pt x="6610" y="3111"/>
                  </a:lnTo>
                  <a:cubicBezTo>
                    <a:pt x="6475" y="1280"/>
                    <a:pt x="4891" y="-103"/>
                    <a:pt x="3054" y="6"/>
                  </a:cubicBezTo>
                  <a:close/>
                </a:path>
              </a:pathLst>
            </a:custGeom>
            <a:grpFill/>
            <a:ln w="6350"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E8F30F64-A3D7-F345-ACA3-F7FCFECA51D8}"/>
                </a:ext>
              </a:extLst>
            </p:cNvPr>
            <p:cNvSpPr/>
            <p:nvPr/>
          </p:nvSpPr>
          <p:spPr>
            <a:xfrm>
              <a:off x="1900914" y="6569567"/>
              <a:ext cx="1054100" cy="88705"/>
            </a:xfrm>
            <a:custGeom>
              <a:avLst/>
              <a:gdLst>
                <a:gd name="connsiteX0" fmla="*/ 1050693 w 1054100"/>
                <a:gd name="connsiteY0" fmla="*/ 204 h 88705"/>
                <a:gd name="connsiteX1" fmla="*/ 2181 w 1054100"/>
                <a:gd name="connsiteY1" fmla="*/ 86692 h 88705"/>
                <a:gd name="connsiteX2" fmla="*/ 197 w 1054100"/>
                <a:gd name="connsiteY2" fmla="*/ 90910 h 88705"/>
                <a:gd name="connsiteX3" fmla="*/ 2689 w 1054100"/>
                <a:gd name="connsiteY3" fmla="*/ 93028 h 88705"/>
                <a:gd name="connsiteX4" fmla="*/ 1051265 w 1054100"/>
                <a:gd name="connsiteY4" fmla="*/ 6540 h 88705"/>
                <a:gd name="connsiteX5" fmla="*/ 1055088 w 1054100"/>
                <a:gd name="connsiteY5" fmla="*/ 3865 h 88705"/>
                <a:gd name="connsiteX6" fmla="*/ 1052408 w 1054100"/>
                <a:gd name="connsiteY6" fmla="*/ 50 h 88705"/>
                <a:gd name="connsiteX7" fmla="*/ 1050693 w 1054100"/>
                <a:gd name="connsiteY7" fmla="*/ 204 h 8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4100" h="88705">
                  <a:moveTo>
                    <a:pt x="1050693" y="204"/>
                  </a:moveTo>
                  <a:lnTo>
                    <a:pt x="2181" y="86692"/>
                  </a:lnTo>
                  <a:cubicBezTo>
                    <a:pt x="466" y="87310"/>
                    <a:pt x="-422" y="89198"/>
                    <a:pt x="197" y="90910"/>
                  </a:cubicBezTo>
                  <a:cubicBezTo>
                    <a:pt x="594" y="92006"/>
                    <a:pt x="1542" y="92811"/>
                    <a:pt x="2689" y="93028"/>
                  </a:cubicBezTo>
                  <a:lnTo>
                    <a:pt x="1051265" y="6540"/>
                  </a:lnTo>
                  <a:cubicBezTo>
                    <a:pt x="1053061" y="6855"/>
                    <a:pt x="1054773" y="5657"/>
                    <a:pt x="1055088" y="3865"/>
                  </a:cubicBezTo>
                  <a:cubicBezTo>
                    <a:pt x="1055404" y="2073"/>
                    <a:pt x="1054204" y="365"/>
                    <a:pt x="1052408" y="50"/>
                  </a:cubicBezTo>
                  <a:cubicBezTo>
                    <a:pt x="1051832" y="-51"/>
                    <a:pt x="1051241" y="2"/>
                    <a:pt x="1050693" y="204"/>
                  </a:cubicBezTo>
                  <a:close/>
                </a:path>
              </a:pathLst>
            </a:custGeom>
            <a:grpFill/>
            <a:ln w="6350"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8D880AA-D4D9-324A-A860-1F4068288EC5}"/>
                </a:ext>
              </a:extLst>
            </p:cNvPr>
            <p:cNvSpPr/>
            <p:nvPr/>
          </p:nvSpPr>
          <p:spPr>
            <a:xfrm>
              <a:off x="0" y="5793534"/>
              <a:ext cx="869950" cy="234436"/>
            </a:xfrm>
            <a:custGeom>
              <a:avLst/>
              <a:gdLst>
                <a:gd name="connsiteX0" fmla="*/ 873062 w 869950"/>
                <a:gd name="connsiteY0" fmla="*/ 235070 h 234435"/>
                <a:gd name="connsiteX1" fmla="*/ 870712 w 869950"/>
                <a:gd name="connsiteY1" fmla="*/ 231014 h 234435"/>
                <a:gd name="connsiteX2" fmla="*/ 0 w 869950"/>
                <a:gd name="connsiteY2" fmla="*/ 0 h 234435"/>
                <a:gd name="connsiteX3" fmla="*/ 0 w 869950"/>
                <a:gd name="connsiteY3" fmla="*/ 6843 h 234435"/>
                <a:gd name="connsiteX4" fmla="*/ 868998 w 869950"/>
                <a:gd name="connsiteY4" fmla="*/ 237160 h 234435"/>
                <a:gd name="connsiteX5" fmla="*/ 873062 w 869950"/>
                <a:gd name="connsiteY5" fmla="*/ 235070 h 2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950" h="234435">
                  <a:moveTo>
                    <a:pt x="873062" y="235070"/>
                  </a:moveTo>
                  <a:cubicBezTo>
                    <a:pt x="873508" y="233306"/>
                    <a:pt x="872467" y="231508"/>
                    <a:pt x="870712" y="231014"/>
                  </a:cubicBezTo>
                  <a:lnTo>
                    <a:pt x="0" y="0"/>
                  </a:lnTo>
                  <a:lnTo>
                    <a:pt x="0" y="6843"/>
                  </a:lnTo>
                  <a:lnTo>
                    <a:pt x="868998" y="237160"/>
                  </a:lnTo>
                  <a:cubicBezTo>
                    <a:pt x="870695" y="237663"/>
                    <a:pt x="872488" y="236741"/>
                    <a:pt x="873062" y="235070"/>
                  </a:cubicBezTo>
                  <a:close/>
                </a:path>
              </a:pathLst>
            </a:custGeom>
            <a:grpFill/>
            <a:ln w="6350"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13D60823-1E9B-514A-8D6C-AF2B212BEC50}"/>
                </a:ext>
              </a:extLst>
            </p:cNvPr>
            <p:cNvSpPr/>
            <p:nvPr/>
          </p:nvSpPr>
          <p:spPr>
            <a:xfrm>
              <a:off x="0" y="4416445"/>
              <a:ext cx="1098550" cy="620938"/>
            </a:xfrm>
            <a:custGeom>
              <a:avLst/>
              <a:gdLst>
                <a:gd name="connsiteX0" fmla="*/ 1098550 w 1098550"/>
                <a:gd name="connsiteY0" fmla="*/ 621889 h 620938"/>
                <a:gd name="connsiteX1" fmla="*/ 1097410 w 1098550"/>
                <a:gd name="connsiteY1" fmla="*/ 617463 h 620938"/>
                <a:gd name="connsiteX2" fmla="*/ 1097280 w 1098550"/>
                <a:gd name="connsiteY2" fmla="*/ 617390 h 620938"/>
                <a:gd name="connsiteX3" fmla="*/ 0 w 1098550"/>
                <a:gd name="connsiteY3" fmla="*/ 0 h 620938"/>
                <a:gd name="connsiteX4" fmla="*/ 0 w 1098550"/>
                <a:gd name="connsiteY4" fmla="*/ 7540 h 620938"/>
                <a:gd name="connsiteX5" fmla="*/ 1094169 w 1098550"/>
                <a:gd name="connsiteY5" fmla="*/ 623093 h 620938"/>
                <a:gd name="connsiteX6" fmla="*/ 1098550 w 1098550"/>
                <a:gd name="connsiteY6" fmla="*/ 621889 h 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550" h="620938">
                  <a:moveTo>
                    <a:pt x="1098550" y="621889"/>
                  </a:moveTo>
                  <a:cubicBezTo>
                    <a:pt x="1099460" y="620352"/>
                    <a:pt x="1098950" y="618371"/>
                    <a:pt x="1097410" y="617463"/>
                  </a:cubicBezTo>
                  <a:cubicBezTo>
                    <a:pt x="1097367" y="617437"/>
                    <a:pt x="1097324" y="617413"/>
                    <a:pt x="1097280" y="617390"/>
                  </a:cubicBezTo>
                  <a:lnTo>
                    <a:pt x="0" y="0"/>
                  </a:lnTo>
                  <a:lnTo>
                    <a:pt x="0" y="7540"/>
                  </a:lnTo>
                  <a:lnTo>
                    <a:pt x="1094169" y="623093"/>
                  </a:lnTo>
                  <a:cubicBezTo>
                    <a:pt x="1095718" y="623917"/>
                    <a:pt x="1097643" y="623389"/>
                    <a:pt x="1098550" y="621889"/>
                  </a:cubicBezTo>
                  <a:close/>
                </a:path>
              </a:pathLst>
            </a:custGeom>
            <a:grpFill/>
            <a:ln w="6350"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5601518D-141B-5246-BA10-B58D38E43E6B}"/>
                </a:ext>
              </a:extLst>
            </p:cNvPr>
            <p:cNvSpPr/>
            <p:nvPr/>
          </p:nvSpPr>
          <p:spPr>
            <a:xfrm>
              <a:off x="0" y="4494857"/>
              <a:ext cx="539750" cy="506888"/>
            </a:xfrm>
            <a:custGeom>
              <a:avLst/>
              <a:gdLst>
                <a:gd name="connsiteX0" fmla="*/ 541020 w 539750"/>
                <a:gd name="connsiteY0" fmla="*/ 980 h 506888"/>
                <a:gd name="connsiteX1" fmla="*/ 536350 w 539750"/>
                <a:gd name="connsiteY1" fmla="*/ 950 h 506888"/>
                <a:gd name="connsiteX2" fmla="*/ 536321 w 539750"/>
                <a:gd name="connsiteY2" fmla="*/ 980 h 506888"/>
                <a:gd name="connsiteX3" fmla="*/ 0 w 539750"/>
                <a:gd name="connsiteY3" fmla="*/ 499821 h 506888"/>
                <a:gd name="connsiteX4" fmla="*/ 0 w 539750"/>
                <a:gd name="connsiteY4" fmla="*/ 508882 h 506888"/>
                <a:gd name="connsiteX5" fmla="*/ 540830 w 539750"/>
                <a:gd name="connsiteY5" fmla="*/ 5668 h 506888"/>
                <a:gd name="connsiteX6" fmla="*/ 541052 w 539750"/>
                <a:gd name="connsiteY6" fmla="*/ 1014 h 506888"/>
                <a:gd name="connsiteX7" fmla="*/ 541020 w 539750"/>
                <a:gd name="connsiteY7" fmla="*/ 980 h 50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750" h="506888">
                  <a:moveTo>
                    <a:pt x="541020" y="980"/>
                  </a:moveTo>
                  <a:cubicBezTo>
                    <a:pt x="539739" y="-315"/>
                    <a:pt x="537648" y="-328"/>
                    <a:pt x="536350" y="950"/>
                  </a:cubicBezTo>
                  <a:cubicBezTo>
                    <a:pt x="536341" y="960"/>
                    <a:pt x="536331" y="970"/>
                    <a:pt x="536321" y="980"/>
                  </a:cubicBezTo>
                  <a:lnTo>
                    <a:pt x="0" y="499821"/>
                  </a:lnTo>
                  <a:lnTo>
                    <a:pt x="0" y="508882"/>
                  </a:lnTo>
                  <a:lnTo>
                    <a:pt x="540830" y="5668"/>
                  </a:lnTo>
                  <a:cubicBezTo>
                    <a:pt x="542179" y="4444"/>
                    <a:pt x="542279" y="2361"/>
                    <a:pt x="541052" y="1014"/>
                  </a:cubicBezTo>
                  <a:cubicBezTo>
                    <a:pt x="541041" y="1003"/>
                    <a:pt x="541031" y="991"/>
                    <a:pt x="541020" y="980"/>
                  </a:cubicBezTo>
                  <a:close/>
                </a:path>
              </a:pathLst>
            </a:custGeom>
            <a:grpFill/>
            <a:ln w="6350"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CE6082CC-A581-3D4C-8E7E-58E13227B5BF}"/>
                </a:ext>
              </a:extLst>
            </p:cNvPr>
            <p:cNvSpPr/>
            <p:nvPr/>
          </p:nvSpPr>
          <p:spPr>
            <a:xfrm>
              <a:off x="1132625" y="4343545"/>
              <a:ext cx="584200" cy="354822"/>
            </a:xfrm>
            <a:custGeom>
              <a:avLst/>
              <a:gdLst>
                <a:gd name="connsiteX0" fmla="*/ 584986 w 584200"/>
                <a:gd name="connsiteY0" fmla="*/ 479 h 354821"/>
                <a:gd name="connsiteX1" fmla="*/ 1548 w 584200"/>
                <a:gd name="connsiteY1" fmla="*/ 352703 h 354821"/>
                <a:gd name="connsiteX2" fmla="*/ 405 w 584200"/>
                <a:gd name="connsiteY2" fmla="*/ 357075 h 354821"/>
                <a:gd name="connsiteX3" fmla="*/ 4896 w 584200"/>
                <a:gd name="connsiteY3" fmla="*/ 358352 h 354821"/>
                <a:gd name="connsiteX4" fmla="*/ 4914 w 584200"/>
                <a:gd name="connsiteY4" fmla="*/ 358342 h 354821"/>
                <a:gd name="connsiteX5" fmla="*/ 588225 w 584200"/>
                <a:gd name="connsiteY5" fmla="*/ 6118 h 354821"/>
                <a:gd name="connsiteX6" fmla="*/ 589336 w 584200"/>
                <a:gd name="connsiteY6" fmla="*/ 1588 h 354821"/>
                <a:gd name="connsiteX7" fmla="*/ 584796 w 584200"/>
                <a:gd name="connsiteY7" fmla="*/ 479 h 35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 h="354821">
                  <a:moveTo>
                    <a:pt x="584986" y="479"/>
                  </a:moveTo>
                  <a:lnTo>
                    <a:pt x="1548" y="352703"/>
                  </a:lnTo>
                  <a:cubicBezTo>
                    <a:pt x="68" y="353629"/>
                    <a:pt x="-433" y="355545"/>
                    <a:pt x="405" y="357075"/>
                  </a:cubicBezTo>
                  <a:cubicBezTo>
                    <a:pt x="1292" y="358665"/>
                    <a:pt x="3303" y="359237"/>
                    <a:pt x="4896" y="358352"/>
                  </a:cubicBezTo>
                  <a:cubicBezTo>
                    <a:pt x="4902" y="358349"/>
                    <a:pt x="4908" y="358345"/>
                    <a:pt x="4914" y="358342"/>
                  </a:cubicBezTo>
                  <a:lnTo>
                    <a:pt x="588225" y="6118"/>
                  </a:lnTo>
                  <a:cubicBezTo>
                    <a:pt x="589785" y="5173"/>
                    <a:pt x="590283" y="3145"/>
                    <a:pt x="589336" y="1588"/>
                  </a:cubicBezTo>
                  <a:cubicBezTo>
                    <a:pt x="588389" y="31"/>
                    <a:pt x="586356" y="-466"/>
                    <a:pt x="584796" y="479"/>
                  </a:cubicBezTo>
                  <a:close/>
                </a:path>
              </a:pathLst>
            </a:custGeom>
            <a:grpFill/>
            <a:ln w="6350"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267A30EF-BB70-D448-9778-309043E261AA}"/>
                </a:ext>
              </a:extLst>
            </p:cNvPr>
            <p:cNvSpPr/>
            <p:nvPr/>
          </p:nvSpPr>
          <p:spPr>
            <a:xfrm>
              <a:off x="535271" y="4343547"/>
              <a:ext cx="1181100" cy="152067"/>
            </a:xfrm>
            <a:custGeom>
              <a:avLst/>
              <a:gdLst>
                <a:gd name="connsiteX0" fmla="*/ 1183611 w 1181100"/>
                <a:gd name="connsiteY0" fmla="*/ 34 h 152066"/>
                <a:gd name="connsiteX1" fmla="*/ 2891 w 1181100"/>
                <a:gd name="connsiteY1" fmla="*/ 151086 h 152066"/>
                <a:gd name="connsiteX2" fmla="*/ 26 w 1181100"/>
                <a:gd name="connsiteY2" fmla="*/ 154765 h 152066"/>
                <a:gd name="connsiteX3" fmla="*/ 34 w 1181100"/>
                <a:gd name="connsiteY3" fmla="*/ 154825 h 152066"/>
                <a:gd name="connsiteX4" fmla="*/ 3717 w 1181100"/>
                <a:gd name="connsiteY4" fmla="*/ 157676 h 152066"/>
                <a:gd name="connsiteX5" fmla="*/ 1184436 w 1181100"/>
                <a:gd name="connsiteY5" fmla="*/ 6560 h 152066"/>
                <a:gd name="connsiteX6" fmla="*/ 1187308 w 1181100"/>
                <a:gd name="connsiteY6" fmla="*/ 3000 h 152066"/>
                <a:gd name="connsiteX7" fmla="*/ 1187294 w 1181100"/>
                <a:gd name="connsiteY7" fmla="*/ 2885 h 152066"/>
                <a:gd name="connsiteX8" fmla="*/ 1183726 w 1181100"/>
                <a:gd name="connsiteY8" fmla="*/ 19 h 152066"/>
                <a:gd name="connsiteX9" fmla="*/ 1183611 w 1181100"/>
                <a:gd name="connsiteY9" fmla="*/ 33 h 15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52066">
                  <a:moveTo>
                    <a:pt x="1183611" y="34"/>
                  </a:moveTo>
                  <a:lnTo>
                    <a:pt x="2891" y="151086"/>
                  </a:lnTo>
                  <a:cubicBezTo>
                    <a:pt x="1082" y="151313"/>
                    <a:pt x="-201" y="152960"/>
                    <a:pt x="26" y="154765"/>
                  </a:cubicBezTo>
                  <a:cubicBezTo>
                    <a:pt x="28" y="154785"/>
                    <a:pt x="31" y="154805"/>
                    <a:pt x="34" y="154825"/>
                  </a:cubicBezTo>
                  <a:cubicBezTo>
                    <a:pt x="297" y="156607"/>
                    <a:pt x="1922" y="157865"/>
                    <a:pt x="3717" y="157676"/>
                  </a:cubicBezTo>
                  <a:lnTo>
                    <a:pt x="1184436" y="6560"/>
                  </a:lnTo>
                  <a:cubicBezTo>
                    <a:pt x="1186214" y="6368"/>
                    <a:pt x="1187500" y="4774"/>
                    <a:pt x="1187308" y="3000"/>
                  </a:cubicBezTo>
                  <a:cubicBezTo>
                    <a:pt x="1187304" y="2962"/>
                    <a:pt x="1187299" y="2923"/>
                    <a:pt x="1187294" y="2885"/>
                  </a:cubicBezTo>
                  <a:cubicBezTo>
                    <a:pt x="1187102" y="1110"/>
                    <a:pt x="1185504" y="-173"/>
                    <a:pt x="1183726" y="19"/>
                  </a:cubicBezTo>
                  <a:cubicBezTo>
                    <a:pt x="1183688" y="23"/>
                    <a:pt x="1183649" y="28"/>
                    <a:pt x="1183611" y="33"/>
                  </a:cubicBezTo>
                  <a:close/>
                </a:path>
              </a:pathLst>
            </a:custGeom>
            <a:grpFill/>
            <a:ln w="6350"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B3F9AA8-353A-B643-821D-C852E87DF5AC}"/>
                </a:ext>
              </a:extLst>
            </p:cNvPr>
            <p:cNvSpPr/>
            <p:nvPr/>
          </p:nvSpPr>
          <p:spPr>
            <a:xfrm>
              <a:off x="0" y="4543801"/>
              <a:ext cx="768350" cy="722316"/>
            </a:xfrm>
            <a:custGeom>
              <a:avLst/>
              <a:gdLst>
                <a:gd name="connsiteX0" fmla="*/ 767715 w 768350"/>
                <a:gd name="connsiteY0" fmla="*/ 725294 h 722315"/>
                <a:gd name="connsiteX1" fmla="*/ 767744 w 768350"/>
                <a:gd name="connsiteY1" fmla="*/ 720634 h 722315"/>
                <a:gd name="connsiteX2" fmla="*/ 767715 w 768350"/>
                <a:gd name="connsiteY2" fmla="*/ 720605 h 722315"/>
                <a:gd name="connsiteX3" fmla="*/ 0 w 768350"/>
                <a:gd name="connsiteY3" fmla="*/ 0 h 722315"/>
                <a:gd name="connsiteX4" fmla="*/ 0 w 768350"/>
                <a:gd name="connsiteY4" fmla="*/ 9124 h 722315"/>
                <a:gd name="connsiteX5" fmla="*/ 763207 w 768350"/>
                <a:gd name="connsiteY5" fmla="*/ 725421 h 722315"/>
                <a:gd name="connsiteX6" fmla="*/ 767715 w 768350"/>
                <a:gd name="connsiteY6" fmla="*/ 725294 h 72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50" h="722315">
                  <a:moveTo>
                    <a:pt x="767715" y="725294"/>
                  </a:moveTo>
                  <a:cubicBezTo>
                    <a:pt x="769013" y="724015"/>
                    <a:pt x="769026" y="721929"/>
                    <a:pt x="767744" y="720634"/>
                  </a:cubicBezTo>
                  <a:cubicBezTo>
                    <a:pt x="767735" y="720625"/>
                    <a:pt x="767725" y="720615"/>
                    <a:pt x="767715" y="720605"/>
                  </a:cubicBezTo>
                  <a:lnTo>
                    <a:pt x="0" y="0"/>
                  </a:lnTo>
                  <a:lnTo>
                    <a:pt x="0" y="9124"/>
                  </a:lnTo>
                  <a:lnTo>
                    <a:pt x="763207" y="725421"/>
                  </a:lnTo>
                  <a:cubicBezTo>
                    <a:pt x="764509" y="726569"/>
                    <a:pt x="766480" y="726513"/>
                    <a:pt x="767715" y="725294"/>
                  </a:cubicBezTo>
                  <a:close/>
                </a:path>
              </a:pathLst>
            </a:custGeom>
            <a:grpFill/>
            <a:ln w="6350"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9FDEAD13-65B0-C241-B1ED-16C9F64991C0}"/>
                </a:ext>
              </a:extLst>
            </p:cNvPr>
            <p:cNvSpPr/>
            <p:nvPr/>
          </p:nvSpPr>
          <p:spPr>
            <a:xfrm>
              <a:off x="762338" y="5033364"/>
              <a:ext cx="336550" cy="234436"/>
            </a:xfrm>
            <a:custGeom>
              <a:avLst/>
              <a:gdLst>
                <a:gd name="connsiteX0" fmla="*/ 331577 w 336550"/>
                <a:gd name="connsiteY0" fmla="*/ 598 h 234435"/>
                <a:gd name="connsiteX1" fmla="*/ 1377 w 336550"/>
                <a:gd name="connsiteY1" fmla="*/ 230789 h 234435"/>
                <a:gd name="connsiteX2" fmla="*/ 551 w 336550"/>
                <a:gd name="connsiteY2" fmla="*/ 235287 h 234435"/>
                <a:gd name="connsiteX3" fmla="*/ 5187 w 336550"/>
                <a:gd name="connsiteY3" fmla="*/ 236174 h 234435"/>
                <a:gd name="connsiteX4" fmla="*/ 335387 w 336550"/>
                <a:gd name="connsiteY4" fmla="*/ 6047 h 234435"/>
                <a:gd name="connsiteX5" fmla="*/ 336212 w 336550"/>
                <a:gd name="connsiteY5" fmla="*/ 1422 h 234435"/>
                <a:gd name="connsiteX6" fmla="*/ 331577 w 336550"/>
                <a:gd name="connsiteY6" fmla="*/ 598 h 2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550" h="234435">
                  <a:moveTo>
                    <a:pt x="331577" y="598"/>
                  </a:moveTo>
                  <a:lnTo>
                    <a:pt x="1377" y="230789"/>
                  </a:lnTo>
                  <a:cubicBezTo>
                    <a:pt x="-67" y="231822"/>
                    <a:pt x="-431" y="233810"/>
                    <a:pt x="551" y="235287"/>
                  </a:cubicBezTo>
                  <a:cubicBezTo>
                    <a:pt x="1595" y="236796"/>
                    <a:pt x="3658" y="237190"/>
                    <a:pt x="5187" y="236174"/>
                  </a:cubicBezTo>
                  <a:lnTo>
                    <a:pt x="335387" y="6047"/>
                  </a:lnTo>
                  <a:cubicBezTo>
                    <a:pt x="336895" y="4997"/>
                    <a:pt x="337264" y="2926"/>
                    <a:pt x="336212" y="1422"/>
                  </a:cubicBezTo>
                  <a:cubicBezTo>
                    <a:pt x="335160" y="-83"/>
                    <a:pt x="333085" y="-452"/>
                    <a:pt x="331577" y="598"/>
                  </a:cubicBezTo>
                  <a:close/>
                </a:path>
              </a:pathLst>
            </a:custGeom>
            <a:grpFill/>
            <a:ln w="6350"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C47B115C-7491-5E4C-BA2E-20349E0847A7}"/>
                </a:ext>
              </a:extLst>
            </p:cNvPr>
            <p:cNvSpPr/>
            <p:nvPr/>
          </p:nvSpPr>
          <p:spPr>
            <a:xfrm>
              <a:off x="948499" y="6569086"/>
              <a:ext cx="203200" cy="285125"/>
            </a:xfrm>
            <a:custGeom>
              <a:avLst/>
              <a:gdLst>
                <a:gd name="connsiteX0" fmla="*/ 208280 w 203200"/>
                <a:gd name="connsiteY0" fmla="*/ 748 h 285124"/>
                <a:gd name="connsiteX1" fmla="*/ 203645 w 203200"/>
                <a:gd name="connsiteY1" fmla="*/ 1191 h 285124"/>
                <a:gd name="connsiteX2" fmla="*/ 0 w 203200"/>
                <a:gd name="connsiteY2" fmla="*/ 288407 h 285124"/>
                <a:gd name="connsiteX3" fmla="*/ 8128 w 203200"/>
                <a:gd name="connsiteY3" fmla="*/ 288407 h 285124"/>
                <a:gd name="connsiteX4" fmla="*/ 209042 w 203200"/>
                <a:gd name="connsiteY4" fmla="*/ 4993 h 285124"/>
                <a:gd name="connsiteX5" fmla="*/ 208280 w 203200"/>
                <a:gd name="connsiteY5" fmla="*/ 748 h 2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 h="285124">
                  <a:moveTo>
                    <a:pt x="208280" y="748"/>
                  </a:moveTo>
                  <a:cubicBezTo>
                    <a:pt x="206876" y="-402"/>
                    <a:pt x="204804" y="-204"/>
                    <a:pt x="203645" y="1191"/>
                  </a:cubicBezTo>
                  <a:lnTo>
                    <a:pt x="0" y="288407"/>
                  </a:lnTo>
                  <a:lnTo>
                    <a:pt x="8128" y="288407"/>
                  </a:lnTo>
                  <a:lnTo>
                    <a:pt x="209042" y="4993"/>
                  </a:lnTo>
                  <a:cubicBezTo>
                    <a:pt x="209853" y="3580"/>
                    <a:pt x="209531" y="1791"/>
                    <a:pt x="208280" y="748"/>
                  </a:cubicBezTo>
                  <a:close/>
                </a:path>
              </a:pathLst>
            </a:custGeom>
            <a:grpFill/>
            <a:ln w="6350"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4307AE9E-8F46-A448-8BC4-C8DAC9FBA002}"/>
                </a:ext>
              </a:extLst>
            </p:cNvPr>
            <p:cNvSpPr/>
            <p:nvPr/>
          </p:nvSpPr>
          <p:spPr>
            <a:xfrm>
              <a:off x="0" y="4333632"/>
              <a:ext cx="1136650" cy="367494"/>
            </a:xfrm>
            <a:custGeom>
              <a:avLst/>
              <a:gdLst>
                <a:gd name="connsiteX0" fmla="*/ 1138873 w 1136650"/>
                <a:gd name="connsiteY0" fmla="*/ 366480 h 367494"/>
                <a:gd name="connsiteX1" fmla="*/ 1136945 w 1136650"/>
                <a:gd name="connsiteY1" fmla="*/ 362335 h 367494"/>
                <a:gd name="connsiteX2" fmla="*/ 1136841 w 1136650"/>
                <a:gd name="connsiteY2" fmla="*/ 362298 h 367494"/>
                <a:gd name="connsiteX3" fmla="*/ 0 w 1136650"/>
                <a:gd name="connsiteY3" fmla="*/ 0 h 367494"/>
                <a:gd name="connsiteX4" fmla="*/ 0 w 1136650"/>
                <a:gd name="connsiteY4" fmla="*/ 6906 h 367494"/>
                <a:gd name="connsiteX5" fmla="*/ 1134809 w 1136650"/>
                <a:gd name="connsiteY5" fmla="*/ 368571 h 367494"/>
                <a:gd name="connsiteX6" fmla="*/ 1138873 w 1136650"/>
                <a:gd name="connsiteY6" fmla="*/ 366480 h 3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650" h="367494">
                  <a:moveTo>
                    <a:pt x="1138873" y="366480"/>
                  </a:moveTo>
                  <a:cubicBezTo>
                    <a:pt x="1139488" y="364805"/>
                    <a:pt x="1138625" y="362948"/>
                    <a:pt x="1136945" y="362335"/>
                  </a:cubicBezTo>
                  <a:cubicBezTo>
                    <a:pt x="1136911" y="362322"/>
                    <a:pt x="1136876" y="362310"/>
                    <a:pt x="1136841" y="362298"/>
                  </a:cubicBezTo>
                  <a:lnTo>
                    <a:pt x="0" y="0"/>
                  </a:lnTo>
                  <a:lnTo>
                    <a:pt x="0" y="6906"/>
                  </a:lnTo>
                  <a:lnTo>
                    <a:pt x="1134809" y="368571"/>
                  </a:lnTo>
                  <a:cubicBezTo>
                    <a:pt x="1136509" y="369110"/>
                    <a:pt x="1138327" y="368175"/>
                    <a:pt x="1138873" y="366480"/>
                  </a:cubicBezTo>
                  <a:close/>
                </a:path>
              </a:pathLst>
            </a:custGeom>
            <a:grpFill/>
            <a:ln w="6350"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57E326B-448C-474E-A2E4-A2DD3ACF7514}"/>
                </a:ext>
              </a:extLst>
            </p:cNvPr>
            <p:cNvSpPr/>
            <p:nvPr/>
          </p:nvSpPr>
          <p:spPr>
            <a:xfrm>
              <a:off x="0" y="4329514"/>
              <a:ext cx="539750" cy="171075"/>
            </a:xfrm>
            <a:custGeom>
              <a:avLst/>
              <a:gdLst>
                <a:gd name="connsiteX0" fmla="*/ 541782 w 539750"/>
                <a:gd name="connsiteY0" fmla="*/ 169554 h 171074"/>
                <a:gd name="connsiteX1" fmla="*/ 539560 w 539750"/>
                <a:gd name="connsiteY1" fmla="*/ 165436 h 171074"/>
                <a:gd name="connsiteX2" fmla="*/ 0 w 539750"/>
                <a:gd name="connsiteY2" fmla="*/ 0 h 171074"/>
                <a:gd name="connsiteX3" fmla="*/ 0 w 539750"/>
                <a:gd name="connsiteY3" fmla="*/ 6716 h 171074"/>
                <a:gd name="connsiteX4" fmla="*/ 537591 w 539750"/>
                <a:gd name="connsiteY4" fmla="*/ 171455 h 171074"/>
                <a:gd name="connsiteX5" fmla="*/ 541782 w 539750"/>
                <a:gd name="connsiteY5" fmla="*/ 169554 h 1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50" h="171074">
                  <a:moveTo>
                    <a:pt x="541782" y="169554"/>
                  </a:moveTo>
                  <a:cubicBezTo>
                    <a:pt x="542279" y="167808"/>
                    <a:pt x="541294" y="165983"/>
                    <a:pt x="539560" y="165436"/>
                  </a:cubicBezTo>
                  <a:lnTo>
                    <a:pt x="0" y="0"/>
                  </a:lnTo>
                  <a:lnTo>
                    <a:pt x="0" y="6716"/>
                  </a:lnTo>
                  <a:lnTo>
                    <a:pt x="537591" y="171455"/>
                  </a:lnTo>
                  <a:cubicBezTo>
                    <a:pt x="539272" y="172023"/>
                    <a:pt x="541106" y="171191"/>
                    <a:pt x="541782" y="169554"/>
                  </a:cubicBezTo>
                  <a:close/>
                </a:path>
              </a:pathLst>
            </a:custGeom>
            <a:grpFill/>
            <a:ln w="6350"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F702B6D8-16F8-D447-86BB-1A245B1782BA}"/>
                </a:ext>
              </a:extLst>
            </p:cNvPr>
            <p:cNvSpPr/>
            <p:nvPr/>
          </p:nvSpPr>
          <p:spPr>
            <a:xfrm>
              <a:off x="1092586" y="5033447"/>
              <a:ext cx="698500" cy="310469"/>
            </a:xfrm>
            <a:custGeom>
              <a:avLst/>
              <a:gdLst>
                <a:gd name="connsiteX0" fmla="*/ 701861 w 698500"/>
                <a:gd name="connsiteY0" fmla="*/ 306613 h 310469"/>
                <a:gd name="connsiteX1" fmla="*/ 4567 w 698500"/>
                <a:gd name="connsiteY1" fmla="*/ 262 h 310469"/>
                <a:gd name="connsiteX2" fmla="*/ 313 w 698500"/>
                <a:gd name="connsiteY2" fmla="*/ 1846 h 310469"/>
                <a:gd name="connsiteX3" fmla="*/ 1900 w 698500"/>
                <a:gd name="connsiteY3" fmla="*/ 6281 h 310469"/>
                <a:gd name="connsiteX4" fmla="*/ 699194 w 698500"/>
                <a:gd name="connsiteY4" fmla="*/ 312632 h 310469"/>
                <a:gd name="connsiteX5" fmla="*/ 703487 w 698500"/>
                <a:gd name="connsiteY5" fmla="*/ 311040 h 310469"/>
                <a:gd name="connsiteX6" fmla="*/ 703512 w 698500"/>
                <a:gd name="connsiteY6" fmla="*/ 310985 h 310469"/>
                <a:gd name="connsiteX7" fmla="*/ 701877 w 698500"/>
                <a:gd name="connsiteY7" fmla="*/ 306620 h 310469"/>
                <a:gd name="connsiteX8" fmla="*/ 701861 w 698500"/>
                <a:gd name="connsiteY8" fmla="*/ 306613 h 3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00" h="310469">
                  <a:moveTo>
                    <a:pt x="701861" y="306613"/>
                  </a:moveTo>
                  <a:lnTo>
                    <a:pt x="4567" y="262"/>
                  </a:lnTo>
                  <a:cubicBezTo>
                    <a:pt x="2953" y="-421"/>
                    <a:pt x="1084" y="275"/>
                    <a:pt x="313" y="1846"/>
                  </a:cubicBezTo>
                  <a:cubicBezTo>
                    <a:pt x="-460" y="3509"/>
                    <a:pt x="247" y="5483"/>
                    <a:pt x="1900" y="6281"/>
                  </a:cubicBezTo>
                  <a:lnTo>
                    <a:pt x="699194" y="312632"/>
                  </a:lnTo>
                  <a:cubicBezTo>
                    <a:pt x="700820" y="313376"/>
                    <a:pt x="702742" y="312663"/>
                    <a:pt x="703487" y="311040"/>
                  </a:cubicBezTo>
                  <a:cubicBezTo>
                    <a:pt x="703496" y="311022"/>
                    <a:pt x="703504" y="311003"/>
                    <a:pt x="703512" y="310985"/>
                  </a:cubicBezTo>
                  <a:cubicBezTo>
                    <a:pt x="704268" y="309329"/>
                    <a:pt x="703536" y="307375"/>
                    <a:pt x="701877" y="306620"/>
                  </a:cubicBezTo>
                  <a:cubicBezTo>
                    <a:pt x="701872" y="306618"/>
                    <a:pt x="701867" y="306615"/>
                    <a:pt x="701861" y="306613"/>
                  </a:cubicBezTo>
                  <a:close/>
                </a:path>
              </a:pathLst>
            </a:custGeom>
            <a:grpFill/>
            <a:ln w="6350"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B6FE0C2-427D-3C44-9C45-1043A295E5F8}"/>
                </a:ext>
              </a:extLst>
            </p:cNvPr>
            <p:cNvSpPr/>
            <p:nvPr/>
          </p:nvSpPr>
          <p:spPr>
            <a:xfrm>
              <a:off x="3166705" y="5192554"/>
              <a:ext cx="958850" cy="747660"/>
            </a:xfrm>
            <a:custGeom>
              <a:avLst/>
              <a:gdLst>
                <a:gd name="connsiteX0" fmla="*/ 956667 w 958850"/>
                <a:gd name="connsiteY0" fmla="*/ 698 h 747660"/>
                <a:gd name="connsiteX1" fmla="*/ 1246 w 958850"/>
                <a:gd name="connsiteY1" fmla="*/ 746711 h 747660"/>
                <a:gd name="connsiteX2" fmla="*/ 675 w 958850"/>
                <a:gd name="connsiteY2" fmla="*/ 751336 h 747660"/>
                <a:gd name="connsiteX3" fmla="*/ 5374 w 958850"/>
                <a:gd name="connsiteY3" fmla="*/ 751906 h 747660"/>
                <a:gd name="connsiteX4" fmla="*/ 960795 w 958850"/>
                <a:gd name="connsiteY4" fmla="*/ 5893 h 747660"/>
                <a:gd name="connsiteX5" fmla="*/ 961366 w 958850"/>
                <a:gd name="connsiteY5" fmla="*/ 1268 h 747660"/>
                <a:gd name="connsiteX6" fmla="*/ 956731 w 958850"/>
                <a:gd name="connsiteY6" fmla="*/ 698 h 74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850" h="747660">
                  <a:moveTo>
                    <a:pt x="956667" y="698"/>
                  </a:moveTo>
                  <a:lnTo>
                    <a:pt x="1246" y="746711"/>
                  </a:lnTo>
                  <a:cubicBezTo>
                    <a:pt x="-160" y="747848"/>
                    <a:pt x="-412" y="749892"/>
                    <a:pt x="675" y="751336"/>
                  </a:cubicBezTo>
                  <a:cubicBezTo>
                    <a:pt x="1820" y="752779"/>
                    <a:pt x="3915" y="753033"/>
                    <a:pt x="5374" y="751906"/>
                  </a:cubicBezTo>
                  <a:lnTo>
                    <a:pt x="960795" y="5893"/>
                  </a:lnTo>
                  <a:cubicBezTo>
                    <a:pt x="962232" y="4774"/>
                    <a:pt x="962488" y="2703"/>
                    <a:pt x="961366" y="1268"/>
                  </a:cubicBezTo>
                  <a:cubicBezTo>
                    <a:pt x="960244" y="-167"/>
                    <a:pt x="958169" y="-422"/>
                    <a:pt x="956731" y="698"/>
                  </a:cubicBezTo>
                  <a:close/>
                </a:path>
              </a:pathLst>
            </a:custGeom>
            <a:grpFill/>
            <a:ln w="6350"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8F38704F-2413-2445-AB07-02E419FFB6EB}"/>
                </a:ext>
              </a:extLst>
            </p:cNvPr>
            <p:cNvSpPr/>
            <p:nvPr/>
          </p:nvSpPr>
          <p:spPr>
            <a:xfrm>
              <a:off x="1152326" y="6568883"/>
              <a:ext cx="749300" cy="88705"/>
            </a:xfrm>
            <a:custGeom>
              <a:avLst/>
              <a:gdLst>
                <a:gd name="connsiteX0" fmla="*/ 751404 w 749300"/>
                <a:gd name="connsiteY0" fmla="*/ 87375 h 88705"/>
                <a:gd name="connsiteX1" fmla="*/ 2866 w 749300"/>
                <a:gd name="connsiteY1" fmla="*/ 0 h 88705"/>
                <a:gd name="connsiteX2" fmla="*/ 29 w 749300"/>
                <a:gd name="connsiteY2" fmla="*/ 3701 h 88705"/>
                <a:gd name="connsiteX3" fmla="*/ 2104 w 749300"/>
                <a:gd name="connsiteY3" fmla="*/ 6336 h 88705"/>
                <a:gd name="connsiteX4" fmla="*/ 750642 w 749300"/>
                <a:gd name="connsiteY4" fmla="*/ 93965 h 88705"/>
                <a:gd name="connsiteX5" fmla="*/ 754135 w 749300"/>
                <a:gd name="connsiteY5" fmla="*/ 91177 h 88705"/>
                <a:gd name="connsiteX6" fmla="*/ 751429 w 749300"/>
                <a:gd name="connsiteY6" fmla="*/ 87379 h 88705"/>
                <a:gd name="connsiteX7" fmla="*/ 751404 w 749300"/>
                <a:gd name="connsiteY7" fmla="*/ 87375 h 8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300" h="88705">
                  <a:moveTo>
                    <a:pt x="751404" y="87375"/>
                  </a:moveTo>
                  <a:lnTo>
                    <a:pt x="2866" y="0"/>
                  </a:lnTo>
                  <a:cubicBezTo>
                    <a:pt x="1059" y="240"/>
                    <a:pt x="-212" y="1897"/>
                    <a:pt x="29" y="3701"/>
                  </a:cubicBezTo>
                  <a:cubicBezTo>
                    <a:pt x="188" y="4891"/>
                    <a:pt x="983" y="5900"/>
                    <a:pt x="2104" y="6336"/>
                  </a:cubicBezTo>
                  <a:lnTo>
                    <a:pt x="750642" y="93965"/>
                  </a:lnTo>
                  <a:cubicBezTo>
                    <a:pt x="752356" y="94083"/>
                    <a:pt x="753875" y="92871"/>
                    <a:pt x="754135" y="91177"/>
                  </a:cubicBezTo>
                  <a:cubicBezTo>
                    <a:pt x="754438" y="89382"/>
                    <a:pt x="753227" y="87682"/>
                    <a:pt x="751429" y="87379"/>
                  </a:cubicBezTo>
                  <a:cubicBezTo>
                    <a:pt x="751421" y="87378"/>
                    <a:pt x="751412" y="87376"/>
                    <a:pt x="751404" y="87375"/>
                  </a:cubicBezTo>
                  <a:close/>
                </a:path>
              </a:pathLst>
            </a:custGeom>
            <a:grpFill/>
            <a:ln w="6350"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1DC3F25-03AB-4948-A237-44699D1D1229}"/>
                </a:ext>
              </a:extLst>
            </p:cNvPr>
            <p:cNvSpPr/>
            <p:nvPr/>
          </p:nvSpPr>
          <p:spPr>
            <a:xfrm>
              <a:off x="866659" y="6024508"/>
              <a:ext cx="1035050" cy="633611"/>
            </a:xfrm>
            <a:custGeom>
              <a:avLst/>
              <a:gdLst>
                <a:gd name="connsiteX0" fmla="*/ 4941 w 1035050"/>
                <a:gd name="connsiteY0" fmla="*/ 421 h 633610"/>
                <a:gd name="connsiteX1" fmla="*/ 560 w 1035050"/>
                <a:gd name="connsiteY1" fmla="*/ 1498 h 633610"/>
                <a:gd name="connsiteX2" fmla="*/ 1449 w 1035050"/>
                <a:gd name="connsiteY2" fmla="*/ 6060 h 633610"/>
                <a:gd name="connsiteX3" fmla="*/ 1034975 w 1035050"/>
                <a:gd name="connsiteY3" fmla="*/ 637833 h 633610"/>
                <a:gd name="connsiteX4" fmla="*/ 1039293 w 1035050"/>
                <a:gd name="connsiteY4" fmla="*/ 636819 h 633610"/>
                <a:gd name="connsiteX5" fmla="*/ 1038404 w 1035050"/>
                <a:gd name="connsiteY5" fmla="*/ 632257 h 63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50" h="633610">
                  <a:moveTo>
                    <a:pt x="4941" y="421"/>
                  </a:moveTo>
                  <a:cubicBezTo>
                    <a:pt x="3425" y="-427"/>
                    <a:pt x="1508" y="44"/>
                    <a:pt x="560" y="1498"/>
                  </a:cubicBezTo>
                  <a:cubicBezTo>
                    <a:pt x="-452" y="3004"/>
                    <a:pt x="-55" y="5042"/>
                    <a:pt x="1449" y="6060"/>
                  </a:cubicBezTo>
                  <a:lnTo>
                    <a:pt x="1034975" y="637833"/>
                  </a:lnTo>
                  <a:cubicBezTo>
                    <a:pt x="1036461" y="638654"/>
                    <a:pt x="1038329" y="638215"/>
                    <a:pt x="1039293" y="636819"/>
                  </a:cubicBezTo>
                  <a:cubicBezTo>
                    <a:pt x="1040305" y="635314"/>
                    <a:pt x="1039908" y="633275"/>
                    <a:pt x="1038404" y="632257"/>
                  </a:cubicBezTo>
                  <a:close/>
                </a:path>
              </a:pathLst>
            </a:custGeom>
            <a:grpFill/>
            <a:ln w="6350"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353AA6C1-325B-FB44-876B-FF7286F4A6C3}"/>
                </a:ext>
              </a:extLst>
            </p:cNvPr>
            <p:cNvSpPr/>
            <p:nvPr/>
          </p:nvSpPr>
          <p:spPr>
            <a:xfrm>
              <a:off x="1092493" y="4695779"/>
              <a:ext cx="44450" cy="342150"/>
            </a:xfrm>
            <a:custGeom>
              <a:avLst/>
              <a:gdLst>
                <a:gd name="connsiteX0" fmla="*/ 43713 w 44450"/>
                <a:gd name="connsiteY0" fmla="*/ 26 h 342149"/>
                <a:gd name="connsiteX1" fmla="*/ 40030 w 44450"/>
                <a:gd name="connsiteY1" fmla="*/ 2877 h 342149"/>
                <a:gd name="connsiteX2" fmla="*/ 25 w 44450"/>
                <a:gd name="connsiteY2" fmla="*/ 340528 h 342149"/>
                <a:gd name="connsiteX3" fmla="*/ 2902 w 44450"/>
                <a:gd name="connsiteY3" fmla="*/ 344198 h 342149"/>
                <a:gd name="connsiteX4" fmla="*/ 2946 w 44450"/>
                <a:gd name="connsiteY4" fmla="*/ 344203 h 342149"/>
                <a:gd name="connsiteX5" fmla="*/ 6629 w 44450"/>
                <a:gd name="connsiteY5" fmla="*/ 341288 h 342149"/>
                <a:gd name="connsiteX6" fmla="*/ 46634 w 44450"/>
                <a:gd name="connsiteY6" fmla="*/ 3701 h 342149"/>
                <a:gd name="connsiteX7" fmla="*/ 43756 w 44450"/>
                <a:gd name="connsiteY7" fmla="*/ 31 h 342149"/>
                <a:gd name="connsiteX8" fmla="*/ 43713 w 44450"/>
                <a:gd name="connsiteY8" fmla="*/ 26 h 3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 h="342149">
                  <a:moveTo>
                    <a:pt x="43713" y="26"/>
                  </a:moveTo>
                  <a:cubicBezTo>
                    <a:pt x="41907" y="-199"/>
                    <a:pt x="40261" y="1076"/>
                    <a:pt x="40030" y="2877"/>
                  </a:cubicBezTo>
                  <a:lnTo>
                    <a:pt x="25" y="340528"/>
                  </a:lnTo>
                  <a:cubicBezTo>
                    <a:pt x="-196" y="342334"/>
                    <a:pt x="1092" y="343977"/>
                    <a:pt x="2902" y="344198"/>
                  </a:cubicBezTo>
                  <a:cubicBezTo>
                    <a:pt x="2917" y="344200"/>
                    <a:pt x="2931" y="344201"/>
                    <a:pt x="2946" y="344203"/>
                  </a:cubicBezTo>
                  <a:cubicBezTo>
                    <a:pt x="4763" y="344390"/>
                    <a:pt x="6397" y="343096"/>
                    <a:pt x="6629" y="341288"/>
                  </a:cubicBezTo>
                  <a:lnTo>
                    <a:pt x="46634" y="3701"/>
                  </a:lnTo>
                  <a:cubicBezTo>
                    <a:pt x="46855" y="1894"/>
                    <a:pt x="45567" y="251"/>
                    <a:pt x="43756" y="31"/>
                  </a:cubicBezTo>
                  <a:cubicBezTo>
                    <a:pt x="43742" y="29"/>
                    <a:pt x="43727" y="27"/>
                    <a:pt x="43713" y="26"/>
                  </a:cubicBezTo>
                  <a:close/>
                </a:path>
              </a:pathLst>
            </a:custGeom>
            <a:grpFill/>
            <a:ln w="6350"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8BE15E5E-09EF-C946-B0F9-BDCC90C619A4}"/>
                </a:ext>
              </a:extLst>
            </p:cNvPr>
            <p:cNvSpPr/>
            <p:nvPr/>
          </p:nvSpPr>
          <p:spPr>
            <a:xfrm>
              <a:off x="3166687" y="5020336"/>
              <a:ext cx="723900" cy="918735"/>
            </a:xfrm>
            <a:custGeom>
              <a:avLst/>
              <a:gdLst>
                <a:gd name="connsiteX0" fmla="*/ 718878 w 723900"/>
                <a:gd name="connsiteY0" fmla="*/ 1144 h 918735"/>
                <a:gd name="connsiteX1" fmla="*/ 693 w 723900"/>
                <a:gd name="connsiteY1" fmla="*/ 918929 h 918735"/>
                <a:gd name="connsiteX2" fmla="*/ 1296 w 723900"/>
                <a:gd name="connsiteY2" fmla="*/ 923586 h 918735"/>
                <a:gd name="connsiteX3" fmla="*/ 5963 w 723900"/>
                <a:gd name="connsiteY3" fmla="*/ 922984 h 918735"/>
                <a:gd name="connsiteX4" fmla="*/ 724084 w 723900"/>
                <a:gd name="connsiteY4" fmla="*/ 5199 h 918735"/>
                <a:gd name="connsiteX5" fmla="*/ 723513 w 723900"/>
                <a:gd name="connsiteY5" fmla="*/ 827 h 918735"/>
                <a:gd name="connsiteX6" fmla="*/ 718939 w 723900"/>
                <a:gd name="connsiteY6" fmla="*/ 1073 h 918735"/>
                <a:gd name="connsiteX7" fmla="*/ 718877 w 723900"/>
                <a:gd name="connsiteY7" fmla="*/ 1144 h 91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900" h="918735">
                  <a:moveTo>
                    <a:pt x="718878" y="1144"/>
                  </a:moveTo>
                  <a:lnTo>
                    <a:pt x="693" y="918929"/>
                  </a:lnTo>
                  <a:cubicBezTo>
                    <a:pt x="-430" y="920381"/>
                    <a:pt x="-160" y="922466"/>
                    <a:pt x="1296" y="923586"/>
                  </a:cubicBezTo>
                  <a:cubicBezTo>
                    <a:pt x="2751" y="924705"/>
                    <a:pt x="4841" y="924436"/>
                    <a:pt x="5963" y="922984"/>
                  </a:cubicBezTo>
                  <a:lnTo>
                    <a:pt x="724084" y="5199"/>
                  </a:lnTo>
                  <a:cubicBezTo>
                    <a:pt x="725043" y="3810"/>
                    <a:pt x="724796" y="1924"/>
                    <a:pt x="723513" y="827"/>
                  </a:cubicBezTo>
                  <a:cubicBezTo>
                    <a:pt x="722182" y="-365"/>
                    <a:pt x="720134" y="-255"/>
                    <a:pt x="718939" y="1073"/>
                  </a:cubicBezTo>
                  <a:cubicBezTo>
                    <a:pt x="718919" y="1096"/>
                    <a:pt x="718898" y="1120"/>
                    <a:pt x="718877" y="1144"/>
                  </a:cubicBezTo>
                  <a:close/>
                </a:path>
              </a:pathLst>
            </a:custGeom>
            <a:grpFill/>
            <a:ln w="6350"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A67B4957-7F9E-D14F-9F84-8488877512A2}"/>
                </a:ext>
              </a:extLst>
            </p:cNvPr>
            <p:cNvSpPr/>
            <p:nvPr/>
          </p:nvSpPr>
          <p:spPr>
            <a:xfrm>
              <a:off x="535252" y="4494770"/>
              <a:ext cx="558800" cy="544905"/>
            </a:xfrm>
            <a:custGeom>
              <a:avLst/>
              <a:gdLst>
                <a:gd name="connsiteX0" fmla="*/ 5641 w 558800"/>
                <a:gd name="connsiteY0" fmla="*/ 940 h 544905"/>
                <a:gd name="connsiteX1" fmla="*/ 942 w 558800"/>
                <a:gd name="connsiteY1" fmla="*/ 1003 h 544905"/>
                <a:gd name="connsiteX2" fmla="*/ 1005 w 558800"/>
                <a:gd name="connsiteY2" fmla="*/ 5692 h 544905"/>
                <a:gd name="connsiteX3" fmla="*/ 558281 w 558800"/>
                <a:gd name="connsiteY3" fmla="*/ 544261 h 544905"/>
                <a:gd name="connsiteX4" fmla="*/ 562917 w 558800"/>
                <a:gd name="connsiteY4" fmla="*/ 544261 h 544905"/>
                <a:gd name="connsiteX5" fmla="*/ 563037 w 558800"/>
                <a:gd name="connsiteY5" fmla="*/ 539692 h 544905"/>
                <a:gd name="connsiteX6" fmla="*/ 562917 w 558800"/>
                <a:gd name="connsiteY6" fmla="*/ 539572 h 5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00" h="544905">
                  <a:moveTo>
                    <a:pt x="5641" y="940"/>
                  </a:moveTo>
                  <a:cubicBezTo>
                    <a:pt x="4326" y="-338"/>
                    <a:pt x="2222" y="-309"/>
                    <a:pt x="942" y="1003"/>
                  </a:cubicBezTo>
                  <a:cubicBezTo>
                    <a:pt x="-338" y="2315"/>
                    <a:pt x="-310" y="4415"/>
                    <a:pt x="1005" y="5692"/>
                  </a:cubicBezTo>
                  <a:lnTo>
                    <a:pt x="558281" y="544261"/>
                  </a:lnTo>
                  <a:cubicBezTo>
                    <a:pt x="559567" y="545525"/>
                    <a:pt x="561631" y="545525"/>
                    <a:pt x="562917" y="544261"/>
                  </a:cubicBezTo>
                  <a:cubicBezTo>
                    <a:pt x="564214" y="543032"/>
                    <a:pt x="564268" y="540987"/>
                    <a:pt x="563037" y="539692"/>
                  </a:cubicBezTo>
                  <a:cubicBezTo>
                    <a:pt x="562998" y="539651"/>
                    <a:pt x="562958" y="539611"/>
                    <a:pt x="562917" y="539572"/>
                  </a:cubicBezTo>
                  <a:close/>
                </a:path>
              </a:pathLst>
            </a:custGeom>
            <a:grpFill/>
            <a:ln w="6350"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91AB4376-1596-1E47-B39B-A83F5A581A75}"/>
                </a:ext>
              </a:extLst>
            </p:cNvPr>
            <p:cNvSpPr/>
            <p:nvPr/>
          </p:nvSpPr>
          <p:spPr>
            <a:xfrm>
              <a:off x="0" y="5263558"/>
              <a:ext cx="768350" cy="380166"/>
            </a:xfrm>
            <a:custGeom>
              <a:avLst/>
              <a:gdLst>
                <a:gd name="connsiteX0" fmla="*/ 768350 w 768350"/>
                <a:gd name="connsiteY0" fmla="*/ 1925 h 380166"/>
                <a:gd name="connsiteX1" fmla="*/ 763969 w 768350"/>
                <a:gd name="connsiteY1" fmla="*/ 278 h 380166"/>
                <a:gd name="connsiteX2" fmla="*/ 0 w 768350"/>
                <a:gd name="connsiteY2" fmla="*/ 376325 h 380166"/>
                <a:gd name="connsiteX3" fmla="*/ 0 w 768350"/>
                <a:gd name="connsiteY3" fmla="*/ 383739 h 380166"/>
                <a:gd name="connsiteX4" fmla="*/ 766953 w 768350"/>
                <a:gd name="connsiteY4" fmla="*/ 6234 h 380166"/>
                <a:gd name="connsiteX5" fmla="*/ 768350 w 768350"/>
                <a:gd name="connsiteY5" fmla="*/ 1925 h 38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350" h="380166">
                  <a:moveTo>
                    <a:pt x="768350" y="1925"/>
                  </a:moveTo>
                  <a:cubicBezTo>
                    <a:pt x="767574" y="286"/>
                    <a:pt x="765635" y="-443"/>
                    <a:pt x="763969" y="278"/>
                  </a:cubicBezTo>
                  <a:lnTo>
                    <a:pt x="0" y="376325"/>
                  </a:lnTo>
                  <a:lnTo>
                    <a:pt x="0" y="383739"/>
                  </a:lnTo>
                  <a:lnTo>
                    <a:pt x="766953" y="6234"/>
                  </a:lnTo>
                  <a:cubicBezTo>
                    <a:pt x="768465" y="5374"/>
                    <a:pt x="769071" y="3506"/>
                    <a:pt x="768350" y="1925"/>
                  </a:cubicBezTo>
                  <a:close/>
                </a:path>
              </a:pathLst>
            </a:custGeom>
            <a:grpFill/>
            <a:ln w="6350"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428E5758-C1F4-EF46-B437-8F1A9BF841C7}"/>
                </a:ext>
              </a:extLst>
            </p:cNvPr>
            <p:cNvSpPr/>
            <p:nvPr/>
          </p:nvSpPr>
          <p:spPr>
            <a:xfrm>
              <a:off x="762299" y="4695767"/>
              <a:ext cx="374650" cy="570249"/>
            </a:xfrm>
            <a:custGeom>
              <a:avLst/>
              <a:gdLst>
                <a:gd name="connsiteX0" fmla="*/ 375367 w 374650"/>
                <a:gd name="connsiteY0" fmla="*/ 544 h 570249"/>
                <a:gd name="connsiteX1" fmla="*/ 370732 w 374650"/>
                <a:gd name="connsiteY1" fmla="*/ 1495 h 570249"/>
                <a:gd name="connsiteX2" fmla="*/ 400 w 374650"/>
                <a:gd name="connsiteY2" fmla="*/ 569273 h 570249"/>
                <a:gd name="connsiteX3" fmla="*/ 1289 w 374650"/>
                <a:gd name="connsiteY3" fmla="*/ 573455 h 570249"/>
                <a:gd name="connsiteX4" fmla="*/ 5844 w 374650"/>
                <a:gd name="connsiteY4" fmla="*/ 572986 h 570249"/>
                <a:gd name="connsiteX5" fmla="*/ 5924 w 374650"/>
                <a:gd name="connsiteY5" fmla="*/ 572884 h 570249"/>
                <a:gd name="connsiteX6" fmla="*/ 376320 w 374650"/>
                <a:gd name="connsiteY6" fmla="*/ 5106 h 570249"/>
                <a:gd name="connsiteX7" fmla="*/ 375368 w 374650"/>
                <a:gd name="connsiteY7" fmla="*/ 544 h 570249"/>
                <a:gd name="connsiteX8" fmla="*/ 375367 w 374650"/>
                <a:gd name="connsiteY8" fmla="*/ 544 h 57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650" h="570249">
                  <a:moveTo>
                    <a:pt x="375367" y="544"/>
                  </a:moveTo>
                  <a:cubicBezTo>
                    <a:pt x="373822" y="-460"/>
                    <a:pt x="371755" y="-36"/>
                    <a:pt x="370732" y="1495"/>
                  </a:cubicBezTo>
                  <a:lnTo>
                    <a:pt x="400" y="569273"/>
                  </a:lnTo>
                  <a:cubicBezTo>
                    <a:pt x="-374" y="570696"/>
                    <a:pt x="3" y="572468"/>
                    <a:pt x="1289" y="573455"/>
                  </a:cubicBezTo>
                  <a:cubicBezTo>
                    <a:pt x="2676" y="574581"/>
                    <a:pt x="4716" y="574371"/>
                    <a:pt x="5844" y="572986"/>
                  </a:cubicBezTo>
                  <a:cubicBezTo>
                    <a:pt x="5872" y="572953"/>
                    <a:pt x="5898" y="572919"/>
                    <a:pt x="5924" y="572884"/>
                  </a:cubicBezTo>
                  <a:lnTo>
                    <a:pt x="376320" y="5106"/>
                  </a:lnTo>
                  <a:cubicBezTo>
                    <a:pt x="377319" y="3584"/>
                    <a:pt x="376893" y="1542"/>
                    <a:pt x="375368" y="544"/>
                  </a:cubicBezTo>
                  <a:cubicBezTo>
                    <a:pt x="375367" y="544"/>
                    <a:pt x="375367" y="544"/>
                    <a:pt x="375367" y="544"/>
                  </a:cubicBezTo>
                  <a:close/>
                </a:path>
              </a:pathLst>
            </a:custGeom>
            <a:grpFill/>
            <a:ln w="6350"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9DCBEDD2-8BF9-324A-8CF4-0AE5F42522FC}"/>
                </a:ext>
              </a:extLst>
            </p:cNvPr>
            <p:cNvSpPr/>
            <p:nvPr/>
          </p:nvSpPr>
          <p:spPr>
            <a:xfrm>
              <a:off x="535369" y="4495080"/>
              <a:ext cx="228600" cy="773005"/>
            </a:xfrm>
            <a:custGeom>
              <a:avLst/>
              <a:gdLst>
                <a:gd name="connsiteX0" fmla="*/ 2667 w 228600"/>
                <a:gd name="connsiteY0" fmla="*/ 60 h 773004"/>
                <a:gd name="connsiteX1" fmla="*/ 63 w 228600"/>
                <a:gd name="connsiteY1" fmla="*/ 3988 h 773004"/>
                <a:gd name="connsiteX2" fmla="*/ 226949 w 228600"/>
                <a:gd name="connsiteY2" fmla="*/ 772558 h 773004"/>
                <a:gd name="connsiteX3" fmla="*/ 231044 w 228600"/>
                <a:gd name="connsiteY3" fmla="*/ 774807 h 773004"/>
                <a:gd name="connsiteX4" fmla="*/ 233299 w 228600"/>
                <a:gd name="connsiteY4" fmla="*/ 770720 h 773004"/>
                <a:gd name="connsiteX5" fmla="*/ 6413 w 228600"/>
                <a:gd name="connsiteY5" fmla="*/ 2087 h 773004"/>
                <a:gd name="connsiteX6" fmla="*/ 2667 w 228600"/>
                <a:gd name="connsiteY6" fmla="*/ 60 h 77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773004">
                  <a:moveTo>
                    <a:pt x="2667" y="60"/>
                  </a:moveTo>
                  <a:cubicBezTo>
                    <a:pt x="870" y="441"/>
                    <a:pt x="-289" y="2189"/>
                    <a:pt x="63" y="3988"/>
                  </a:cubicBezTo>
                  <a:lnTo>
                    <a:pt x="226949" y="772558"/>
                  </a:lnTo>
                  <a:cubicBezTo>
                    <a:pt x="227457" y="774308"/>
                    <a:pt x="229291" y="775315"/>
                    <a:pt x="231044" y="774807"/>
                  </a:cubicBezTo>
                  <a:cubicBezTo>
                    <a:pt x="232798" y="774300"/>
                    <a:pt x="233807" y="772470"/>
                    <a:pt x="233299" y="770720"/>
                  </a:cubicBezTo>
                  <a:lnTo>
                    <a:pt x="6413" y="2087"/>
                  </a:lnTo>
                  <a:cubicBezTo>
                    <a:pt x="5807" y="608"/>
                    <a:pt x="4240" y="-240"/>
                    <a:pt x="2667" y="60"/>
                  </a:cubicBezTo>
                  <a:close/>
                </a:path>
              </a:pathLst>
            </a:custGeom>
            <a:grpFill/>
            <a:ln w="6350"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4FD2715D-7CF3-2342-9CDC-5CB592EF9C19}"/>
                </a:ext>
              </a:extLst>
            </p:cNvPr>
            <p:cNvSpPr/>
            <p:nvPr/>
          </p:nvSpPr>
          <p:spPr>
            <a:xfrm>
              <a:off x="3884674" y="5020096"/>
              <a:ext cx="241300" cy="177411"/>
            </a:xfrm>
            <a:custGeom>
              <a:avLst/>
              <a:gdLst>
                <a:gd name="connsiteX0" fmla="*/ 5399 w 241300"/>
                <a:gd name="connsiteY0" fmla="*/ 750 h 177410"/>
                <a:gd name="connsiteX1" fmla="*/ 752 w 241300"/>
                <a:gd name="connsiteY1" fmla="*/ 1202 h 177410"/>
                <a:gd name="connsiteX2" fmla="*/ 1205 w 241300"/>
                <a:gd name="connsiteY2" fmla="*/ 5840 h 177410"/>
                <a:gd name="connsiteX3" fmla="*/ 1526 w 241300"/>
                <a:gd name="connsiteY3" fmla="*/ 6072 h 177410"/>
                <a:gd name="connsiteX4" fmla="*/ 238762 w 241300"/>
                <a:gd name="connsiteY4" fmla="*/ 178414 h 177410"/>
                <a:gd name="connsiteX5" fmla="*/ 243397 w 241300"/>
                <a:gd name="connsiteY5" fmla="*/ 177717 h 177410"/>
                <a:gd name="connsiteX6" fmla="*/ 242699 w 241300"/>
                <a:gd name="connsiteY6" fmla="*/ 173092 h 1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00" h="177410">
                  <a:moveTo>
                    <a:pt x="5399" y="750"/>
                  </a:moveTo>
                  <a:cubicBezTo>
                    <a:pt x="3991" y="-406"/>
                    <a:pt x="1910" y="-203"/>
                    <a:pt x="752" y="1202"/>
                  </a:cubicBezTo>
                  <a:cubicBezTo>
                    <a:pt x="-407" y="2608"/>
                    <a:pt x="-204" y="4684"/>
                    <a:pt x="1205" y="5840"/>
                  </a:cubicBezTo>
                  <a:cubicBezTo>
                    <a:pt x="1307" y="5924"/>
                    <a:pt x="1414" y="6001"/>
                    <a:pt x="1526" y="6072"/>
                  </a:cubicBezTo>
                  <a:lnTo>
                    <a:pt x="238762" y="178414"/>
                  </a:lnTo>
                  <a:cubicBezTo>
                    <a:pt x="240235" y="179499"/>
                    <a:pt x="242310" y="179187"/>
                    <a:pt x="243397" y="177717"/>
                  </a:cubicBezTo>
                  <a:cubicBezTo>
                    <a:pt x="244484" y="176248"/>
                    <a:pt x="244172" y="174177"/>
                    <a:pt x="242699" y="173092"/>
                  </a:cubicBezTo>
                  <a:close/>
                </a:path>
              </a:pathLst>
            </a:custGeom>
            <a:grpFill/>
            <a:ln w="6350"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529022A8-A465-3148-A878-14598232E0E5}"/>
                </a:ext>
              </a:extLst>
            </p:cNvPr>
            <p:cNvSpPr/>
            <p:nvPr/>
          </p:nvSpPr>
          <p:spPr>
            <a:xfrm>
              <a:off x="0" y="4689476"/>
              <a:ext cx="101600" cy="259780"/>
            </a:xfrm>
            <a:custGeom>
              <a:avLst/>
              <a:gdLst>
                <a:gd name="connsiteX0" fmla="*/ 103505 w 101600"/>
                <a:gd name="connsiteY0" fmla="*/ 309 h 259780"/>
                <a:gd name="connsiteX1" fmla="*/ 99124 w 101600"/>
                <a:gd name="connsiteY1" fmla="*/ 1893 h 259780"/>
                <a:gd name="connsiteX2" fmla="*/ 0 w 101600"/>
                <a:gd name="connsiteY2" fmla="*/ 247163 h 259780"/>
                <a:gd name="connsiteX3" fmla="*/ 0 w 101600"/>
                <a:gd name="connsiteY3" fmla="*/ 264778 h 259780"/>
                <a:gd name="connsiteX4" fmla="*/ 105283 w 101600"/>
                <a:gd name="connsiteY4" fmla="*/ 4364 h 259780"/>
                <a:gd name="connsiteX5" fmla="*/ 103505 w 101600"/>
                <a:gd name="connsiteY5" fmla="*/ 309 h 2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 h="259780">
                  <a:moveTo>
                    <a:pt x="103505" y="309"/>
                  </a:moveTo>
                  <a:cubicBezTo>
                    <a:pt x="101857" y="-457"/>
                    <a:pt x="99898" y="251"/>
                    <a:pt x="99124" y="1893"/>
                  </a:cubicBezTo>
                  <a:lnTo>
                    <a:pt x="0" y="247163"/>
                  </a:lnTo>
                  <a:lnTo>
                    <a:pt x="0" y="264778"/>
                  </a:lnTo>
                  <a:lnTo>
                    <a:pt x="105283" y="4364"/>
                  </a:lnTo>
                  <a:cubicBezTo>
                    <a:pt x="105857" y="2756"/>
                    <a:pt x="105078" y="980"/>
                    <a:pt x="103505" y="309"/>
                  </a:cubicBezTo>
                  <a:close/>
                </a:path>
              </a:pathLst>
            </a:custGeom>
            <a:grpFill/>
            <a:ln w="6350"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F8BA7275-51F8-2347-B626-6B69DBD70B67}"/>
                </a:ext>
              </a:extLst>
            </p:cNvPr>
            <p:cNvSpPr/>
            <p:nvPr/>
          </p:nvSpPr>
          <p:spPr>
            <a:xfrm>
              <a:off x="1132533" y="4695752"/>
              <a:ext cx="660400" cy="646283"/>
            </a:xfrm>
            <a:custGeom>
              <a:avLst/>
              <a:gdLst>
                <a:gd name="connsiteX0" fmla="*/ 5641 w 660400"/>
                <a:gd name="connsiteY0" fmla="*/ 940 h 646282"/>
                <a:gd name="connsiteX1" fmla="*/ 942 w 660400"/>
                <a:gd name="connsiteY1" fmla="*/ 1003 h 646282"/>
                <a:gd name="connsiteX2" fmla="*/ 1005 w 660400"/>
                <a:gd name="connsiteY2" fmla="*/ 5692 h 646282"/>
                <a:gd name="connsiteX3" fmla="*/ 658167 w 660400"/>
                <a:gd name="connsiteY3" fmla="*/ 649694 h 646282"/>
                <a:gd name="connsiteX4" fmla="*/ 662421 w 660400"/>
                <a:gd name="connsiteY4" fmla="*/ 649694 h 646282"/>
                <a:gd name="connsiteX5" fmla="*/ 662776 w 660400"/>
                <a:gd name="connsiteY5" fmla="*/ 645047 h 646282"/>
                <a:gd name="connsiteX6" fmla="*/ 662739 w 660400"/>
                <a:gd name="connsiteY6" fmla="*/ 645005 h 64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400" h="646282">
                  <a:moveTo>
                    <a:pt x="5641" y="940"/>
                  </a:moveTo>
                  <a:cubicBezTo>
                    <a:pt x="4326" y="-338"/>
                    <a:pt x="2222" y="-309"/>
                    <a:pt x="942" y="1003"/>
                  </a:cubicBezTo>
                  <a:cubicBezTo>
                    <a:pt x="-338" y="2315"/>
                    <a:pt x="-310" y="4415"/>
                    <a:pt x="1005" y="5692"/>
                  </a:cubicBezTo>
                  <a:lnTo>
                    <a:pt x="658167" y="649694"/>
                  </a:lnTo>
                  <a:cubicBezTo>
                    <a:pt x="659396" y="650727"/>
                    <a:pt x="661192" y="650727"/>
                    <a:pt x="662421" y="649694"/>
                  </a:cubicBezTo>
                  <a:cubicBezTo>
                    <a:pt x="663805" y="648508"/>
                    <a:pt x="663964" y="646428"/>
                    <a:pt x="662776" y="645047"/>
                  </a:cubicBezTo>
                  <a:cubicBezTo>
                    <a:pt x="662764" y="645033"/>
                    <a:pt x="662751" y="645019"/>
                    <a:pt x="662739" y="645005"/>
                  </a:cubicBezTo>
                  <a:close/>
                </a:path>
              </a:pathLst>
            </a:custGeom>
            <a:grpFill/>
            <a:ln w="6350"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45379180-DE11-A248-989D-17A39E6E012B}"/>
                </a:ext>
              </a:extLst>
            </p:cNvPr>
            <p:cNvSpPr/>
            <p:nvPr/>
          </p:nvSpPr>
          <p:spPr>
            <a:xfrm>
              <a:off x="535478" y="4494806"/>
              <a:ext cx="603250" cy="202755"/>
            </a:xfrm>
            <a:custGeom>
              <a:avLst/>
              <a:gdLst>
                <a:gd name="connsiteX0" fmla="*/ 601172 w 603250"/>
                <a:gd name="connsiteY0" fmla="*/ 201124 h 202755"/>
                <a:gd name="connsiteX1" fmla="*/ 4272 w 603250"/>
                <a:gd name="connsiteY1" fmla="*/ 143 h 202755"/>
                <a:gd name="connsiteX2" fmla="*/ 208 w 603250"/>
                <a:gd name="connsiteY2" fmla="*/ 2171 h 202755"/>
                <a:gd name="connsiteX3" fmla="*/ 2152 w 603250"/>
                <a:gd name="connsiteY3" fmla="*/ 6407 h 202755"/>
                <a:gd name="connsiteX4" fmla="*/ 2176 w 603250"/>
                <a:gd name="connsiteY4" fmla="*/ 6416 h 202755"/>
                <a:gd name="connsiteX5" fmla="*/ 599457 w 603250"/>
                <a:gd name="connsiteY5" fmla="*/ 207397 h 202755"/>
                <a:gd name="connsiteX6" fmla="*/ 603680 w 603250"/>
                <a:gd name="connsiteY6" fmla="*/ 205275 h 202755"/>
                <a:gd name="connsiteX7" fmla="*/ 601553 w 603250"/>
                <a:gd name="connsiteY7" fmla="*/ 201061 h 20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250" h="202755">
                  <a:moveTo>
                    <a:pt x="601172" y="201124"/>
                  </a:moveTo>
                  <a:lnTo>
                    <a:pt x="4272" y="143"/>
                  </a:lnTo>
                  <a:cubicBezTo>
                    <a:pt x="2592" y="-366"/>
                    <a:pt x="807" y="524"/>
                    <a:pt x="208" y="2171"/>
                  </a:cubicBezTo>
                  <a:cubicBezTo>
                    <a:pt x="-428" y="3876"/>
                    <a:pt x="443" y="5773"/>
                    <a:pt x="2152" y="6407"/>
                  </a:cubicBezTo>
                  <a:cubicBezTo>
                    <a:pt x="2160" y="6410"/>
                    <a:pt x="2168" y="6413"/>
                    <a:pt x="2176" y="6416"/>
                  </a:cubicBezTo>
                  <a:lnTo>
                    <a:pt x="599457" y="207397"/>
                  </a:lnTo>
                  <a:cubicBezTo>
                    <a:pt x="601211" y="207975"/>
                    <a:pt x="603101" y="207024"/>
                    <a:pt x="603680" y="205275"/>
                  </a:cubicBezTo>
                  <a:cubicBezTo>
                    <a:pt x="604259" y="203525"/>
                    <a:pt x="603306" y="201638"/>
                    <a:pt x="601553" y="201061"/>
                  </a:cubicBezTo>
                  <a:close/>
                </a:path>
              </a:pathLst>
            </a:custGeom>
            <a:grpFill/>
            <a:ln w="6350"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0C07CE6B-4C28-594A-B3F4-80B546C1AC24}"/>
                </a:ext>
              </a:extLst>
            </p:cNvPr>
            <p:cNvSpPr/>
            <p:nvPr/>
          </p:nvSpPr>
          <p:spPr>
            <a:xfrm>
              <a:off x="1899951" y="5938325"/>
              <a:ext cx="1270000" cy="722316"/>
            </a:xfrm>
            <a:custGeom>
              <a:avLst/>
              <a:gdLst>
                <a:gd name="connsiteX0" fmla="*/ 1268699 w 1270000"/>
                <a:gd name="connsiteY0" fmla="*/ 306 h 722315"/>
                <a:gd name="connsiteX1" fmla="*/ 1747 w 1270000"/>
                <a:gd name="connsiteY1" fmla="*/ 718377 h 722315"/>
                <a:gd name="connsiteX2" fmla="*/ 390 w 1270000"/>
                <a:gd name="connsiteY2" fmla="*/ 722836 h 722315"/>
                <a:gd name="connsiteX3" fmla="*/ 4858 w 1270000"/>
                <a:gd name="connsiteY3" fmla="*/ 724190 h 722315"/>
                <a:gd name="connsiteX4" fmla="*/ 5049 w 1270000"/>
                <a:gd name="connsiteY4" fmla="*/ 724080 h 722315"/>
                <a:gd name="connsiteX5" fmla="*/ 1271683 w 1270000"/>
                <a:gd name="connsiteY5" fmla="*/ 6072 h 722315"/>
                <a:gd name="connsiteX6" fmla="*/ 1273026 w 1270000"/>
                <a:gd name="connsiteY6" fmla="*/ 1703 h 722315"/>
                <a:gd name="connsiteX7" fmla="*/ 1272953 w 1270000"/>
                <a:gd name="connsiteY7" fmla="*/ 1574 h 722315"/>
                <a:gd name="connsiteX8" fmla="*/ 1268699 w 1270000"/>
                <a:gd name="connsiteY8" fmla="*/ 306 h 72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00" h="722315">
                  <a:moveTo>
                    <a:pt x="1268699" y="306"/>
                  </a:moveTo>
                  <a:lnTo>
                    <a:pt x="1747" y="718377"/>
                  </a:lnTo>
                  <a:cubicBezTo>
                    <a:pt x="138" y="719235"/>
                    <a:pt x="-469" y="721231"/>
                    <a:pt x="390" y="722836"/>
                  </a:cubicBezTo>
                  <a:cubicBezTo>
                    <a:pt x="1249" y="724441"/>
                    <a:pt x="3250" y="725047"/>
                    <a:pt x="4858" y="724190"/>
                  </a:cubicBezTo>
                  <a:cubicBezTo>
                    <a:pt x="4923" y="724155"/>
                    <a:pt x="4987" y="724119"/>
                    <a:pt x="5049" y="724080"/>
                  </a:cubicBezTo>
                  <a:lnTo>
                    <a:pt x="1271683" y="6072"/>
                  </a:lnTo>
                  <a:cubicBezTo>
                    <a:pt x="1273263" y="5236"/>
                    <a:pt x="1273864" y="3280"/>
                    <a:pt x="1273026" y="1703"/>
                  </a:cubicBezTo>
                  <a:cubicBezTo>
                    <a:pt x="1273003" y="1660"/>
                    <a:pt x="1272979" y="1616"/>
                    <a:pt x="1272953" y="1574"/>
                  </a:cubicBezTo>
                  <a:cubicBezTo>
                    <a:pt x="1272055" y="145"/>
                    <a:pt x="1270235" y="-397"/>
                    <a:pt x="1268699" y="306"/>
                  </a:cubicBezTo>
                  <a:close/>
                </a:path>
              </a:pathLst>
            </a:custGeom>
            <a:grpFill/>
            <a:ln w="6350"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004C31A8-D0CC-8245-AA90-BA2914DB6D4B}"/>
                </a:ext>
              </a:extLst>
            </p:cNvPr>
            <p:cNvSpPr/>
            <p:nvPr/>
          </p:nvSpPr>
          <p:spPr>
            <a:xfrm>
              <a:off x="1900181" y="6656420"/>
              <a:ext cx="158750" cy="196419"/>
            </a:xfrm>
            <a:custGeom>
              <a:avLst/>
              <a:gdLst>
                <a:gd name="connsiteX0" fmla="*/ 1454 w 158750"/>
                <a:gd name="connsiteY0" fmla="*/ 535 h 196419"/>
                <a:gd name="connsiteX1" fmla="*/ 565 w 158750"/>
                <a:gd name="connsiteY1" fmla="*/ 5160 h 196419"/>
                <a:gd name="connsiteX2" fmla="*/ 152457 w 158750"/>
                <a:gd name="connsiteY2" fmla="*/ 201073 h 196419"/>
                <a:gd name="connsiteX3" fmla="*/ 160775 w 158750"/>
                <a:gd name="connsiteY3" fmla="*/ 201073 h 196419"/>
                <a:gd name="connsiteX4" fmla="*/ 5772 w 158750"/>
                <a:gd name="connsiteY4" fmla="*/ 1105 h 196419"/>
                <a:gd name="connsiteX5" fmla="*/ 1454 w 158750"/>
                <a:gd name="connsiteY5" fmla="*/ 535 h 19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50" h="196419">
                  <a:moveTo>
                    <a:pt x="1454" y="535"/>
                  </a:moveTo>
                  <a:cubicBezTo>
                    <a:pt x="-58" y="1576"/>
                    <a:pt x="-454" y="3635"/>
                    <a:pt x="565" y="5160"/>
                  </a:cubicBezTo>
                  <a:lnTo>
                    <a:pt x="152457" y="201073"/>
                  </a:lnTo>
                  <a:lnTo>
                    <a:pt x="160775" y="201073"/>
                  </a:lnTo>
                  <a:lnTo>
                    <a:pt x="5772" y="1105"/>
                  </a:lnTo>
                  <a:cubicBezTo>
                    <a:pt x="4666" y="-114"/>
                    <a:pt x="2839" y="-355"/>
                    <a:pt x="1454" y="535"/>
                  </a:cubicBezTo>
                  <a:close/>
                </a:path>
              </a:pathLst>
            </a:custGeom>
            <a:grpFill/>
            <a:ln w="6350"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138BF62B-E566-DF46-99C3-60D5C702957A}"/>
                </a:ext>
              </a:extLst>
            </p:cNvPr>
            <p:cNvSpPr/>
            <p:nvPr/>
          </p:nvSpPr>
          <p:spPr>
            <a:xfrm>
              <a:off x="0" y="4580804"/>
              <a:ext cx="101600" cy="114050"/>
            </a:xfrm>
            <a:custGeom>
              <a:avLst/>
              <a:gdLst>
                <a:gd name="connsiteX0" fmla="*/ 104458 w 101600"/>
                <a:gd name="connsiteY0" fmla="*/ 114240 h 114049"/>
                <a:gd name="connsiteX1" fmla="*/ 104487 w 101600"/>
                <a:gd name="connsiteY1" fmla="*/ 109581 h 114049"/>
                <a:gd name="connsiteX2" fmla="*/ 104458 w 101600"/>
                <a:gd name="connsiteY2" fmla="*/ 109551 h 114049"/>
                <a:gd name="connsiteX3" fmla="*/ 0 w 101600"/>
                <a:gd name="connsiteY3" fmla="*/ 0 h 114049"/>
                <a:gd name="connsiteX4" fmla="*/ 0 w 101600"/>
                <a:gd name="connsiteY4" fmla="*/ 9568 h 114049"/>
                <a:gd name="connsiteX5" fmla="*/ 99759 w 101600"/>
                <a:gd name="connsiteY5" fmla="*/ 114113 h 114049"/>
                <a:gd name="connsiteX6" fmla="*/ 104426 w 101600"/>
                <a:gd name="connsiteY6" fmla="*/ 114270 h 114049"/>
                <a:gd name="connsiteX7" fmla="*/ 104458 w 101600"/>
                <a:gd name="connsiteY7" fmla="*/ 114240 h 11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00" h="114049">
                  <a:moveTo>
                    <a:pt x="104458" y="114240"/>
                  </a:moveTo>
                  <a:cubicBezTo>
                    <a:pt x="105755" y="112961"/>
                    <a:pt x="105768" y="110875"/>
                    <a:pt x="104487" y="109581"/>
                  </a:cubicBezTo>
                  <a:cubicBezTo>
                    <a:pt x="104477" y="109571"/>
                    <a:pt x="104467" y="109561"/>
                    <a:pt x="104458" y="109551"/>
                  </a:cubicBezTo>
                  <a:lnTo>
                    <a:pt x="0" y="0"/>
                  </a:lnTo>
                  <a:lnTo>
                    <a:pt x="0" y="9568"/>
                  </a:lnTo>
                  <a:lnTo>
                    <a:pt x="99759" y="114113"/>
                  </a:lnTo>
                  <a:cubicBezTo>
                    <a:pt x="101004" y="115443"/>
                    <a:pt x="103093" y="115513"/>
                    <a:pt x="104426" y="114270"/>
                  </a:cubicBezTo>
                  <a:cubicBezTo>
                    <a:pt x="104436" y="114260"/>
                    <a:pt x="104447" y="114250"/>
                    <a:pt x="104458" y="114240"/>
                  </a:cubicBezTo>
                  <a:close/>
                </a:path>
              </a:pathLst>
            </a:custGeom>
            <a:grpFill/>
            <a:ln w="6350"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9B574E9-28FC-F64D-920F-616B95233CFE}"/>
                </a:ext>
              </a:extLst>
            </p:cNvPr>
            <p:cNvSpPr/>
            <p:nvPr/>
          </p:nvSpPr>
          <p:spPr>
            <a:xfrm>
              <a:off x="98838" y="4689342"/>
              <a:ext cx="996950" cy="348486"/>
            </a:xfrm>
            <a:custGeom>
              <a:avLst/>
              <a:gdLst>
                <a:gd name="connsiteX0" fmla="*/ 998061 w 996950"/>
                <a:gd name="connsiteY0" fmla="*/ 344240 h 348485"/>
                <a:gd name="connsiteX1" fmla="*/ 4476 w 996950"/>
                <a:gd name="connsiteY1" fmla="*/ 189 h 348485"/>
                <a:gd name="connsiteX2" fmla="*/ 190 w 996950"/>
                <a:gd name="connsiteY2" fmla="*/ 2249 h 348485"/>
                <a:gd name="connsiteX3" fmla="*/ 2254 w 996950"/>
                <a:gd name="connsiteY3" fmla="*/ 6525 h 348485"/>
                <a:gd name="connsiteX4" fmla="*/ 995902 w 996950"/>
                <a:gd name="connsiteY4" fmla="*/ 350513 h 348485"/>
                <a:gd name="connsiteX5" fmla="*/ 1000085 w 996950"/>
                <a:gd name="connsiteY5" fmla="*/ 348443 h 348485"/>
                <a:gd name="connsiteX6" fmla="*/ 1000093 w 996950"/>
                <a:gd name="connsiteY6" fmla="*/ 348422 h 348485"/>
                <a:gd name="connsiteX7" fmla="*/ 998165 w 996950"/>
                <a:gd name="connsiteY7" fmla="*/ 344276 h 348485"/>
                <a:gd name="connsiteX8" fmla="*/ 998060 w 996950"/>
                <a:gd name="connsiteY8" fmla="*/ 344240 h 34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950" h="348485">
                  <a:moveTo>
                    <a:pt x="998061" y="344240"/>
                  </a:moveTo>
                  <a:lnTo>
                    <a:pt x="4476" y="189"/>
                  </a:lnTo>
                  <a:cubicBezTo>
                    <a:pt x="2723" y="-423"/>
                    <a:pt x="803" y="499"/>
                    <a:pt x="190" y="2249"/>
                  </a:cubicBezTo>
                  <a:cubicBezTo>
                    <a:pt x="-424" y="3998"/>
                    <a:pt x="500" y="5913"/>
                    <a:pt x="2254" y="6525"/>
                  </a:cubicBezTo>
                  <a:lnTo>
                    <a:pt x="995902" y="350513"/>
                  </a:lnTo>
                  <a:cubicBezTo>
                    <a:pt x="997630" y="351094"/>
                    <a:pt x="999503" y="350167"/>
                    <a:pt x="1000085" y="348443"/>
                  </a:cubicBezTo>
                  <a:cubicBezTo>
                    <a:pt x="1000088" y="348436"/>
                    <a:pt x="1000090" y="348429"/>
                    <a:pt x="1000093" y="348422"/>
                  </a:cubicBezTo>
                  <a:cubicBezTo>
                    <a:pt x="1000708" y="346746"/>
                    <a:pt x="999845" y="344890"/>
                    <a:pt x="998165" y="344276"/>
                  </a:cubicBezTo>
                  <a:cubicBezTo>
                    <a:pt x="998131" y="344263"/>
                    <a:pt x="998096" y="344251"/>
                    <a:pt x="998060" y="344240"/>
                  </a:cubicBezTo>
                  <a:close/>
                </a:path>
              </a:pathLst>
            </a:custGeom>
            <a:grpFill/>
            <a:ln w="6350"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F1B49FF3-A4AA-E24E-BE97-91C5743EE0DB}"/>
                </a:ext>
              </a:extLst>
            </p:cNvPr>
            <p:cNvSpPr/>
            <p:nvPr/>
          </p:nvSpPr>
          <p:spPr>
            <a:xfrm>
              <a:off x="99062" y="4689342"/>
              <a:ext cx="666750" cy="576586"/>
            </a:xfrm>
            <a:custGeom>
              <a:avLst/>
              <a:gdLst>
                <a:gd name="connsiteX0" fmla="*/ 5268 w 666750"/>
                <a:gd name="connsiteY0" fmla="*/ 823 h 576585"/>
                <a:gd name="connsiteX1" fmla="*/ 950 w 666750"/>
                <a:gd name="connsiteY1" fmla="*/ 823 h 576585"/>
                <a:gd name="connsiteX2" fmla="*/ 950 w 666750"/>
                <a:gd name="connsiteY2" fmla="*/ 5448 h 576585"/>
                <a:gd name="connsiteX3" fmla="*/ 664271 w 666750"/>
                <a:gd name="connsiteY3" fmla="*/ 579689 h 576585"/>
                <a:gd name="connsiteX4" fmla="*/ 668938 w 666750"/>
                <a:gd name="connsiteY4" fmla="*/ 579341 h 576585"/>
                <a:gd name="connsiteX5" fmla="*/ 668589 w 666750"/>
                <a:gd name="connsiteY5" fmla="*/ 574684 h 5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576585">
                  <a:moveTo>
                    <a:pt x="5268" y="823"/>
                  </a:moveTo>
                  <a:cubicBezTo>
                    <a:pt x="4039" y="-274"/>
                    <a:pt x="2179" y="-274"/>
                    <a:pt x="950" y="823"/>
                  </a:cubicBezTo>
                  <a:cubicBezTo>
                    <a:pt x="-317" y="2106"/>
                    <a:pt x="-317" y="4166"/>
                    <a:pt x="950" y="5448"/>
                  </a:cubicBezTo>
                  <a:lnTo>
                    <a:pt x="664271" y="579689"/>
                  </a:lnTo>
                  <a:cubicBezTo>
                    <a:pt x="665656" y="580879"/>
                    <a:pt x="667746" y="580723"/>
                    <a:pt x="668938" y="579341"/>
                  </a:cubicBezTo>
                  <a:cubicBezTo>
                    <a:pt x="670131" y="577959"/>
                    <a:pt x="669974" y="575874"/>
                    <a:pt x="668589" y="574684"/>
                  </a:cubicBezTo>
                  <a:close/>
                </a:path>
              </a:pathLst>
            </a:custGeom>
            <a:grpFill/>
            <a:ln w="6350"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C0D8BD8C-1503-B948-8074-8712C877A4A7}"/>
                </a:ext>
              </a:extLst>
            </p:cNvPr>
            <p:cNvSpPr/>
            <p:nvPr/>
          </p:nvSpPr>
          <p:spPr>
            <a:xfrm>
              <a:off x="0" y="4689606"/>
              <a:ext cx="101600" cy="361158"/>
            </a:xfrm>
            <a:custGeom>
              <a:avLst/>
              <a:gdLst>
                <a:gd name="connsiteX0" fmla="*/ 103315 w 101600"/>
                <a:gd name="connsiteY0" fmla="*/ 243 h 361157"/>
                <a:gd name="connsiteX1" fmla="*/ 99089 w 101600"/>
                <a:gd name="connsiteY1" fmla="*/ 2006 h 361157"/>
                <a:gd name="connsiteX2" fmla="*/ 99060 w 101600"/>
                <a:gd name="connsiteY2" fmla="*/ 2080 h 361157"/>
                <a:gd name="connsiteX3" fmla="*/ 0 w 101600"/>
                <a:gd name="connsiteY3" fmla="*/ 343216 h 361157"/>
                <a:gd name="connsiteX4" fmla="*/ 0 w 101600"/>
                <a:gd name="connsiteY4" fmla="*/ 366913 h 361157"/>
                <a:gd name="connsiteX5" fmla="*/ 105347 w 101600"/>
                <a:gd name="connsiteY5" fmla="*/ 3917 h 361157"/>
                <a:gd name="connsiteX6" fmla="*/ 103315 w 101600"/>
                <a:gd name="connsiteY6" fmla="*/ 243 h 36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0" h="361157">
                  <a:moveTo>
                    <a:pt x="103315" y="243"/>
                  </a:moveTo>
                  <a:cubicBezTo>
                    <a:pt x="101660" y="-435"/>
                    <a:pt x="99768" y="355"/>
                    <a:pt x="99089" y="2006"/>
                  </a:cubicBezTo>
                  <a:cubicBezTo>
                    <a:pt x="99079" y="2031"/>
                    <a:pt x="99069" y="2055"/>
                    <a:pt x="99060" y="2080"/>
                  </a:cubicBezTo>
                  <a:lnTo>
                    <a:pt x="0" y="343216"/>
                  </a:lnTo>
                  <a:lnTo>
                    <a:pt x="0" y="366913"/>
                  </a:lnTo>
                  <a:lnTo>
                    <a:pt x="105347" y="3917"/>
                  </a:lnTo>
                  <a:cubicBezTo>
                    <a:pt x="105667" y="2361"/>
                    <a:pt x="104805" y="802"/>
                    <a:pt x="103315" y="243"/>
                  </a:cubicBezTo>
                  <a:close/>
                </a:path>
              </a:pathLst>
            </a:custGeom>
            <a:grpFill/>
            <a:ln w="6350"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4EBC1C65-AB87-CC4B-BC8F-2CDDB6A6EA4A}"/>
                </a:ext>
              </a:extLst>
            </p:cNvPr>
            <p:cNvSpPr/>
            <p:nvPr/>
          </p:nvSpPr>
          <p:spPr>
            <a:xfrm>
              <a:off x="99776" y="4689405"/>
              <a:ext cx="1035050" cy="12672"/>
            </a:xfrm>
            <a:custGeom>
              <a:avLst/>
              <a:gdLst>
                <a:gd name="connsiteX0" fmla="*/ 1036112 w 1035050"/>
                <a:gd name="connsiteY0" fmla="*/ 6336 h 12672"/>
                <a:gd name="connsiteX1" fmla="*/ 2396 w 1035050"/>
                <a:gd name="connsiteY1" fmla="*/ 0 h 12672"/>
                <a:gd name="connsiteX2" fmla="*/ 128 w 1035050"/>
                <a:gd name="connsiteY2" fmla="*/ 4073 h 12672"/>
                <a:gd name="connsiteX3" fmla="*/ 2396 w 1035050"/>
                <a:gd name="connsiteY3" fmla="*/ 6336 h 12672"/>
                <a:gd name="connsiteX4" fmla="*/ 1036049 w 1035050"/>
                <a:gd name="connsiteY4" fmla="*/ 12672 h 12672"/>
                <a:gd name="connsiteX5" fmla="*/ 1039351 w 1035050"/>
                <a:gd name="connsiteY5" fmla="*/ 9377 h 12672"/>
                <a:gd name="connsiteX6" fmla="*/ 1036112 w 1035050"/>
                <a:gd name="connsiteY6" fmla="*/ 6336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050" h="12672">
                  <a:moveTo>
                    <a:pt x="1036112" y="6336"/>
                  </a:moveTo>
                  <a:lnTo>
                    <a:pt x="2396" y="0"/>
                  </a:lnTo>
                  <a:cubicBezTo>
                    <a:pt x="642" y="500"/>
                    <a:pt x="-373" y="2323"/>
                    <a:pt x="128" y="4073"/>
                  </a:cubicBezTo>
                  <a:cubicBezTo>
                    <a:pt x="441" y="5168"/>
                    <a:pt x="1299" y="6023"/>
                    <a:pt x="2396" y="6336"/>
                  </a:cubicBezTo>
                  <a:lnTo>
                    <a:pt x="1036049" y="12672"/>
                  </a:lnTo>
                  <a:cubicBezTo>
                    <a:pt x="1037873" y="12672"/>
                    <a:pt x="1039351" y="11197"/>
                    <a:pt x="1039351" y="9377"/>
                  </a:cubicBezTo>
                  <a:cubicBezTo>
                    <a:pt x="1039220" y="7682"/>
                    <a:pt x="1037817" y="6364"/>
                    <a:pt x="1036112" y="6336"/>
                  </a:cubicBezTo>
                  <a:close/>
                </a:path>
              </a:pathLst>
            </a:custGeom>
            <a:grpFill/>
            <a:ln w="6350"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D75B572-7B06-3243-BDD2-8045AB515F97}"/>
                </a:ext>
              </a:extLst>
            </p:cNvPr>
            <p:cNvSpPr/>
            <p:nvPr/>
          </p:nvSpPr>
          <p:spPr>
            <a:xfrm>
              <a:off x="98746" y="4494814"/>
              <a:ext cx="438150" cy="196419"/>
            </a:xfrm>
            <a:custGeom>
              <a:avLst/>
              <a:gdLst>
                <a:gd name="connsiteX0" fmla="*/ 438464 w 438150"/>
                <a:gd name="connsiteY0" fmla="*/ 263 h 196419"/>
                <a:gd name="connsiteX1" fmla="*/ 2092 w 438150"/>
                <a:gd name="connsiteY1" fmla="*/ 194781 h 196419"/>
                <a:gd name="connsiteX2" fmla="*/ 282 w 438150"/>
                <a:gd name="connsiteY2" fmla="*/ 199311 h 196419"/>
                <a:gd name="connsiteX3" fmla="*/ 4822 w 438150"/>
                <a:gd name="connsiteY3" fmla="*/ 201117 h 196419"/>
                <a:gd name="connsiteX4" fmla="*/ 441004 w 438150"/>
                <a:gd name="connsiteY4" fmla="*/ 6155 h 196419"/>
                <a:gd name="connsiteX5" fmla="*/ 442655 w 438150"/>
                <a:gd name="connsiteY5" fmla="*/ 1720 h 196419"/>
                <a:gd name="connsiteX6" fmla="*/ 438464 w 438150"/>
                <a:gd name="connsiteY6" fmla="*/ 263 h 19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196419">
                  <a:moveTo>
                    <a:pt x="438464" y="263"/>
                  </a:moveTo>
                  <a:lnTo>
                    <a:pt x="2092" y="194781"/>
                  </a:lnTo>
                  <a:cubicBezTo>
                    <a:pt x="338" y="195534"/>
                    <a:pt x="-472" y="197562"/>
                    <a:pt x="282" y="199311"/>
                  </a:cubicBezTo>
                  <a:cubicBezTo>
                    <a:pt x="1036" y="201061"/>
                    <a:pt x="3069" y="201870"/>
                    <a:pt x="4822" y="201117"/>
                  </a:cubicBezTo>
                  <a:lnTo>
                    <a:pt x="441004" y="6155"/>
                  </a:lnTo>
                  <a:cubicBezTo>
                    <a:pt x="442682" y="5380"/>
                    <a:pt x="443419" y="3400"/>
                    <a:pt x="442655" y="1720"/>
                  </a:cubicBezTo>
                  <a:cubicBezTo>
                    <a:pt x="441842" y="230"/>
                    <a:pt x="440028" y="-400"/>
                    <a:pt x="438464" y="263"/>
                  </a:cubicBezTo>
                  <a:close/>
                </a:path>
              </a:pathLst>
            </a:custGeom>
            <a:grpFill/>
            <a:ln w="6350"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7B672E0-3724-9345-BAEB-5ACCD8EC5265}"/>
                </a:ext>
              </a:extLst>
            </p:cNvPr>
            <p:cNvSpPr/>
            <p:nvPr/>
          </p:nvSpPr>
          <p:spPr>
            <a:xfrm>
              <a:off x="1151508" y="6568883"/>
              <a:ext cx="63500" cy="50689"/>
            </a:xfrm>
            <a:custGeom>
              <a:avLst/>
              <a:gdLst>
                <a:gd name="connsiteX0" fmla="*/ 5335 w 63500"/>
                <a:gd name="connsiteY0" fmla="*/ 698 h 50688"/>
                <a:gd name="connsiteX1" fmla="*/ 699 w 63500"/>
                <a:gd name="connsiteY1" fmla="*/ 1268 h 50688"/>
                <a:gd name="connsiteX2" fmla="*/ 1271 w 63500"/>
                <a:gd name="connsiteY2" fmla="*/ 5893 h 50688"/>
                <a:gd name="connsiteX3" fmla="*/ 61469 w 63500"/>
                <a:gd name="connsiteY3" fmla="*/ 53097 h 50688"/>
                <a:gd name="connsiteX4" fmla="*/ 66228 w 63500"/>
                <a:gd name="connsiteY4" fmla="*/ 53018 h 50688"/>
                <a:gd name="connsiteX5" fmla="*/ 66149 w 63500"/>
                <a:gd name="connsiteY5" fmla="*/ 48270 h 50688"/>
                <a:gd name="connsiteX6" fmla="*/ 65596 w 63500"/>
                <a:gd name="connsiteY6" fmla="*/ 47838 h 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 h="50688">
                  <a:moveTo>
                    <a:pt x="5335" y="698"/>
                  </a:moveTo>
                  <a:cubicBezTo>
                    <a:pt x="3897" y="-422"/>
                    <a:pt x="1821" y="-167"/>
                    <a:pt x="699" y="1268"/>
                  </a:cubicBezTo>
                  <a:cubicBezTo>
                    <a:pt x="-423" y="2703"/>
                    <a:pt x="-167" y="4774"/>
                    <a:pt x="1271" y="5893"/>
                  </a:cubicBezTo>
                  <a:lnTo>
                    <a:pt x="61469" y="53097"/>
                  </a:lnTo>
                  <a:cubicBezTo>
                    <a:pt x="62805" y="54387"/>
                    <a:pt x="64935" y="54351"/>
                    <a:pt x="66228" y="53018"/>
                  </a:cubicBezTo>
                  <a:cubicBezTo>
                    <a:pt x="67520" y="51685"/>
                    <a:pt x="67485" y="49559"/>
                    <a:pt x="66149" y="48270"/>
                  </a:cubicBezTo>
                  <a:cubicBezTo>
                    <a:pt x="65980" y="48107"/>
                    <a:pt x="65795" y="47963"/>
                    <a:pt x="65596" y="47838"/>
                  </a:cubicBezTo>
                  <a:close/>
                </a:path>
              </a:pathLst>
            </a:custGeom>
            <a:grpFill/>
            <a:ln w="6350"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65EA9F1E-7381-A94C-AE9E-0A0FB08F1522}"/>
                </a:ext>
              </a:extLst>
            </p:cNvPr>
            <p:cNvSpPr/>
            <p:nvPr/>
          </p:nvSpPr>
          <p:spPr>
            <a:xfrm>
              <a:off x="866683" y="6024685"/>
              <a:ext cx="349250" cy="595594"/>
            </a:xfrm>
            <a:custGeom>
              <a:avLst/>
              <a:gdLst>
                <a:gd name="connsiteX0" fmla="*/ 5997 w 349250"/>
                <a:gd name="connsiteY0" fmla="*/ 1384 h 595593"/>
                <a:gd name="connsiteX1" fmla="*/ 1870 w 349250"/>
                <a:gd name="connsiteY1" fmla="*/ 307 h 595593"/>
                <a:gd name="connsiteX2" fmla="*/ 328 w 349250"/>
                <a:gd name="connsiteY2" fmla="*/ 4705 h 595593"/>
                <a:gd name="connsiteX3" fmla="*/ 346 w 349250"/>
                <a:gd name="connsiteY3" fmla="*/ 4742 h 595593"/>
                <a:gd name="connsiteX4" fmla="*/ 345469 w 349250"/>
                <a:gd name="connsiteY4" fmla="*/ 596281 h 595593"/>
                <a:gd name="connsiteX5" fmla="*/ 350017 w 349250"/>
                <a:gd name="connsiteY5" fmla="*/ 597335 h 595593"/>
                <a:gd name="connsiteX6" fmla="*/ 351184 w 349250"/>
                <a:gd name="connsiteY6" fmla="*/ 592986 h 59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50" h="595593">
                  <a:moveTo>
                    <a:pt x="5997" y="1384"/>
                  </a:moveTo>
                  <a:cubicBezTo>
                    <a:pt x="5055" y="90"/>
                    <a:pt x="3327" y="-361"/>
                    <a:pt x="1870" y="307"/>
                  </a:cubicBezTo>
                  <a:cubicBezTo>
                    <a:pt x="227" y="1096"/>
                    <a:pt x="-463" y="3066"/>
                    <a:pt x="328" y="4705"/>
                  </a:cubicBezTo>
                  <a:cubicBezTo>
                    <a:pt x="334" y="4717"/>
                    <a:pt x="340" y="4730"/>
                    <a:pt x="346" y="4742"/>
                  </a:cubicBezTo>
                  <a:lnTo>
                    <a:pt x="345469" y="596281"/>
                  </a:lnTo>
                  <a:cubicBezTo>
                    <a:pt x="346433" y="597825"/>
                    <a:pt x="348470" y="598297"/>
                    <a:pt x="350017" y="597335"/>
                  </a:cubicBezTo>
                  <a:cubicBezTo>
                    <a:pt x="351493" y="596418"/>
                    <a:pt x="352003" y="594516"/>
                    <a:pt x="351184" y="592986"/>
                  </a:cubicBezTo>
                  <a:close/>
                </a:path>
              </a:pathLst>
            </a:custGeom>
            <a:grpFill/>
            <a:ln w="6350"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9F080689-9B48-DC42-8108-4B103923E97B}"/>
                </a:ext>
              </a:extLst>
            </p:cNvPr>
            <p:cNvSpPr/>
            <p:nvPr/>
          </p:nvSpPr>
          <p:spPr>
            <a:xfrm>
              <a:off x="445643" y="6616047"/>
              <a:ext cx="768350" cy="240772"/>
            </a:xfrm>
            <a:custGeom>
              <a:avLst/>
              <a:gdLst>
                <a:gd name="connsiteX0" fmla="*/ 772541 w 768350"/>
                <a:gd name="connsiteY0" fmla="*/ 2322 h 240771"/>
                <a:gd name="connsiteX1" fmla="*/ 768410 w 768350"/>
                <a:gd name="connsiteY1" fmla="*/ 148 h 240771"/>
                <a:gd name="connsiteX2" fmla="*/ 768350 w 768350"/>
                <a:gd name="connsiteY2" fmla="*/ 167 h 240771"/>
                <a:gd name="connsiteX3" fmla="*/ 0 w 768350"/>
                <a:gd name="connsiteY3" fmla="*/ 241446 h 240771"/>
                <a:gd name="connsiteX4" fmla="*/ 22098 w 768350"/>
                <a:gd name="connsiteY4" fmla="*/ 241446 h 240771"/>
                <a:gd name="connsiteX5" fmla="*/ 770382 w 768350"/>
                <a:gd name="connsiteY5" fmla="*/ 6440 h 240771"/>
                <a:gd name="connsiteX6" fmla="*/ 772541 w 768350"/>
                <a:gd name="connsiteY6" fmla="*/ 2322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350" h="240771">
                  <a:moveTo>
                    <a:pt x="772541" y="2322"/>
                  </a:moveTo>
                  <a:cubicBezTo>
                    <a:pt x="772002" y="583"/>
                    <a:pt x="770153" y="-390"/>
                    <a:pt x="768410" y="148"/>
                  </a:cubicBezTo>
                  <a:cubicBezTo>
                    <a:pt x="768390" y="154"/>
                    <a:pt x="768370" y="161"/>
                    <a:pt x="768350" y="167"/>
                  </a:cubicBezTo>
                  <a:lnTo>
                    <a:pt x="0" y="241446"/>
                  </a:lnTo>
                  <a:lnTo>
                    <a:pt x="22098" y="241446"/>
                  </a:lnTo>
                  <a:lnTo>
                    <a:pt x="770382" y="6440"/>
                  </a:lnTo>
                  <a:cubicBezTo>
                    <a:pt x="772091" y="5866"/>
                    <a:pt x="773043" y="4050"/>
                    <a:pt x="772541" y="2322"/>
                  </a:cubicBezTo>
                  <a:close/>
                </a:path>
              </a:pathLst>
            </a:custGeom>
            <a:grpFill/>
            <a:ln w="6350"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2D9BB75B-551F-C046-951C-24531AF5AF96}"/>
                </a:ext>
              </a:extLst>
            </p:cNvPr>
            <p:cNvSpPr/>
            <p:nvPr/>
          </p:nvSpPr>
          <p:spPr>
            <a:xfrm>
              <a:off x="1092466" y="4260792"/>
              <a:ext cx="952500" cy="773005"/>
            </a:xfrm>
            <a:custGeom>
              <a:avLst/>
              <a:gdLst>
                <a:gd name="connsiteX0" fmla="*/ 951727 w 952500"/>
                <a:gd name="connsiteY0" fmla="*/ 863 h 773004"/>
                <a:gd name="connsiteX1" fmla="*/ 1259 w 952500"/>
                <a:gd name="connsiteY1" fmla="*/ 773361 h 773004"/>
                <a:gd name="connsiteX2" fmla="*/ 676 w 952500"/>
                <a:gd name="connsiteY2" fmla="*/ 777893 h 773004"/>
                <a:gd name="connsiteX3" fmla="*/ 751 w 952500"/>
                <a:gd name="connsiteY3" fmla="*/ 777986 h 773004"/>
                <a:gd name="connsiteX4" fmla="*/ 5450 w 952500"/>
                <a:gd name="connsiteY4" fmla="*/ 778493 h 773004"/>
                <a:gd name="connsiteX5" fmla="*/ 955917 w 952500"/>
                <a:gd name="connsiteY5" fmla="*/ 5741 h 773004"/>
                <a:gd name="connsiteX6" fmla="*/ 956425 w 952500"/>
                <a:gd name="connsiteY6" fmla="*/ 1053 h 773004"/>
                <a:gd name="connsiteX7" fmla="*/ 951726 w 952500"/>
                <a:gd name="connsiteY7" fmla="*/ 863 h 77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0" h="773004">
                  <a:moveTo>
                    <a:pt x="951727" y="863"/>
                  </a:moveTo>
                  <a:lnTo>
                    <a:pt x="1259" y="773361"/>
                  </a:lnTo>
                  <a:cubicBezTo>
                    <a:pt x="-157" y="774452"/>
                    <a:pt x="-418" y="776481"/>
                    <a:pt x="676" y="777893"/>
                  </a:cubicBezTo>
                  <a:cubicBezTo>
                    <a:pt x="700" y="777925"/>
                    <a:pt x="725" y="777955"/>
                    <a:pt x="751" y="777986"/>
                  </a:cubicBezTo>
                  <a:cubicBezTo>
                    <a:pt x="1914" y="779408"/>
                    <a:pt x="4008" y="779634"/>
                    <a:pt x="5450" y="778493"/>
                  </a:cubicBezTo>
                  <a:lnTo>
                    <a:pt x="955917" y="5741"/>
                  </a:lnTo>
                  <a:cubicBezTo>
                    <a:pt x="957343" y="4580"/>
                    <a:pt x="957569" y="2491"/>
                    <a:pt x="956425" y="1053"/>
                  </a:cubicBezTo>
                  <a:cubicBezTo>
                    <a:pt x="955171" y="-273"/>
                    <a:pt x="953085" y="-358"/>
                    <a:pt x="951726" y="863"/>
                  </a:cubicBezTo>
                  <a:close/>
                </a:path>
              </a:pathLst>
            </a:custGeom>
            <a:grpFill/>
            <a:ln w="6350"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2B823ABE-BA8A-FB41-8E97-46EA68A52EE1}"/>
                </a:ext>
              </a:extLst>
            </p:cNvPr>
            <p:cNvSpPr/>
            <p:nvPr/>
          </p:nvSpPr>
          <p:spPr>
            <a:xfrm>
              <a:off x="1789833" y="4260876"/>
              <a:ext cx="254000" cy="1083474"/>
            </a:xfrm>
            <a:custGeom>
              <a:avLst/>
              <a:gdLst>
                <a:gd name="connsiteX0" fmla="*/ 257216 w 254000"/>
                <a:gd name="connsiteY0" fmla="*/ 81 h 1083473"/>
                <a:gd name="connsiteX1" fmla="*/ 253216 w 254000"/>
                <a:gd name="connsiteY1" fmla="*/ 2552 h 1083473"/>
                <a:gd name="connsiteX2" fmla="*/ 41 w 254000"/>
                <a:gd name="connsiteY2" fmla="*/ 1081464 h 1083473"/>
                <a:gd name="connsiteX3" fmla="*/ 2327 w 254000"/>
                <a:gd name="connsiteY3" fmla="*/ 1085076 h 1083473"/>
                <a:gd name="connsiteX4" fmla="*/ 6518 w 254000"/>
                <a:gd name="connsiteY4" fmla="*/ 1082985 h 1083473"/>
                <a:gd name="connsiteX5" fmla="*/ 259693 w 254000"/>
                <a:gd name="connsiteY5" fmla="*/ 4073 h 1083473"/>
                <a:gd name="connsiteX6" fmla="*/ 257265 w 254000"/>
                <a:gd name="connsiteY6" fmla="*/ 93 h 1083473"/>
                <a:gd name="connsiteX7" fmla="*/ 257216 w 254000"/>
                <a:gd name="connsiteY7" fmla="*/ 81 h 108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000" h="1083473">
                  <a:moveTo>
                    <a:pt x="257216" y="81"/>
                  </a:moveTo>
                  <a:cubicBezTo>
                    <a:pt x="255431" y="-316"/>
                    <a:pt x="253655" y="781"/>
                    <a:pt x="253216" y="2552"/>
                  </a:cubicBezTo>
                  <a:lnTo>
                    <a:pt x="41" y="1081464"/>
                  </a:lnTo>
                  <a:cubicBezTo>
                    <a:pt x="-217" y="1083071"/>
                    <a:pt x="763" y="1084618"/>
                    <a:pt x="2327" y="1085076"/>
                  </a:cubicBezTo>
                  <a:cubicBezTo>
                    <a:pt x="4061" y="1085623"/>
                    <a:pt x="5916" y="1084697"/>
                    <a:pt x="6518" y="1082985"/>
                  </a:cubicBezTo>
                  <a:lnTo>
                    <a:pt x="259693" y="4073"/>
                  </a:lnTo>
                  <a:cubicBezTo>
                    <a:pt x="260124" y="2305"/>
                    <a:pt x="259037" y="523"/>
                    <a:pt x="257265" y="93"/>
                  </a:cubicBezTo>
                  <a:cubicBezTo>
                    <a:pt x="257249" y="89"/>
                    <a:pt x="257232" y="85"/>
                    <a:pt x="257216" y="81"/>
                  </a:cubicBezTo>
                  <a:close/>
                </a:path>
              </a:pathLst>
            </a:custGeom>
            <a:grpFill/>
            <a:ln w="6350"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CC36265B-5E11-564E-93D3-697DDBDBA8A0}"/>
                </a:ext>
              </a:extLst>
            </p:cNvPr>
            <p:cNvSpPr/>
            <p:nvPr/>
          </p:nvSpPr>
          <p:spPr>
            <a:xfrm>
              <a:off x="2672481" y="5163390"/>
              <a:ext cx="495300" cy="779341"/>
            </a:xfrm>
            <a:custGeom>
              <a:avLst/>
              <a:gdLst>
                <a:gd name="connsiteX0" fmla="*/ 6203 w 495300"/>
                <a:gd name="connsiteY0" fmla="*/ 1539 h 779340"/>
                <a:gd name="connsiteX1" fmla="*/ 1567 w 495300"/>
                <a:gd name="connsiteY1" fmla="*/ 525 h 779340"/>
                <a:gd name="connsiteX2" fmla="*/ 493 w 495300"/>
                <a:gd name="connsiteY2" fmla="*/ 5060 h 779340"/>
                <a:gd name="connsiteX3" fmla="*/ 551 w 495300"/>
                <a:gd name="connsiteY3" fmla="*/ 5151 h 779340"/>
                <a:gd name="connsiteX4" fmla="*/ 494708 w 495300"/>
                <a:gd name="connsiteY4" fmla="*/ 779930 h 779340"/>
                <a:gd name="connsiteX5" fmla="*/ 499344 w 495300"/>
                <a:gd name="connsiteY5" fmla="*/ 780944 h 779340"/>
                <a:gd name="connsiteX6" fmla="*/ 500360 w 495300"/>
                <a:gd name="connsiteY6" fmla="*/ 776382 h 77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779340">
                  <a:moveTo>
                    <a:pt x="6203" y="1539"/>
                  </a:moveTo>
                  <a:cubicBezTo>
                    <a:pt x="5200" y="-13"/>
                    <a:pt x="3129" y="-466"/>
                    <a:pt x="1567" y="525"/>
                  </a:cubicBezTo>
                  <a:cubicBezTo>
                    <a:pt x="16" y="1482"/>
                    <a:pt x="-465" y="3512"/>
                    <a:pt x="493" y="5060"/>
                  </a:cubicBezTo>
                  <a:cubicBezTo>
                    <a:pt x="512" y="5090"/>
                    <a:pt x="531" y="5121"/>
                    <a:pt x="551" y="5151"/>
                  </a:cubicBezTo>
                  <a:lnTo>
                    <a:pt x="494708" y="779930"/>
                  </a:lnTo>
                  <a:cubicBezTo>
                    <a:pt x="495732" y="781452"/>
                    <a:pt x="497776" y="781899"/>
                    <a:pt x="499344" y="780944"/>
                  </a:cubicBezTo>
                  <a:cubicBezTo>
                    <a:pt x="500862" y="779946"/>
                    <a:pt x="501311" y="777927"/>
                    <a:pt x="500360" y="776382"/>
                  </a:cubicBezTo>
                  <a:close/>
                </a:path>
              </a:pathLst>
            </a:custGeom>
            <a:grpFill/>
            <a:ln w="6350"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38121B35-7091-C54C-8FF3-D9D629C96D21}"/>
                </a:ext>
              </a:extLst>
            </p:cNvPr>
            <p:cNvSpPr/>
            <p:nvPr/>
          </p:nvSpPr>
          <p:spPr>
            <a:xfrm>
              <a:off x="1132610" y="4260850"/>
              <a:ext cx="914400" cy="437191"/>
            </a:xfrm>
            <a:custGeom>
              <a:avLst/>
              <a:gdLst>
                <a:gd name="connsiteX0" fmla="*/ 912090 w 914400"/>
                <a:gd name="connsiteY0" fmla="*/ 361 h 437191"/>
                <a:gd name="connsiteX1" fmla="*/ 1817 w 914400"/>
                <a:gd name="connsiteY1" fmla="*/ 435271 h 437191"/>
                <a:gd name="connsiteX2" fmla="*/ 293 w 914400"/>
                <a:gd name="connsiteY2" fmla="*/ 439517 h 437191"/>
                <a:gd name="connsiteX3" fmla="*/ 4675 w 914400"/>
                <a:gd name="connsiteY3" fmla="*/ 441227 h 437191"/>
                <a:gd name="connsiteX4" fmla="*/ 915074 w 914400"/>
                <a:gd name="connsiteY4" fmla="*/ 6317 h 437191"/>
                <a:gd name="connsiteX5" fmla="*/ 916616 w 914400"/>
                <a:gd name="connsiteY5" fmla="*/ 2109 h 437191"/>
                <a:gd name="connsiteX6" fmla="*/ 916598 w 914400"/>
                <a:gd name="connsiteY6" fmla="*/ 2072 h 437191"/>
                <a:gd name="connsiteX7" fmla="*/ 912413 w 914400"/>
                <a:gd name="connsiteY7" fmla="*/ 216 h 437191"/>
                <a:gd name="connsiteX8" fmla="*/ 912090 w 914400"/>
                <a:gd name="connsiteY8" fmla="*/ 361 h 43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437191">
                  <a:moveTo>
                    <a:pt x="912090" y="361"/>
                  </a:moveTo>
                  <a:lnTo>
                    <a:pt x="1817" y="435271"/>
                  </a:lnTo>
                  <a:cubicBezTo>
                    <a:pt x="240" y="436041"/>
                    <a:pt x="-436" y="437923"/>
                    <a:pt x="293" y="439517"/>
                  </a:cubicBezTo>
                  <a:cubicBezTo>
                    <a:pt x="1069" y="441154"/>
                    <a:pt x="2991" y="441905"/>
                    <a:pt x="4675" y="441227"/>
                  </a:cubicBezTo>
                  <a:lnTo>
                    <a:pt x="915074" y="6317"/>
                  </a:lnTo>
                  <a:cubicBezTo>
                    <a:pt x="916664" y="5580"/>
                    <a:pt x="917355" y="3696"/>
                    <a:pt x="916616" y="2109"/>
                  </a:cubicBezTo>
                  <a:cubicBezTo>
                    <a:pt x="916610" y="2097"/>
                    <a:pt x="916604" y="2084"/>
                    <a:pt x="916598" y="2072"/>
                  </a:cubicBezTo>
                  <a:cubicBezTo>
                    <a:pt x="915956" y="406"/>
                    <a:pt x="914082" y="-424"/>
                    <a:pt x="912413" y="216"/>
                  </a:cubicBezTo>
                  <a:cubicBezTo>
                    <a:pt x="912303" y="259"/>
                    <a:pt x="912195" y="307"/>
                    <a:pt x="912090" y="361"/>
                  </a:cubicBezTo>
                  <a:close/>
                </a:path>
              </a:pathLst>
            </a:custGeom>
            <a:grpFill/>
            <a:ln w="6350"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F66BE204-1D79-A64E-AE69-B079FD01D2B8}"/>
                </a:ext>
              </a:extLst>
            </p:cNvPr>
            <p:cNvSpPr/>
            <p:nvPr/>
          </p:nvSpPr>
          <p:spPr>
            <a:xfrm>
              <a:off x="2673640" y="5163409"/>
              <a:ext cx="1454150" cy="31681"/>
            </a:xfrm>
            <a:custGeom>
              <a:avLst/>
              <a:gdLst>
                <a:gd name="connsiteX0" fmla="*/ 1451828 w 1454150"/>
                <a:gd name="connsiteY0" fmla="*/ 29146 h 31680"/>
                <a:gd name="connsiteX1" fmla="*/ 2250 w 1454150"/>
                <a:gd name="connsiteY1" fmla="*/ 0 h 31680"/>
                <a:gd name="connsiteX2" fmla="*/ 191 w 1454150"/>
                <a:gd name="connsiteY2" fmla="*/ 4282 h 31680"/>
                <a:gd name="connsiteX3" fmla="*/ 2250 w 1454150"/>
                <a:gd name="connsiteY3" fmla="*/ 6336 h 31680"/>
                <a:gd name="connsiteX4" fmla="*/ 1451828 w 1454150"/>
                <a:gd name="connsiteY4" fmla="*/ 35419 h 31680"/>
                <a:gd name="connsiteX5" fmla="*/ 1455192 w 1454150"/>
                <a:gd name="connsiteY5" fmla="*/ 32317 h 31680"/>
                <a:gd name="connsiteX6" fmla="*/ 1455194 w 1454150"/>
                <a:gd name="connsiteY6" fmla="*/ 32251 h 31680"/>
                <a:gd name="connsiteX7" fmla="*/ 1451828 w 1454150"/>
                <a:gd name="connsiteY7" fmla="*/ 29146 h 3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150" h="31680">
                  <a:moveTo>
                    <a:pt x="1451828" y="29146"/>
                  </a:moveTo>
                  <a:lnTo>
                    <a:pt x="2250" y="0"/>
                  </a:lnTo>
                  <a:cubicBezTo>
                    <a:pt x="497" y="615"/>
                    <a:pt x="-425" y="2532"/>
                    <a:pt x="191" y="4282"/>
                  </a:cubicBezTo>
                  <a:cubicBezTo>
                    <a:pt x="530" y="5243"/>
                    <a:pt x="1287" y="5998"/>
                    <a:pt x="2250" y="6336"/>
                  </a:cubicBezTo>
                  <a:lnTo>
                    <a:pt x="1451828" y="35419"/>
                  </a:lnTo>
                  <a:cubicBezTo>
                    <a:pt x="1453615" y="35489"/>
                    <a:pt x="1455121" y="34100"/>
                    <a:pt x="1455192" y="32317"/>
                  </a:cubicBezTo>
                  <a:cubicBezTo>
                    <a:pt x="1455193" y="32295"/>
                    <a:pt x="1455194" y="32273"/>
                    <a:pt x="1455194" y="32251"/>
                  </a:cubicBezTo>
                  <a:cubicBezTo>
                    <a:pt x="1455061" y="30496"/>
                    <a:pt x="1453592" y="29141"/>
                    <a:pt x="1451828" y="29146"/>
                  </a:cubicBezTo>
                  <a:close/>
                </a:path>
              </a:pathLst>
            </a:custGeom>
            <a:grpFill/>
            <a:ln w="6350"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D4529F40-304F-F044-85E1-BD560A4D96A5}"/>
                </a:ext>
              </a:extLst>
            </p:cNvPr>
            <p:cNvSpPr/>
            <p:nvPr/>
          </p:nvSpPr>
          <p:spPr>
            <a:xfrm>
              <a:off x="1789864" y="5163472"/>
              <a:ext cx="882650" cy="177411"/>
            </a:xfrm>
            <a:custGeom>
              <a:avLst/>
              <a:gdLst>
                <a:gd name="connsiteX0" fmla="*/ 885327 w 882650"/>
                <a:gd name="connsiteY0" fmla="*/ 0 h 177410"/>
                <a:gd name="connsiteX1" fmla="*/ 2677 w 882650"/>
                <a:gd name="connsiteY1" fmla="*/ 176397 h 177410"/>
                <a:gd name="connsiteX2" fmla="*/ 50 w 882650"/>
                <a:gd name="connsiteY2" fmla="*/ 180140 h 177410"/>
                <a:gd name="connsiteX3" fmla="*/ 74 w 882650"/>
                <a:gd name="connsiteY3" fmla="*/ 180262 h 177410"/>
                <a:gd name="connsiteX4" fmla="*/ 3947 w 882650"/>
                <a:gd name="connsiteY4" fmla="*/ 182860 h 177410"/>
                <a:gd name="connsiteX5" fmla="*/ 886597 w 882650"/>
                <a:gd name="connsiteY5" fmla="*/ 6526 h 177410"/>
                <a:gd name="connsiteX6" fmla="*/ 888045 w 882650"/>
                <a:gd name="connsiteY6" fmla="*/ 2002 h 177410"/>
                <a:gd name="connsiteX7" fmla="*/ 885264 w 882650"/>
                <a:gd name="connsiteY7" fmla="*/ 190 h 1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2650" h="177410">
                  <a:moveTo>
                    <a:pt x="885327" y="0"/>
                  </a:moveTo>
                  <a:lnTo>
                    <a:pt x="2677" y="176397"/>
                  </a:lnTo>
                  <a:cubicBezTo>
                    <a:pt x="916" y="176707"/>
                    <a:pt x="-261" y="178383"/>
                    <a:pt x="50" y="180140"/>
                  </a:cubicBezTo>
                  <a:cubicBezTo>
                    <a:pt x="57" y="180181"/>
                    <a:pt x="65" y="180222"/>
                    <a:pt x="74" y="180262"/>
                  </a:cubicBezTo>
                  <a:cubicBezTo>
                    <a:pt x="425" y="182046"/>
                    <a:pt x="2159" y="183209"/>
                    <a:pt x="3947" y="182860"/>
                  </a:cubicBezTo>
                  <a:lnTo>
                    <a:pt x="886597" y="6526"/>
                  </a:lnTo>
                  <a:cubicBezTo>
                    <a:pt x="888249" y="5676"/>
                    <a:pt x="888897" y="3650"/>
                    <a:pt x="888045" y="2002"/>
                  </a:cubicBezTo>
                  <a:cubicBezTo>
                    <a:pt x="887502" y="952"/>
                    <a:pt x="886446" y="264"/>
                    <a:pt x="885264" y="190"/>
                  </a:cubicBezTo>
                  <a:close/>
                </a:path>
              </a:pathLst>
            </a:custGeom>
            <a:grpFill/>
            <a:ln w="6350"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DDA3A9B4-5704-E642-90B3-1625A5272A30}"/>
                </a:ext>
              </a:extLst>
            </p:cNvPr>
            <p:cNvSpPr/>
            <p:nvPr/>
          </p:nvSpPr>
          <p:spPr>
            <a:xfrm>
              <a:off x="2672638" y="5020508"/>
              <a:ext cx="1212850" cy="145730"/>
            </a:xfrm>
            <a:custGeom>
              <a:avLst/>
              <a:gdLst>
                <a:gd name="connsiteX0" fmla="*/ 1215149 w 1212850"/>
                <a:gd name="connsiteY0" fmla="*/ 22 h 145730"/>
                <a:gd name="connsiteX1" fmla="*/ 2807 w 1212850"/>
                <a:gd name="connsiteY1" fmla="*/ 142964 h 145730"/>
                <a:gd name="connsiteX2" fmla="*/ 13 w 1212850"/>
                <a:gd name="connsiteY2" fmla="*/ 146512 h 145730"/>
                <a:gd name="connsiteX3" fmla="*/ 3480 w 1212850"/>
                <a:gd name="connsiteY3" fmla="*/ 149498 h 145730"/>
                <a:gd name="connsiteX4" fmla="*/ 3569 w 1212850"/>
                <a:gd name="connsiteY4" fmla="*/ 149490 h 145730"/>
                <a:gd name="connsiteX5" fmla="*/ 1215911 w 1212850"/>
                <a:gd name="connsiteY5" fmla="*/ 6358 h 145730"/>
                <a:gd name="connsiteX6" fmla="*/ 1218783 w 1212850"/>
                <a:gd name="connsiteY6" fmla="*/ 2798 h 145730"/>
                <a:gd name="connsiteX7" fmla="*/ 1218768 w 1212850"/>
                <a:gd name="connsiteY7" fmla="*/ 2683 h 145730"/>
                <a:gd name="connsiteX8" fmla="*/ 1215149 w 1212850"/>
                <a:gd name="connsiteY8" fmla="*/ 22 h 1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850" h="145730">
                  <a:moveTo>
                    <a:pt x="1215149" y="22"/>
                  </a:moveTo>
                  <a:lnTo>
                    <a:pt x="2807" y="142964"/>
                  </a:lnTo>
                  <a:cubicBezTo>
                    <a:pt x="1083" y="143225"/>
                    <a:pt x="-141" y="144779"/>
                    <a:pt x="13" y="146512"/>
                  </a:cubicBezTo>
                  <a:cubicBezTo>
                    <a:pt x="144" y="148292"/>
                    <a:pt x="1697" y="149629"/>
                    <a:pt x="3480" y="149498"/>
                  </a:cubicBezTo>
                  <a:cubicBezTo>
                    <a:pt x="3510" y="149496"/>
                    <a:pt x="3539" y="149493"/>
                    <a:pt x="3569" y="149490"/>
                  </a:cubicBezTo>
                  <a:lnTo>
                    <a:pt x="1215911" y="6358"/>
                  </a:lnTo>
                  <a:cubicBezTo>
                    <a:pt x="1217689" y="6166"/>
                    <a:pt x="1218975" y="4572"/>
                    <a:pt x="1218783" y="2798"/>
                  </a:cubicBezTo>
                  <a:cubicBezTo>
                    <a:pt x="1218779" y="2759"/>
                    <a:pt x="1218774" y="2721"/>
                    <a:pt x="1218768" y="2683"/>
                  </a:cubicBezTo>
                  <a:cubicBezTo>
                    <a:pt x="1218447" y="987"/>
                    <a:pt x="1216868" y="-175"/>
                    <a:pt x="1215149" y="22"/>
                  </a:cubicBezTo>
                  <a:close/>
                </a:path>
              </a:pathLst>
            </a:custGeom>
            <a:grpFill/>
            <a:ln w="6350"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447DED39-E51D-2C44-ADB6-403E8AE190A9}"/>
                </a:ext>
              </a:extLst>
            </p:cNvPr>
            <p:cNvSpPr/>
            <p:nvPr/>
          </p:nvSpPr>
          <p:spPr>
            <a:xfrm>
              <a:off x="1010412" y="6616248"/>
              <a:ext cx="203200" cy="240772"/>
            </a:xfrm>
            <a:custGeom>
              <a:avLst/>
              <a:gdLst>
                <a:gd name="connsiteX0" fmla="*/ 206756 w 203200"/>
                <a:gd name="connsiteY0" fmla="*/ 980 h 240771"/>
                <a:gd name="connsiteX1" fmla="*/ 202086 w 203200"/>
                <a:gd name="connsiteY1" fmla="*/ 950 h 240771"/>
                <a:gd name="connsiteX2" fmla="*/ 202057 w 203200"/>
                <a:gd name="connsiteY2" fmla="*/ 980 h 240771"/>
                <a:gd name="connsiteX3" fmla="*/ 0 w 203200"/>
                <a:gd name="connsiteY3" fmla="*/ 241245 h 240771"/>
                <a:gd name="connsiteX4" fmla="*/ 8636 w 203200"/>
                <a:gd name="connsiteY4" fmla="*/ 241245 h 240771"/>
                <a:gd name="connsiteX5" fmla="*/ 207137 w 203200"/>
                <a:gd name="connsiteY5" fmla="*/ 5225 h 240771"/>
                <a:gd name="connsiteX6" fmla="*/ 206756 w 203200"/>
                <a:gd name="connsiteY6" fmla="*/ 980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200" h="240771">
                  <a:moveTo>
                    <a:pt x="206756" y="980"/>
                  </a:moveTo>
                  <a:cubicBezTo>
                    <a:pt x="205475" y="-315"/>
                    <a:pt x="203384" y="-328"/>
                    <a:pt x="202086" y="950"/>
                  </a:cubicBezTo>
                  <a:cubicBezTo>
                    <a:pt x="202076" y="960"/>
                    <a:pt x="202067" y="970"/>
                    <a:pt x="202057" y="980"/>
                  </a:cubicBezTo>
                  <a:lnTo>
                    <a:pt x="0" y="241245"/>
                  </a:lnTo>
                  <a:lnTo>
                    <a:pt x="8636" y="241245"/>
                  </a:lnTo>
                  <a:lnTo>
                    <a:pt x="207137" y="5225"/>
                  </a:lnTo>
                  <a:cubicBezTo>
                    <a:pt x="208068" y="3907"/>
                    <a:pt x="207907" y="2111"/>
                    <a:pt x="206756" y="980"/>
                  </a:cubicBezTo>
                  <a:close/>
                </a:path>
              </a:pathLst>
            </a:custGeom>
            <a:grpFill/>
            <a:ln w="6350"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CD712830-4611-D74F-9E48-B75C3C6EFEEA}"/>
                </a:ext>
              </a:extLst>
            </p:cNvPr>
            <p:cNvSpPr/>
            <p:nvPr/>
          </p:nvSpPr>
          <p:spPr>
            <a:xfrm>
              <a:off x="1211638" y="6615955"/>
              <a:ext cx="692150" cy="44353"/>
            </a:xfrm>
            <a:custGeom>
              <a:avLst/>
              <a:gdLst>
                <a:gd name="connsiteX0" fmla="*/ 691901 w 692150"/>
                <a:gd name="connsiteY0" fmla="*/ 40303 h 44352"/>
                <a:gd name="connsiteX1" fmla="*/ 3561 w 692150"/>
                <a:gd name="connsiteY1" fmla="*/ 5 h 44352"/>
                <a:gd name="connsiteX2" fmla="*/ 5 w 692150"/>
                <a:gd name="connsiteY2" fmla="*/ 3174 h 44352"/>
                <a:gd name="connsiteX3" fmla="*/ 3180 w 692150"/>
                <a:gd name="connsiteY3" fmla="*/ 6722 h 44352"/>
                <a:gd name="connsiteX4" fmla="*/ 691520 w 692150"/>
                <a:gd name="connsiteY4" fmla="*/ 46893 h 44352"/>
                <a:gd name="connsiteX5" fmla="*/ 694054 w 692150"/>
                <a:gd name="connsiteY5" fmla="*/ 42979 h 44352"/>
                <a:gd name="connsiteX6" fmla="*/ 691902 w 692150"/>
                <a:gd name="connsiteY6" fmla="*/ 40557 h 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150" h="44352">
                  <a:moveTo>
                    <a:pt x="691901" y="40303"/>
                  </a:moveTo>
                  <a:lnTo>
                    <a:pt x="3561" y="5"/>
                  </a:lnTo>
                  <a:cubicBezTo>
                    <a:pt x="1703" y="-100"/>
                    <a:pt x="111" y="1319"/>
                    <a:pt x="5" y="3174"/>
                  </a:cubicBezTo>
                  <a:cubicBezTo>
                    <a:pt x="-100" y="5028"/>
                    <a:pt x="1322" y="6617"/>
                    <a:pt x="3180" y="6722"/>
                  </a:cubicBezTo>
                  <a:lnTo>
                    <a:pt x="691520" y="46893"/>
                  </a:lnTo>
                  <a:cubicBezTo>
                    <a:pt x="693303" y="46510"/>
                    <a:pt x="694438" y="44758"/>
                    <a:pt x="694054" y="42979"/>
                  </a:cubicBezTo>
                  <a:cubicBezTo>
                    <a:pt x="693811" y="41851"/>
                    <a:pt x="692994" y="40932"/>
                    <a:pt x="691902" y="40557"/>
                  </a:cubicBezTo>
                  <a:close/>
                </a:path>
              </a:pathLst>
            </a:custGeom>
            <a:grpFill/>
            <a:ln w="6350"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C286130F-ED43-2E40-B25B-E6AF1A184B07}"/>
                </a:ext>
              </a:extLst>
            </p:cNvPr>
            <p:cNvSpPr/>
            <p:nvPr/>
          </p:nvSpPr>
          <p:spPr>
            <a:xfrm>
              <a:off x="2042972" y="4260903"/>
              <a:ext cx="635000" cy="906063"/>
            </a:xfrm>
            <a:custGeom>
              <a:avLst/>
              <a:gdLst>
                <a:gd name="connsiteX0" fmla="*/ 6046 w 635000"/>
                <a:gd name="connsiteY0" fmla="*/ 1384 h 906063"/>
                <a:gd name="connsiteX1" fmla="*/ 1411 w 635000"/>
                <a:gd name="connsiteY1" fmla="*/ 561 h 906063"/>
                <a:gd name="connsiteX2" fmla="*/ 585 w 635000"/>
                <a:gd name="connsiteY2" fmla="*/ 5186 h 906063"/>
                <a:gd name="connsiteX3" fmla="*/ 630378 w 635000"/>
                <a:gd name="connsiteY3" fmla="*/ 907701 h 906063"/>
                <a:gd name="connsiteX4" fmla="*/ 635014 w 635000"/>
                <a:gd name="connsiteY4" fmla="*/ 908588 h 906063"/>
                <a:gd name="connsiteX5" fmla="*/ 635871 w 635000"/>
                <a:gd name="connsiteY5" fmla="*/ 904008 h 906063"/>
                <a:gd name="connsiteX6" fmla="*/ 635839 w 635000"/>
                <a:gd name="connsiteY6" fmla="*/ 903963 h 90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0" h="906063">
                  <a:moveTo>
                    <a:pt x="6046" y="1384"/>
                  </a:moveTo>
                  <a:cubicBezTo>
                    <a:pt x="4964" y="-73"/>
                    <a:pt x="2931" y="-434"/>
                    <a:pt x="1411" y="561"/>
                  </a:cubicBezTo>
                  <a:cubicBezTo>
                    <a:pt x="-79" y="1622"/>
                    <a:pt x="-446" y="3677"/>
                    <a:pt x="585" y="5186"/>
                  </a:cubicBezTo>
                  <a:lnTo>
                    <a:pt x="630378" y="907701"/>
                  </a:lnTo>
                  <a:cubicBezTo>
                    <a:pt x="631422" y="909209"/>
                    <a:pt x="633485" y="909604"/>
                    <a:pt x="635014" y="908588"/>
                  </a:cubicBezTo>
                  <a:cubicBezTo>
                    <a:pt x="636518" y="907559"/>
                    <a:pt x="636902" y="905509"/>
                    <a:pt x="635871" y="904008"/>
                  </a:cubicBezTo>
                  <a:cubicBezTo>
                    <a:pt x="635861" y="903993"/>
                    <a:pt x="635850" y="903978"/>
                    <a:pt x="635839" y="903963"/>
                  </a:cubicBezTo>
                  <a:close/>
                </a:path>
              </a:pathLst>
            </a:custGeom>
            <a:grpFill/>
            <a:ln w="6350"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5DF43F77-DAD1-B548-B5B5-BE083DACC8F4}"/>
                </a:ext>
              </a:extLst>
            </p:cNvPr>
            <p:cNvSpPr/>
            <p:nvPr/>
          </p:nvSpPr>
          <p:spPr>
            <a:xfrm>
              <a:off x="5679383" y="4437521"/>
              <a:ext cx="488950" cy="899727"/>
            </a:xfrm>
            <a:custGeom>
              <a:avLst/>
              <a:gdLst>
                <a:gd name="connsiteX0" fmla="*/ 487927 w 488950"/>
                <a:gd name="connsiteY0" fmla="*/ 404 h 899726"/>
                <a:gd name="connsiteX1" fmla="*/ 483419 w 488950"/>
                <a:gd name="connsiteY1" fmla="*/ 1671 h 899726"/>
                <a:gd name="connsiteX2" fmla="*/ 374 w 488950"/>
                <a:gd name="connsiteY2" fmla="*/ 896519 h 899726"/>
                <a:gd name="connsiteX3" fmla="*/ 1644 w 488950"/>
                <a:gd name="connsiteY3" fmla="*/ 900891 h 899726"/>
                <a:gd name="connsiteX4" fmla="*/ 6216 w 488950"/>
                <a:gd name="connsiteY4" fmla="*/ 899624 h 899726"/>
                <a:gd name="connsiteX5" fmla="*/ 489261 w 488950"/>
                <a:gd name="connsiteY5" fmla="*/ 4776 h 899726"/>
                <a:gd name="connsiteX6" fmla="*/ 487927 w 488950"/>
                <a:gd name="connsiteY6" fmla="*/ 404 h 8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950" h="899726">
                  <a:moveTo>
                    <a:pt x="487927" y="404"/>
                  </a:moveTo>
                  <a:cubicBezTo>
                    <a:pt x="486328" y="-458"/>
                    <a:pt x="484332" y="103"/>
                    <a:pt x="483419" y="1671"/>
                  </a:cubicBezTo>
                  <a:lnTo>
                    <a:pt x="374" y="896519"/>
                  </a:lnTo>
                  <a:cubicBezTo>
                    <a:pt x="-441" y="898081"/>
                    <a:pt x="118" y="900007"/>
                    <a:pt x="1644" y="900891"/>
                  </a:cubicBezTo>
                  <a:cubicBezTo>
                    <a:pt x="3263" y="901759"/>
                    <a:pt x="5279" y="901200"/>
                    <a:pt x="6216" y="899624"/>
                  </a:cubicBezTo>
                  <a:lnTo>
                    <a:pt x="489261" y="4776"/>
                  </a:lnTo>
                  <a:cubicBezTo>
                    <a:pt x="490066" y="3198"/>
                    <a:pt x="489477" y="1267"/>
                    <a:pt x="487927" y="404"/>
                  </a:cubicBezTo>
                  <a:close/>
                </a:path>
              </a:pathLst>
            </a:custGeom>
            <a:grpFill/>
            <a:ln w="6350"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516716EC-5BD4-3942-BA6C-A9BA769E8F14}"/>
                </a:ext>
              </a:extLst>
            </p:cNvPr>
            <p:cNvSpPr/>
            <p:nvPr/>
          </p:nvSpPr>
          <p:spPr>
            <a:xfrm>
              <a:off x="9610148" y="5622453"/>
              <a:ext cx="63500" cy="899727"/>
            </a:xfrm>
            <a:custGeom>
              <a:avLst/>
              <a:gdLst>
                <a:gd name="connsiteX0" fmla="*/ 3117 w 63500"/>
                <a:gd name="connsiteY0" fmla="*/ 6 h 899726"/>
                <a:gd name="connsiteX1" fmla="*/ 6 w 63500"/>
                <a:gd name="connsiteY1" fmla="*/ 3554 h 899726"/>
                <a:gd name="connsiteX2" fmla="*/ 59569 w 63500"/>
                <a:gd name="connsiteY2" fmla="*/ 901317 h 899726"/>
                <a:gd name="connsiteX3" fmla="*/ 62986 w 63500"/>
                <a:gd name="connsiteY3" fmla="*/ 904493 h 899726"/>
                <a:gd name="connsiteX4" fmla="*/ 63125 w 63500"/>
                <a:gd name="connsiteY4" fmla="*/ 904485 h 899726"/>
                <a:gd name="connsiteX5" fmla="*/ 66300 w 63500"/>
                <a:gd name="connsiteY5" fmla="*/ 900937 h 899726"/>
                <a:gd name="connsiteX6" fmla="*/ 6673 w 63500"/>
                <a:gd name="connsiteY6" fmla="*/ 3111 h 899726"/>
                <a:gd name="connsiteX7" fmla="*/ 3117 w 63500"/>
                <a:gd name="connsiteY7" fmla="*/ 6 h 89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00" h="899726">
                  <a:moveTo>
                    <a:pt x="3117" y="6"/>
                  </a:moveTo>
                  <a:cubicBezTo>
                    <a:pt x="1283" y="141"/>
                    <a:pt x="-103" y="1722"/>
                    <a:pt x="6" y="3554"/>
                  </a:cubicBezTo>
                  <a:lnTo>
                    <a:pt x="59569" y="901317"/>
                  </a:lnTo>
                  <a:cubicBezTo>
                    <a:pt x="59633" y="903136"/>
                    <a:pt x="61164" y="904557"/>
                    <a:pt x="62986" y="904493"/>
                  </a:cubicBezTo>
                  <a:cubicBezTo>
                    <a:pt x="63032" y="904491"/>
                    <a:pt x="63079" y="904489"/>
                    <a:pt x="63125" y="904485"/>
                  </a:cubicBezTo>
                  <a:cubicBezTo>
                    <a:pt x="64969" y="904350"/>
                    <a:pt x="66373" y="902780"/>
                    <a:pt x="66300" y="900937"/>
                  </a:cubicBezTo>
                  <a:lnTo>
                    <a:pt x="6673" y="3111"/>
                  </a:lnTo>
                  <a:cubicBezTo>
                    <a:pt x="6537" y="1280"/>
                    <a:pt x="4954" y="-103"/>
                    <a:pt x="3117" y="6"/>
                  </a:cubicBezTo>
                  <a:close/>
                </a:path>
              </a:pathLst>
            </a:custGeom>
            <a:grpFill/>
            <a:ln w="6350"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AF5E0376-65F5-4844-8820-11CF5170C333}"/>
                </a:ext>
              </a:extLst>
            </p:cNvPr>
            <p:cNvSpPr/>
            <p:nvPr/>
          </p:nvSpPr>
          <p:spPr>
            <a:xfrm>
              <a:off x="4666635" y="4934917"/>
              <a:ext cx="419100" cy="1032785"/>
            </a:xfrm>
            <a:custGeom>
              <a:avLst/>
              <a:gdLst>
                <a:gd name="connsiteX0" fmla="*/ 6584 w 419100"/>
                <a:gd name="connsiteY0" fmla="*/ 2166 h 1032785"/>
                <a:gd name="connsiteX1" fmla="*/ 2171 w 419100"/>
                <a:gd name="connsiteY1" fmla="*/ 233 h 1032785"/>
                <a:gd name="connsiteX2" fmla="*/ 234 w 419100"/>
                <a:gd name="connsiteY2" fmla="*/ 4637 h 1032785"/>
                <a:gd name="connsiteX3" fmla="*/ 412603 w 419100"/>
                <a:gd name="connsiteY3" fmla="*/ 1031910 h 1032785"/>
                <a:gd name="connsiteX4" fmla="*/ 416984 w 419100"/>
                <a:gd name="connsiteY4" fmla="*/ 1033874 h 1032785"/>
                <a:gd name="connsiteX5" fmla="*/ 418953 w 419100"/>
                <a:gd name="connsiteY5" fmla="*/ 1029502 h 103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1032785">
                  <a:moveTo>
                    <a:pt x="6584" y="2166"/>
                  </a:moveTo>
                  <a:cubicBezTo>
                    <a:pt x="5900" y="416"/>
                    <a:pt x="3924" y="-449"/>
                    <a:pt x="2171" y="233"/>
                  </a:cubicBezTo>
                  <a:cubicBezTo>
                    <a:pt x="417" y="916"/>
                    <a:pt x="-450" y="2887"/>
                    <a:pt x="234" y="4637"/>
                  </a:cubicBezTo>
                  <a:lnTo>
                    <a:pt x="412603" y="1031910"/>
                  </a:lnTo>
                  <a:cubicBezTo>
                    <a:pt x="413269" y="1033659"/>
                    <a:pt x="415231" y="1034539"/>
                    <a:pt x="416984" y="1033874"/>
                  </a:cubicBezTo>
                  <a:cubicBezTo>
                    <a:pt x="418738" y="1033209"/>
                    <a:pt x="419619" y="1031252"/>
                    <a:pt x="418953" y="1029502"/>
                  </a:cubicBezTo>
                  <a:close/>
                </a:path>
              </a:pathLst>
            </a:custGeom>
            <a:grpFill/>
            <a:ln w="6350"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A567A5EE-BD63-3C4F-811C-F07EB597550D}"/>
                </a:ext>
              </a:extLst>
            </p:cNvPr>
            <p:cNvSpPr/>
            <p:nvPr/>
          </p:nvSpPr>
          <p:spPr>
            <a:xfrm>
              <a:off x="6162418" y="4437400"/>
              <a:ext cx="495300" cy="1324246"/>
            </a:xfrm>
            <a:custGeom>
              <a:avLst/>
              <a:gdLst>
                <a:gd name="connsiteX0" fmla="*/ 6416 w 495300"/>
                <a:gd name="connsiteY0" fmla="*/ 2172 h 1324245"/>
                <a:gd name="connsiteX1" fmla="*/ 2186 w 495300"/>
                <a:gd name="connsiteY1" fmla="*/ 199 h 1324245"/>
                <a:gd name="connsiteX2" fmla="*/ 2162 w 495300"/>
                <a:gd name="connsiteY2" fmla="*/ 207 h 1324245"/>
                <a:gd name="connsiteX3" fmla="*/ 193 w 495300"/>
                <a:gd name="connsiteY3" fmla="*/ 4516 h 1324245"/>
                <a:gd name="connsiteX4" fmla="*/ 494795 w 495300"/>
                <a:gd name="connsiteY4" fmla="*/ 1324834 h 1324245"/>
                <a:gd name="connsiteX5" fmla="*/ 499113 w 495300"/>
                <a:gd name="connsiteY5" fmla="*/ 1326861 h 1324245"/>
                <a:gd name="connsiteX6" fmla="*/ 501145 w 495300"/>
                <a:gd name="connsiteY6" fmla="*/ 1322553 h 132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1324245">
                  <a:moveTo>
                    <a:pt x="6416" y="2172"/>
                  </a:moveTo>
                  <a:cubicBezTo>
                    <a:pt x="5794" y="461"/>
                    <a:pt x="3900" y="-422"/>
                    <a:pt x="2186" y="199"/>
                  </a:cubicBezTo>
                  <a:cubicBezTo>
                    <a:pt x="2177" y="201"/>
                    <a:pt x="2170" y="204"/>
                    <a:pt x="2162" y="207"/>
                  </a:cubicBezTo>
                  <a:cubicBezTo>
                    <a:pt x="455" y="885"/>
                    <a:pt x="-414" y="2785"/>
                    <a:pt x="193" y="4516"/>
                  </a:cubicBezTo>
                  <a:lnTo>
                    <a:pt x="494795" y="1324834"/>
                  </a:lnTo>
                  <a:cubicBezTo>
                    <a:pt x="495426" y="1326583"/>
                    <a:pt x="497359" y="1327491"/>
                    <a:pt x="499113" y="1326861"/>
                  </a:cubicBezTo>
                  <a:cubicBezTo>
                    <a:pt x="500866" y="1326231"/>
                    <a:pt x="501776" y="1324302"/>
                    <a:pt x="501145" y="1322553"/>
                  </a:cubicBezTo>
                  <a:close/>
                </a:path>
              </a:pathLst>
            </a:custGeom>
            <a:grpFill/>
            <a:ln w="6350"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5AD7963A-304B-F049-9EFE-72F012804F95}"/>
                </a:ext>
              </a:extLst>
            </p:cNvPr>
            <p:cNvSpPr/>
            <p:nvPr/>
          </p:nvSpPr>
          <p:spPr>
            <a:xfrm>
              <a:off x="3584700" y="5900675"/>
              <a:ext cx="1498600" cy="63361"/>
            </a:xfrm>
            <a:custGeom>
              <a:avLst/>
              <a:gdLst>
                <a:gd name="connsiteX0" fmla="*/ 1497967 w 1498600"/>
                <a:gd name="connsiteY0" fmla="*/ 61653 h 63361"/>
                <a:gd name="connsiteX1" fmla="*/ 3495 w 1498600"/>
                <a:gd name="connsiteY1" fmla="*/ 3 h 63361"/>
                <a:gd name="connsiteX2" fmla="*/ 3 w 1498600"/>
                <a:gd name="connsiteY2" fmla="*/ 3171 h 63361"/>
                <a:gd name="connsiteX3" fmla="*/ 3173 w 1498600"/>
                <a:gd name="connsiteY3" fmla="*/ 6592 h 63361"/>
                <a:gd name="connsiteX4" fmla="*/ 3178 w 1498600"/>
                <a:gd name="connsiteY4" fmla="*/ 6592 h 63361"/>
                <a:gd name="connsiteX5" fmla="*/ 1497714 w 1498600"/>
                <a:gd name="connsiteY5" fmla="*/ 68242 h 63361"/>
                <a:gd name="connsiteX6" fmla="*/ 1501795 w 1498600"/>
                <a:gd name="connsiteY6" fmla="*/ 65979 h 63361"/>
                <a:gd name="connsiteX7" fmla="*/ 1499527 w 1498600"/>
                <a:gd name="connsiteY7" fmla="*/ 61906 h 63361"/>
                <a:gd name="connsiteX8" fmla="*/ 1497714 w 1498600"/>
                <a:gd name="connsiteY8" fmla="*/ 61906 h 6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600" h="63361">
                  <a:moveTo>
                    <a:pt x="1497967" y="61653"/>
                  </a:moveTo>
                  <a:lnTo>
                    <a:pt x="3495" y="3"/>
                  </a:lnTo>
                  <a:cubicBezTo>
                    <a:pt x="1659" y="-69"/>
                    <a:pt x="105" y="1341"/>
                    <a:pt x="3" y="3171"/>
                  </a:cubicBezTo>
                  <a:cubicBezTo>
                    <a:pt x="-69" y="4989"/>
                    <a:pt x="1351" y="6521"/>
                    <a:pt x="3173" y="6592"/>
                  </a:cubicBezTo>
                  <a:cubicBezTo>
                    <a:pt x="3174" y="6592"/>
                    <a:pt x="3176" y="6592"/>
                    <a:pt x="3178" y="6592"/>
                  </a:cubicBezTo>
                  <a:lnTo>
                    <a:pt x="1497714" y="68242"/>
                  </a:lnTo>
                  <a:cubicBezTo>
                    <a:pt x="1499467" y="68742"/>
                    <a:pt x="1501295" y="67729"/>
                    <a:pt x="1501795" y="65979"/>
                  </a:cubicBezTo>
                  <a:cubicBezTo>
                    <a:pt x="1502296" y="64230"/>
                    <a:pt x="1501281" y="62406"/>
                    <a:pt x="1499527" y="61906"/>
                  </a:cubicBezTo>
                  <a:cubicBezTo>
                    <a:pt x="1498935" y="61737"/>
                    <a:pt x="1498306" y="61737"/>
                    <a:pt x="1497714" y="61906"/>
                  </a:cubicBezTo>
                  <a:close/>
                </a:path>
              </a:pathLst>
            </a:custGeom>
            <a:grpFill/>
            <a:ln w="6350"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A71FEF45-B0A7-8C4F-BCAE-0ECB31B76EA2}"/>
                </a:ext>
              </a:extLst>
            </p:cNvPr>
            <p:cNvSpPr/>
            <p:nvPr/>
          </p:nvSpPr>
          <p:spPr>
            <a:xfrm>
              <a:off x="9669748" y="6520310"/>
              <a:ext cx="101600" cy="335814"/>
            </a:xfrm>
            <a:custGeom>
              <a:avLst/>
              <a:gdLst>
                <a:gd name="connsiteX0" fmla="*/ 2572 w 101600"/>
                <a:gd name="connsiteY0" fmla="*/ 102 h 335813"/>
                <a:gd name="connsiteX1" fmla="*/ 96 w 101600"/>
                <a:gd name="connsiteY1" fmla="*/ 4157 h 335813"/>
                <a:gd name="connsiteX2" fmla="*/ 96997 w 101600"/>
                <a:gd name="connsiteY2" fmla="*/ 337183 h 335813"/>
                <a:gd name="connsiteX3" fmla="*/ 104046 w 101600"/>
                <a:gd name="connsiteY3" fmla="*/ 337183 h 335813"/>
                <a:gd name="connsiteX4" fmla="*/ 6573 w 101600"/>
                <a:gd name="connsiteY4" fmla="*/ 2256 h 335813"/>
                <a:gd name="connsiteX5" fmla="*/ 2572 w 101600"/>
                <a:gd name="connsiteY5" fmla="*/ 102 h 3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 h="335813">
                  <a:moveTo>
                    <a:pt x="2572" y="102"/>
                  </a:moveTo>
                  <a:cubicBezTo>
                    <a:pt x="766" y="540"/>
                    <a:pt x="-342" y="2355"/>
                    <a:pt x="96" y="4157"/>
                  </a:cubicBezTo>
                  <a:lnTo>
                    <a:pt x="96997" y="337183"/>
                  </a:lnTo>
                  <a:lnTo>
                    <a:pt x="104046" y="337183"/>
                  </a:lnTo>
                  <a:lnTo>
                    <a:pt x="6573" y="2256"/>
                  </a:lnTo>
                  <a:cubicBezTo>
                    <a:pt x="6000" y="612"/>
                    <a:pt x="4264" y="-323"/>
                    <a:pt x="2572" y="102"/>
                  </a:cubicBezTo>
                  <a:close/>
                </a:path>
              </a:pathLst>
            </a:custGeom>
            <a:grpFill/>
            <a:ln w="6350"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8CAD44BF-9FE5-AC4E-9404-9B35CB5BD28E}"/>
                </a:ext>
              </a:extLst>
            </p:cNvPr>
            <p:cNvSpPr/>
            <p:nvPr/>
          </p:nvSpPr>
          <p:spPr>
            <a:xfrm>
              <a:off x="10470445" y="4471993"/>
              <a:ext cx="184150" cy="183747"/>
            </a:xfrm>
            <a:custGeom>
              <a:avLst/>
              <a:gdLst>
                <a:gd name="connsiteX0" fmla="*/ 38805 w 184150"/>
                <a:gd name="connsiteY0" fmla="*/ 17761 h 183747"/>
                <a:gd name="connsiteX1" fmla="*/ 17851 w 184150"/>
                <a:gd name="connsiteY1" fmla="*/ 148538 h 183747"/>
                <a:gd name="connsiteX2" fmla="*/ 148914 w 184150"/>
                <a:gd name="connsiteY2" fmla="*/ 169447 h 183747"/>
                <a:gd name="connsiteX3" fmla="*/ 169869 w 184150"/>
                <a:gd name="connsiteY3" fmla="*/ 38671 h 183747"/>
                <a:gd name="connsiteX4" fmla="*/ 38805 w 184150"/>
                <a:gd name="connsiteY4" fmla="*/ 17761 h 183747"/>
                <a:gd name="connsiteX5" fmla="*/ 144977 w 184150"/>
                <a:gd name="connsiteY5" fmla="*/ 164125 h 183747"/>
                <a:gd name="connsiteX6" fmla="*/ 23235 w 184150"/>
                <a:gd name="connsiteY6" fmla="*/ 144637 h 183747"/>
                <a:gd name="connsiteX7" fmla="*/ 42766 w 184150"/>
                <a:gd name="connsiteY7" fmla="*/ 23161 h 183747"/>
                <a:gd name="connsiteX8" fmla="*/ 164471 w 184150"/>
                <a:gd name="connsiteY8" fmla="*/ 42599 h 183747"/>
                <a:gd name="connsiteX9" fmla="*/ 145040 w 184150"/>
                <a:gd name="connsiteY9" fmla="*/ 164125 h 18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150" h="183747">
                  <a:moveTo>
                    <a:pt x="38805" y="17761"/>
                  </a:moveTo>
                  <a:cubicBezTo>
                    <a:pt x="-3174" y="48101"/>
                    <a:pt x="-12555" y="106651"/>
                    <a:pt x="17851" y="148538"/>
                  </a:cubicBezTo>
                  <a:cubicBezTo>
                    <a:pt x="48257" y="190425"/>
                    <a:pt x="106936" y="199786"/>
                    <a:pt x="148914" y="169447"/>
                  </a:cubicBezTo>
                  <a:cubicBezTo>
                    <a:pt x="190893" y="139108"/>
                    <a:pt x="200275" y="80557"/>
                    <a:pt x="169869" y="38671"/>
                  </a:cubicBezTo>
                  <a:cubicBezTo>
                    <a:pt x="139423" y="-3152"/>
                    <a:pt x="80801" y="-12504"/>
                    <a:pt x="38805" y="17761"/>
                  </a:cubicBezTo>
                  <a:close/>
                  <a:moveTo>
                    <a:pt x="144977" y="164125"/>
                  </a:moveTo>
                  <a:cubicBezTo>
                    <a:pt x="105966" y="192288"/>
                    <a:pt x="51460" y="183563"/>
                    <a:pt x="23235" y="144637"/>
                  </a:cubicBezTo>
                  <a:cubicBezTo>
                    <a:pt x="-4990" y="105711"/>
                    <a:pt x="3755" y="51324"/>
                    <a:pt x="42766" y="23161"/>
                  </a:cubicBezTo>
                  <a:cubicBezTo>
                    <a:pt x="81758" y="-4988"/>
                    <a:pt x="136233" y="3713"/>
                    <a:pt x="164471" y="42599"/>
                  </a:cubicBezTo>
                  <a:cubicBezTo>
                    <a:pt x="192678" y="81526"/>
                    <a:pt x="183986" y="135889"/>
                    <a:pt x="145040" y="164125"/>
                  </a:cubicBezTo>
                  <a:close/>
                </a:path>
              </a:pathLst>
            </a:custGeom>
            <a:grpFill/>
            <a:ln w="6350"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8BB3C5B-0A83-2647-B9C8-910CA18B176C}"/>
                </a:ext>
              </a:extLst>
            </p:cNvPr>
            <p:cNvSpPr/>
            <p:nvPr/>
          </p:nvSpPr>
          <p:spPr>
            <a:xfrm>
              <a:off x="10457206" y="4458769"/>
              <a:ext cx="209550" cy="209091"/>
            </a:xfrm>
            <a:custGeom>
              <a:avLst/>
              <a:gdLst>
                <a:gd name="connsiteX0" fmla="*/ 44297 w 209550"/>
                <a:gd name="connsiteY0" fmla="*/ 20277 h 209091"/>
                <a:gd name="connsiteX1" fmla="*/ 20371 w 209550"/>
                <a:gd name="connsiteY1" fmla="*/ 169545 h 209091"/>
                <a:gd name="connsiteX2" fmla="*/ 169967 w 209550"/>
                <a:gd name="connsiteY2" fmla="*/ 193418 h 209091"/>
                <a:gd name="connsiteX3" fmla="*/ 193903 w 209550"/>
                <a:gd name="connsiteY3" fmla="*/ 44164 h 209091"/>
                <a:gd name="connsiteX4" fmla="*/ 44296 w 209550"/>
                <a:gd name="connsiteY4" fmla="*/ 20277 h 209091"/>
                <a:gd name="connsiteX5" fmla="*/ 168058 w 209550"/>
                <a:gd name="connsiteY5" fmla="*/ 190718 h 209091"/>
                <a:gd name="connsiteX6" fmla="*/ 23165 w 209550"/>
                <a:gd name="connsiteY6" fmla="*/ 167582 h 209091"/>
                <a:gd name="connsiteX7" fmla="*/ 46352 w 209550"/>
                <a:gd name="connsiteY7" fmla="*/ 23005 h 209091"/>
                <a:gd name="connsiteX8" fmla="*/ 191236 w 209550"/>
                <a:gd name="connsiteY8" fmla="*/ 46128 h 209091"/>
                <a:gd name="connsiteX9" fmla="*/ 168058 w 209550"/>
                <a:gd name="connsiteY9" fmla="*/ 190718 h 2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09091">
                  <a:moveTo>
                    <a:pt x="44297" y="20277"/>
                  </a:moveTo>
                  <a:cubicBezTo>
                    <a:pt x="-3619" y="54904"/>
                    <a:pt x="-14331" y="121734"/>
                    <a:pt x="20371" y="169545"/>
                  </a:cubicBezTo>
                  <a:cubicBezTo>
                    <a:pt x="55075" y="217357"/>
                    <a:pt x="122050" y="228045"/>
                    <a:pt x="169967" y="193418"/>
                  </a:cubicBezTo>
                  <a:cubicBezTo>
                    <a:pt x="217878" y="158795"/>
                    <a:pt x="228594" y="91976"/>
                    <a:pt x="193903" y="44164"/>
                  </a:cubicBezTo>
                  <a:cubicBezTo>
                    <a:pt x="159164" y="-3594"/>
                    <a:pt x="92236" y="-14281"/>
                    <a:pt x="44296" y="20277"/>
                  </a:cubicBezTo>
                  <a:close/>
                  <a:moveTo>
                    <a:pt x="168058" y="190718"/>
                  </a:moveTo>
                  <a:cubicBezTo>
                    <a:pt x="121644" y="224253"/>
                    <a:pt x="56773" y="213895"/>
                    <a:pt x="23165" y="167582"/>
                  </a:cubicBezTo>
                  <a:cubicBezTo>
                    <a:pt x="-10443" y="121269"/>
                    <a:pt x="-62" y="56540"/>
                    <a:pt x="46352" y="23005"/>
                  </a:cubicBezTo>
                  <a:cubicBezTo>
                    <a:pt x="92761" y="-10526"/>
                    <a:pt x="157624" y="-174"/>
                    <a:pt x="191236" y="46128"/>
                  </a:cubicBezTo>
                  <a:cubicBezTo>
                    <a:pt x="224745" y="92467"/>
                    <a:pt x="214381" y="157120"/>
                    <a:pt x="168058" y="190718"/>
                  </a:cubicBezTo>
                  <a:close/>
                </a:path>
              </a:pathLst>
            </a:custGeom>
            <a:grpFill/>
            <a:ln w="6350"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20F86C45-F6B0-0F47-A860-860D5A0C0521}"/>
                </a:ext>
              </a:extLst>
            </p:cNvPr>
            <p:cNvSpPr/>
            <p:nvPr/>
          </p:nvSpPr>
          <p:spPr>
            <a:xfrm>
              <a:off x="10524778" y="4526372"/>
              <a:ext cx="76200" cy="76033"/>
            </a:xfrm>
            <a:custGeom>
              <a:avLst/>
              <a:gdLst>
                <a:gd name="connsiteX0" fmla="*/ 16222 w 76200"/>
                <a:gd name="connsiteY0" fmla="*/ 7482 h 76033"/>
                <a:gd name="connsiteX1" fmla="*/ 7498 w 76200"/>
                <a:gd name="connsiteY1" fmla="*/ 62260 h 76033"/>
                <a:gd name="connsiteX2" fmla="*/ 62397 w 76200"/>
                <a:gd name="connsiteY2" fmla="*/ 70965 h 76033"/>
                <a:gd name="connsiteX3" fmla="*/ 71149 w 76200"/>
                <a:gd name="connsiteY3" fmla="*/ 16225 h 76033"/>
                <a:gd name="connsiteX4" fmla="*/ 16261 w 76200"/>
                <a:gd name="connsiteY4" fmla="*/ 7453 h 76033"/>
                <a:gd name="connsiteX5" fmla="*/ 16222 w 76200"/>
                <a:gd name="connsiteY5" fmla="*/ 7482 h 76033"/>
                <a:gd name="connsiteX6" fmla="*/ 60672 w 76200"/>
                <a:gd name="connsiteY6" fmla="*/ 68372 h 76033"/>
                <a:gd name="connsiteX7" fmla="*/ 10387 w 76200"/>
                <a:gd name="connsiteY7" fmla="*/ 60383 h 76033"/>
                <a:gd name="connsiteX8" fmla="*/ 18394 w 76200"/>
                <a:gd name="connsiteY8" fmla="*/ 10208 h 76033"/>
                <a:gd name="connsiteX9" fmla="*/ 68673 w 76200"/>
                <a:gd name="connsiteY9" fmla="*/ 18190 h 76033"/>
                <a:gd name="connsiteX10" fmla="*/ 60672 w 76200"/>
                <a:gd name="connsiteY10" fmla="*/ 68372 h 7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 h="76033">
                  <a:moveTo>
                    <a:pt x="16222" y="7482"/>
                  </a:moveTo>
                  <a:cubicBezTo>
                    <a:pt x="-1347" y="20205"/>
                    <a:pt x="-5253" y="44730"/>
                    <a:pt x="7498" y="62260"/>
                  </a:cubicBezTo>
                  <a:cubicBezTo>
                    <a:pt x="20249" y="79791"/>
                    <a:pt x="44828" y="83688"/>
                    <a:pt x="62397" y="70965"/>
                  </a:cubicBezTo>
                  <a:cubicBezTo>
                    <a:pt x="79950" y="58253"/>
                    <a:pt x="83867" y="33756"/>
                    <a:pt x="71149" y="16225"/>
                  </a:cubicBezTo>
                  <a:cubicBezTo>
                    <a:pt x="58420" y="-1321"/>
                    <a:pt x="33846" y="-5248"/>
                    <a:pt x="16261" y="7453"/>
                  </a:cubicBezTo>
                  <a:cubicBezTo>
                    <a:pt x="16248" y="7463"/>
                    <a:pt x="16235" y="7472"/>
                    <a:pt x="16222" y="7482"/>
                  </a:cubicBezTo>
                  <a:close/>
                  <a:moveTo>
                    <a:pt x="60672" y="68372"/>
                  </a:moveTo>
                  <a:cubicBezTo>
                    <a:pt x="44575" y="80021"/>
                    <a:pt x="22062" y="76444"/>
                    <a:pt x="10387" y="60383"/>
                  </a:cubicBezTo>
                  <a:cubicBezTo>
                    <a:pt x="-1287" y="44321"/>
                    <a:pt x="2297" y="21857"/>
                    <a:pt x="18394" y="10208"/>
                  </a:cubicBezTo>
                  <a:cubicBezTo>
                    <a:pt x="34487" y="-1439"/>
                    <a:pt x="56996" y="2134"/>
                    <a:pt x="68673" y="18190"/>
                  </a:cubicBezTo>
                  <a:cubicBezTo>
                    <a:pt x="80317" y="34260"/>
                    <a:pt x="76739" y="56700"/>
                    <a:pt x="60672" y="68372"/>
                  </a:cubicBezTo>
                  <a:close/>
                </a:path>
              </a:pathLst>
            </a:custGeom>
            <a:grpFill/>
            <a:ln w="6350"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A50F548B-0083-444C-88D1-74F3E48F66EA}"/>
                </a:ext>
              </a:extLst>
            </p:cNvPr>
            <p:cNvSpPr/>
            <p:nvPr/>
          </p:nvSpPr>
          <p:spPr>
            <a:xfrm>
              <a:off x="7362645" y="5184189"/>
              <a:ext cx="88900" cy="88705"/>
            </a:xfrm>
            <a:custGeom>
              <a:avLst/>
              <a:gdLst>
                <a:gd name="connsiteX0" fmla="*/ 18214 w 88900"/>
                <a:gd name="connsiteY0" fmla="*/ 8556 h 88705"/>
                <a:gd name="connsiteX1" fmla="*/ 8574 w 88900"/>
                <a:gd name="connsiteY1" fmla="*/ 70538 h 88705"/>
                <a:gd name="connsiteX2" fmla="*/ 70692 w 88900"/>
                <a:gd name="connsiteY2" fmla="*/ 80157 h 88705"/>
                <a:gd name="connsiteX3" fmla="*/ 80570 w 88900"/>
                <a:gd name="connsiteY3" fmla="*/ 18503 h 88705"/>
                <a:gd name="connsiteX4" fmla="*/ 18543 w 88900"/>
                <a:gd name="connsiteY4" fmla="*/ 8317 h 88705"/>
                <a:gd name="connsiteX5" fmla="*/ 18214 w 88900"/>
                <a:gd name="connsiteY5" fmla="*/ 8556 h 88705"/>
                <a:gd name="connsiteX6" fmla="*/ 66728 w 88900"/>
                <a:gd name="connsiteY6" fmla="*/ 75401 h 88705"/>
                <a:gd name="connsiteX7" fmla="*/ 13515 w 88900"/>
                <a:gd name="connsiteY7" fmla="*/ 66957 h 88705"/>
                <a:gd name="connsiteX8" fmla="*/ 21978 w 88900"/>
                <a:gd name="connsiteY8" fmla="*/ 13860 h 88705"/>
                <a:gd name="connsiteX9" fmla="*/ 75191 w 88900"/>
                <a:gd name="connsiteY9" fmla="*/ 22305 h 88705"/>
                <a:gd name="connsiteX10" fmla="*/ 75237 w 88900"/>
                <a:gd name="connsiteY10" fmla="*/ 22368 h 88705"/>
                <a:gd name="connsiteX11" fmla="*/ 66855 w 88900"/>
                <a:gd name="connsiteY11" fmla="*/ 75401 h 8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00" h="88705">
                  <a:moveTo>
                    <a:pt x="18214" y="8556"/>
                  </a:moveTo>
                  <a:cubicBezTo>
                    <a:pt x="-1602" y="23015"/>
                    <a:pt x="-5917" y="50766"/>
                    <a:pt x="8574" y="70538"/>
                  </a:cubicBezTo>
                  <a:cubicBezTo>
                    <a:pt x="23065" y="90310"/>
                    <a:pt x="50877" y="94616"/>
                    <a:pt x="70692" y="80157"/>
                  </a:cubicBezTo>
                  <a:cubicBezTo>
                    <a:pt x="90379" y="65790"/>
                    <a:pt x="94787" y="38278"/>
                    <a:pt x="80570" y="18503"/>
                  </a:cubicBezTo>
                  <a:cubicBezTo>
                    <a:pt x="66261" y="-1400"/>
                    <a:pt x="38490" y="-5961"/>
                    <a:pt x="18543" y="8317"/>
                  </a:cubicBezTo>
                  <a:cubicBezTo>
                    <a:pt x="18433" y="8396"/>
                    <a:pt x="18323" y="8476"/>
                    <a:pt x="18214" y="8556"/>
                  </a:cubicBezTo>
                  <a:close/>
                  <a:moveTo>
                    <a:pt x="66728" y="75401"/>
                  </a:moveTo>
                  <a:cubicBezTo>
                    <a:pt x="49696" y="87732"/>
                    <a:pt x="25872" y="83951"/>
                    <a:pt x="13515" y="66957"/>
                  </a:cubicBezTo>
                  <a:cubicBezTo>
                    <a:pt x="1157" y="49963"/>
                    <a:pt x="4946" y="26191"/>
                    <a:pt x="21978" y="13860"/>
                  </a:cubicBezTo>
                  <a:cubicBezTo>
                    <a:pt x="39009" y="1530"/>
                    <a:pt x="62834" y="5311"/>
                    <a:pt x="75191" y="22305"/>
                  </a:cubicBezTo>
                  <a:cubicBezTo>
                    <a:pt x="75206" y="22326"/>
                    <a:pt x="75221" y="22347"/>
                    <a:pt x="75237" y="22368"/>
                  </a:cubicBezTo>
                  <a:cubicBezTo>
                    <a:pt x="87568" y="39330"/>
                    <a:pt x="83819" y="63050"/>
                    <a:pt x="66855" y="75401"/>
                  </a:cubicBezTo>
                  <a:close/>
                </a:path>
              </a:pathLst>
            </a:custGeom>
            <a:grpFill/>
            <a:ln w="6350"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9CD8DC59-330F-4F45-823A-257CC92D71CD}"/>
                </a:ext>
              </a:extLst>
            </p:cNvPr>
            <p:cNvSpPr/>
            <p:nvPr/>
          </p:nvSpPr>
          <p:spPr>
            <a:xfrm>
              <a:off x="7248248" y="5070522"/>
              <a:ext cx="317500" cy="316805"/>
            </a:xfrm>
            <a:custGeom>
              <a:avLst/>
              <a:gdLst>
                <a:gd name="connsiteX0" fmla="*/ 65682 w 317500"/>
                <a:gd name="connsiteY0" fmla="*/ 30096 h 316805"/>
                <a:gd name="connsiteX1" fmla="*/ 30161 w 317500"/>
                <a:gd name="connsiteY1" fmla="*/ 251289 h 316805"/>
                <a:gd name="connsiteX2" fmla="*/ 251840 w 317500"/>
                <a:gd name="connsiteY2" fmla="*/ 286732 h 316805"/>
                <a:gd name="connsiteX3" fmla="*/ 287361 w 317500"/>
                <a:gd name="connsiteY3" fmla="*/ 65539 h 316805"/>
                <a:gd name="connsiteX4" fmla="*/ 287298 w 317500"/>
                <a:gd name="connsiteY4" fmla="*/ 65451 h 316805"/>
                <a:gd name="connsiteX5" fmla="*/ 65682 w 317500"/>
                <a:gd name="connsiteY5" fmla="*/ 30096 h 316805"/>
                <a:gd name="connsiteX6" fmla="*/ 249832 w 317500"/>
                <a:gd name="connsiteY6" fmla="*/ 283920 h 316805"/>
                <a:gd name="connsiteX7" fmla="*/ 32844 w 317500"/>
                <a:gd name="connsiteY7" fmla="*/ 249285 h 316805"/>
                <a:gd name="connsiteX8" fmla="*/ 67555 w 317500"/>
                <a:gd name="connsiteY8" fmla="*/ 32772 h 316805"/>
                <a:gd name="connsiteX9" fmla="*/ 284503 w 317500"/>
                <a:gd name="connsiteY9" fmla="*/ 67352 h 316805"/>
                <a:gd name="connsiteX10" fmla="*/ 249960 w 317500"/>
                <a:gd name="connsiteY10" fmla="*/ 283920 h 31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00" h="316805">
                  <a:moveTo>
                    <a:pt x="65682" y="30096"/>
                  </a:moveTo>
                  <a:cubicBezTo>
                    <a:pt x="-5341" y="81389"/>
                    <a:pt x="-21244" y="180421"/>
                    <a:pt x="30161" y="251289"/>
                  </a:cubicBezTo>
                  <a:cubicBezTo>
                    <a:pt x="81568" y="322158"/>
                    <a:pt x="180817" y="338026"/>
                    <a:pt x="251840" y="286732"/>
                  </a:cubicBezTo>
                  <a:cubicBezTo>
                    <a:pt x="322864" y="235439"/>
                    <a:pt x="338767" y="136407"/>
                    <a:pt x="287361" y="65539"/>
                  </a:cubicBezTo>
                  <a:cubicBezTo>
                    <a:pt x="287340" y="65510"/>
                    <a:pt x="287319" y="65480"/>
                    <a:pt x="287298" y="65451"/>
                  </a:cubicBezTo>
                  <a:cubicBezTo>
                    <a:pt x="235868" y="-5348"/>
                    <a:pt x="136672" y="-21173"/>
                    <a:pt x="65682" y="30096"/>
                  </a:cubicBezTo>
                  <a:close/>
                  <a:moveTo>
                    <a:pt x="249832" y="283920"/>
                  </a:moveTo>
                  <a:cubicBezTo>
                    <a:pt x="180327" y="334145"/>
                    <a:pt x="83179" y="318638"/>
                    <a:pt x="32844" y="249285"/>
                  </a:cubicBezTo>
                  <a:cubicBezTo>
                    <a:pt x="-17490" y="179933"/>
                    <a:pt x="-1950" y="82996"/>
                    <a:pt x="67555" y="32772"/>
                  </a:cubicBezTo>
                  <a:cubicBezTo>
                    <a:pt x="137039" y="-17437"/>
                    <a:pt x="234154" y="-1957"/>
                    <a:pt x="284503" y="67352"/>
                  </a:cubicBezTo>
                  <a:cubicBezTo>
                    <a:pt x="334800" y="136698"/>
                    <a:pt x="319346" y="233582"/>
                    <a:pt x="249960" y="283920"/>
                  </a:cubicBezTo>
                  <a:close/>
                </a:path>
              </a:pathLst>
            </a:custGeom>
            <a:grpFill/>
            <a:ln w="6350"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312CE2D-7C85-6A4A-8BAE-81BE3E369C7E}"/>
                </a:ext>
              </a:extLst>
            </p:cNvPr>
            <p:cNvSpPr/>
            <p:nvPr/>
          </p:nvSpPr>
          <p:spPr>
            <a:xfrm>
              <a:off x="7183806" y="5006230"/>
              <a:ext cx="444500" cy="443527"/>
            </a:xfrm>
            <a:custGeom>
              <a:avLst/>
              <a:gdLst>
                <a:gd name="connsiteX0" fmla="*/ 92277 w 444500"/>
                <a:gd name="connsiteY0" fmla="*/ 42241 h 443527"/>
                <a:gd name="connsiteX1" fmla="*/ 42460 w 444500"/>
                <a:gd name="connsiteY1" fmla="*/ 353259 h 443527"/>
                <a:gd name="connsiteX2" fmla="*/ 354160 w 444500"/>
                <a:gd name="connsiteY2" fmla="*/ 402968 h 443527"/>
                <a:gd name="connsiteX3" fmla="*/ 403999 w 444500"/>
                <a:gd name="connsiteY3" fmla="*/ 91980 h 443527"/>
                <a:gd name="connsiteX4" fmla="*/ 92278 w 444500"/>
                <a:gd name="connsiteY4" fmla="*/ 42241 h 443527"/>
                <a:gd name="connsiteX5" fmla="*/ 353199 w 444500"/>
                <a:gd name="connsiteY5" fmla="*/ 401625 h 443527"/>
                <a:gd name="connsiteX6" fmla="*/ 43805 w 444500"/>
                <a:gd name="connsiteY6" fmla="*/ 352283 h 443527"/>
                <a:gd name="connsiteX7" fmla="*/ 93256 w 444500"/>
                <a:gd name="connsiteY7" fmla="*/ 43566 h 443527"/>
                <a:gd name="connsiteX8" fmla="*/ 402650 w 444500"/>
                <a:gd name="connsiteY8" fmla="*/ 92908 h 443527"/>
                <a:gd name="connsiteX9" fmla="*/ 402666 w 444500"/>
                <a:gd name="connsiteY9" fmla="*/ 92930 h 443527"/>
                <a:gd name="connsiteX10" fmla="*/ 353199 w 444500"/>
                <a:gd name="connsiteY10" fmla="*/ 401625 h 44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500" h="443527">
                  <a:moveTo>
                    <a:pt x="92277" y="42241"/>
                  </a:moveTo>
                  <a:cubicBezTo>
                    <a:pt x="-7553" y="114400"/>
                    <a:pt x="-29857" y="253647"/>
                    <a:pt x="42460" y="353259"/>
                  </a:cubicBezTo>
                  <a:cubicBezTo>
                    <a:pt x="114776" y="452871"/>
                    <a:pt x="254329" y="475127"/>
                    <a:pt x="354160" y="402968"/>
                  </a:cubicBezTo>
                  <a:cubicBezTo>
                    <a:pt x="453979" y="330818"/>
                    <a:pt x="476291" y="191592"/>
                    <a:pt x="403999" y="91980"/>
                  </a:cubicBezTo>
                  <a:cubicBezTo>
                    <a:pt x="331592" y="-7495"/>
                    <a:pt x="192164" y="-29742"/>
                    <a:pt x="92278" y="42241"/>
                  </a:cubicBezTo>
                  <a:close/>
                  <a:moveTo>
                    <a:pt x="353199" y="401625"/>
                  </a:moveTo>
                  <a:cubicBezTo>
                    <a:pt x="254107" y="473250"/>
                    <a:pt x="115587" y="451159"/>
                    <a:pt x="43805" y="352283"/>
                  </a:cubicBezTo>
                  <a:cubicBezTo>
                    <a:pt x="-27976" y="253408"/>
                    <a:pt x="-5837" y="115190"/>
                    <a:pt x="93256" y="43566"/>
                  </a:cubicBezTo>
                  <a:cubicBezTo>
                    <a:pt x="192348" y="-28058"/>
                    <a:pt x="330868" y="-5967"/>
                    <a:pt x="402650" y="92908"/>
                  </a:cubicBezTo>
                  <a:cubicBezTo>
                    <a:pt x="402655" y="92915"/>
                    <a:pt x="402661" y="92923"/>
                    <a:pt x="402666" y="92930"/>
                  </a:cubicBezTo>
                  <a:cubicBezTo>
                    <a:pt x="474282" y="191841"/>
                    <a:pt x="452154" y="329928"/>
                    <a:pt x="353199" y="401625"/>
                  </a:cubicBezTo>
                  <a:close/>
                </a:path>
              </a:pathLst>
            </a:custGeom>
            <a:grpFill/>
            <a:ln w="6350"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1072426-FD3B-BC44-809E-FFAB377F978D}"/>
                </a:ext>
              </a:extLst>
            </p:cNvPr>
            <p:cNvSpPr/>
            <p:nvPr/>
          </p:nvSpPr>
          <p:spPr>
            <a:xfrm>
              <a:off x="10561994" y="4566345"/>
              <a:ext cx="1073150" cy="1045457"/>
            </a:xfrm>
            <a:custGeom>
              <a:avLst/>
              <a:gdLst>
                <a:gd name="connsiteX0" fmla="*/ 6120 w 1073150"/>
                <a:gd name="connsiteY0" fmla="*/ 1026 h 1045457"/>
                <a:gd name="connsiteX1" fmla="*/ 3327 w 1073150"/>
                <a:gd name="connsiteY1" fmla="*/ 12 h 1045457"/>
                <a:gd name="connsiteX2" fmla="*/ 1041 w 1073150"/>
                <a:gd name="connsiteY2" fmla="*/ 1089 h 1045457"/>
                <a:gd name="connsiteX3" fmla="*/ 1041 w 1073150"/>
                <a:gd name="connsiteY3" fmla="*/ 6158 h 1045457"/>
                <a:gd name="connsiteX4" fmla="*/ 1071206 w 1073150"/>
                <a:gd name="connsiteY4" fmla="*/ 1047497 h 1045457"/>
                <a:gd name="connsiteX5" fmla="*/ 1076294 w 1073150"/>
                <a:gd name="connsiteY5" fmla="*/ 1048058 h 1045457"/>
                <a:gd name="connsiteX6" fmla="*/ 1076856 w 1073150"/>
                <a:gd name="connsiteY6" fmla="*/ 1042981 h 1045457"/>
                <a:gd name="connsiteX7" fmla="*/ 1076222 w 1073150"/>
                <a:gd name="connsiteY7" fmla="*/ 1042365 h 10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150" h="1045457">
                  <a:moveTo>
                    <a:pt x="6120" y="1026"/>
                  </a:moveTo>
                  <a:cubicBezTo>
                    <a:pt x="5382" y="297"/>
                    <a:pt x="4361" y="-73"/>
                    <a:pt x="3327" y="12"/>
                  </a:cubicBezTo>
                  <a:cubicBezTo>
                    <a:pt x="2461" y="91"/>
                    <a:pt x="1651" y="472"/>
                    <a:pt x="1041" y="1089"/>
                  </a:cubicBezTo>
                  <a:cubicBezTo>
                    <a:pt x="-347" y="2495"/>
                    <a:pt x="-347" y="4752"/>
                    <a:pt x="1041" y="6158"/>
                  </a:cubicBezTo>
                  <a:lnTo>
                    <a:pt x="1071206" y="1047497"/>
                  </a:lnTo>
                  <a:cubicBezTo>
                    <a:pt x="1072455" y="1049054"/>
                    <a:pt x="1074733" y="1049305"/>
                    <a:pt x="1076294" y="1048058"/>
                  </a:cubicBezTo>
                  <a:cubicBezTo>
                    <a:pt x="1077854" y="1046811"/>
                    <a:pt x="1078105" y="1044538"/>
                    <a:pt x="1076856" y="1042981"/>
                  </a:cubicBezTo>
                  <a:cubicBezTo>
                    <a:pt x="1076670" y="1042750"/>
                    <a:pt x="1076458" y="1042544"/>
                    <a:pt x="1076222" y="1042365"/>
                  </a:cubicBezTo>
                  <a:close/>
                </a:path>
              </a:pathLst>
            </a:custGeom>
            <a:grpFill/>
            <a:ln w="6350"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25444B44-0CAE-244E-A3D0-10A09BC314AA}"/>
                </a:ext>
              </a:extLst>
            </p:cNvPr>
            <p:cNvSpPr/>
            <p:nvPr/>
          </p:nvSpPr>
          <p:spPr>
            <a:xfrm>
              <a:off x="10574191" y="5607755"/>
              <a:ext cx="1060450" cy="582922"/>
            </a:xfrm>
            <a:custGeom>
              <a:avLst/>
              <a:gdLst>
                <a:gd name="connsiteX0" fmla="*/ 1060596 w 1060450"/>
                <a:gd name="connsiteY0" fmla="*/ 5 h 582921"/>
                <a:gd name="connsiteX1" fmla="*/ 674008 w 1060450"/>
                <a:gd name="connsiteY1" fmla="*/ 21548 h 582921"/>
                <a:gd name="connsiteX2" fmla="*/ 674008 w 1060450"/>
                <a:gd name="connsiteY2" fmla="*/ 21548 h 582921"/>
                <a:gd name="connsiteX3" fmla="*/ 671977 w 1060450"/>
                <a:gd name="connsiteY3" fmla="*/ 22372 h 582921"/>
                <a:gd name="connsiteX4" fmla="*/ 1543 w 1060450"/>
                <a:gd name="connsiteY4" fmla="*/ 578618 h 582921"/>
                <a:gd name="connsiteX5" fmla="*/ 656 w 1060450"/>
                <a:gd name="connsiteY5" fmla="*/ 583648 h 582921"/>
                <a:gd name="connsiteX6" fmla="*/ 5697 w 1060450"/>
                <a:gd name="connsiteY6" fmla="*/ 584534 h 582921"/>
                <a:gd name="connsiteX7" fmla="*/ 6178 w 1060450"/>
                <a:gd name="connsiteY7" fmla="*/ 584131 h 582921"/>
                <a:gd name="connsiteX8" fmla="*/ 675596 w 1060450"/>
                <a:gd name="connsiteY8" fmla="*/ 28961 h 582921"/>
                <a:gd name="connsiteX9" fmla="*/ 1060978 w 1060450"/>
                <a:gd name="connsiteY9" fmla="*/ 7482 h 582921"/>
                <a:gd name="connsiteX10" fmla="*/ 1064407 w 1060450"/>
                <a:gd name="connsiteY10" fmla="*/ 3680 h 582921"/>
                <a:gd name="connsiteX11" fmla="*/ 1060857 w 1060450"/>
                <a:gd name="connsiteY11" fmla="*/ 1 h 582921"/>
                <a:gd name="connsiteX12" fmla="*/ 1060597 w 1060450"/>
                <a:gd name="connsiteY12" fmla="*/ 5 h 58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0450" h="582921">
                  <a:moveTo>
                    <a:pt x="1060596" y="5"/>
                  </a:moveTo>
                  <a:lnTo>
                    <a:pt x="674008" y="21548"/>
                  </a:lnTo>
                  <a:lnTo>
                    <a:pt x="674008" y="21548"/>
                  </a:lnTo>
                  <a:cubicBezTo>
                    <a:pt x="673266" y="21621"/>
                    <a:pt x="672560" y="21907"/>
                    <a:pt x="671977" y="22372"/>
                  </a:cubicBezTo>
                  <a:lnTo>
                    <a:pt x="1543" y="578618"/>
                  </a:lnTo>
                  <a:cubicBezTo>
                    <a:pt x="-94" y="579763"/>
                    <a:pt x="-492" y="582015"/>
                    <a:pt x="656" y="583648"/>
                  </a:cubicBezTo>
                  <a:cubicBezTo>
                    <a:pt x="1803" y="585282"/>
                    <a:pt x="4060" y="585678"/>
                    <a:pt x="5697" y="584534"/>
                  </a:cubicBezTo>
                  <a:cubicBezTo>
                    <a:pt x="5869" y="584414"/>
                    <a:pt x="6030" y="584279"/>
                    <a:pt x="6178" y="584131"/>
                  </a:cubicBezTo>
                  <a:lnTo>
                    <a:pt x="675596" y="28961"/>
                  </a:lnTo>
                  <a:lnTo>
                    <a:pt x="1060978" y="7482"/>
                  </a:lnTo>
                  <a:cubicBezTo>
                    <a:pt x="1062947" y="7315"/>
                    <a:pt x="1064447" y="5651"/>
                    <a:pt x="1064407" y="3680"/>
                  </a:cubicBezTo>
                  <a:cubicBezTo>
                    <a:pt x="1064445" y="1686"/>
                    <a:pt x="1062855" y="38"/>
                    <a:pt x="1060857" y="1"/>
                  </a:cubicBezTo>
                  <a:cubicBezTo>
                    <a:pt x="1060770" y="-1"/>
                    <a:pt x="1060684" y="0"/>
                    <a:pt x="1060597" y="5"/>
                  </a:cubicBezTo>
                  <a:close/>
                </a:path>
              </a:pathLst>
            </a:custGeom>
            <a:grpFill/>
            <a:ln w="6350"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3C8520AA-946A-7A49-A47F-46AD9EC57135}"/>
                </a:ext>
              </a:extLst>
            </p:cNvPr>
            <p:cNvSpPr/>
            <p:nvPr/>
          </p:nvSpPr>
          <p:spPr>
            <a:xfrm>
              <a:off x="9657089" y="4566353"/>
              <a:ext cx="1593850" cy="1767773"/>
            </a:xfrm>
            <a:custGeom>
              <a:avLst/>
              <a:gdLst>
                <a:gd name="connsiteX0" fmla="*/ 911533 w 1593850"/>
                <a:gd name="connsiteY0" fmla="*/ 1652 h 1767773"/>
                <a:gd name="connsiteX1" fmla="*/ 908231 w 1593850"/>
                <a:gd name="connsiteY1" fmla="*/ 5 h 1767773"/>
                <a:gd name="connsiteX2" fmla="*/ 906580 w 1593850"/>
                <a:gd name="connsiteY2" fmla="*/ 575 h 1767773"/>
                <a:gd name="connsiteX3" fmla="*/ 905500 w 1593850"/>
                <a:gd name="connsiteY3" fmla="*/ 5517 h 1767773"/>
                <a:gd name="connsiteX4" fmla="*/ 1585459 w 1593850"/>
                <a:gd name="connsiteY4" fmla="*/ 1064091 h 1767773"/>
                <a:gd name="connsiteX5" fmla="*/ 399660 w 1593850"/>
                <a:gd name="connsiteY5" fmla="*/ 1314937 h 1767773"/>
                <a:gd name="connsiteX6" fmla="*/ 397691 w 1593850"/>
                <a:gd name="connsiteY6" fmla="*/ 1316077 h 1767773"/>
                <a:gd name="connsiteX7" fmla="*/ 879 w 1593850"/>
                <a:gd name="connsiteY7" fmla="*/ 1766638 h 1767773"/>
                <a:gd name="connsiteX8" fmla="*/ 1229 w 1593850"/>
                <a:gd name="connsiteY8" fmla="*/ 1771675 h 1767773"/>
                <a:gd name="connsiteX9" fmla="*/ 6278 w 1593850"/>
                <a:gd name="connsiteY9" fmla="*/ 1771327 h 1767773"/>
                <a:gd name="connsiteX10" fmla="*/ 402263 w 1593850"/>
                <a:gd name="connsiteY10" fmla="*/ 1321463 h 1767773"/>
                <a:gd name="connsiteX11" fmla="*/ 1592063 w 1593850"/>
                <a:gd name="connsiteY11" fmla="*/ 1069793 h 1767773"/>
                <a:gd name="connsiteX12" fmla="*/ 1594603 w 1593850"/>
                <a:gd name="connsiteY12" fmla="*/ 1067702 h 1767773"/>
                <a:gd name="connsiteX13" fmla="*/ 1594603 w 1593850"/>
                <a:gd name="connsiteY13" fmla="*/ 1064344 h 17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3850" h="1767773">
                  <a:moveTo>
                    <a:pt x="911533" y="1652"/>
                  </a:moveTo>
                  <a:cubicBezTo>
                    <a:pt x="910799" y="563"/>
                    <a:pt x="909546" y="-63"/>
                    <a:pt x="908231" y="5"/>
                  </a:cubicBezTo>
                  <a:cubicBezTo>
                    <a:pt x="907645" y="69"/>
                    <a:pt x="907081" y="264"/>
                    <a:pt x="906580" y="575"/>
                  </a:cubicBezTo>
                  <a:cubicBezTo>
                    <a:pt x="904931" y="1654"/>
                    <a:pt x="904451" y="3852"/>
                    <a:pt x="905500" y="5517"/>
                  </a:cubicBezTo>
                  <a:lnTo>
                    <a:pt x="1585459" y="1064091"/>
                  </a:lnTo>
                  <a:lnTo>
                    <a:pt x="399660" y="1314937"/>
                  </a:lnTo>
                  <a:cubicBezTo>
                    <a:pt x="398904" y="1315112"/>
                    <a:pt x="398218" y="1315509"/>
                    <a:pt x="397691" y="1316077"/>
                  </a:cubicBezTo>
                  <a:lnTo>
                    <a:pt x="879" y="1766638"/>
                  </a:lnTo>
                  <a:cubicBezTo>
                    <a:pt x="-418" y="1768125"/>
                    <a:pt x="-262" y="1770380"/>
                    <a:pt x="1229" y="1771675"/>
                  </a:cubicBezTo>
                  <a:cubicBezTo>
                    <a:pt x="2720" y="1772970"/>
                    <a:pt x="4980" y="1772814"/>
                    <a:pt x="6278" y="1771327"/>
                  </a:cubicBezTo>
                  <a:lnTo>
                    <a:pt x="402263" y="1321463"/>
                  </a:lnTo>
                  <a:lnTo>
                    <a:pt x="1592063" y="1069793"/>
                  </a:lnTo>
                  <a:cubicBezTo>
                    <a:pt x="1593202" y="1069553"/>
                    <a:pt x="1594150" y="1068772"/>
                    <a:pt x="1594603" y="1067702"/>
                  </a:cubicBezTo>
                  <a:cubicBezTo>
                    <a:pt x="1595146" y="1066648"/>
                    <a:pt x="1595146" y="1065398"/>
                    <a:pt x="1594603" y="1064344"/>
                  </a:cubicBezTo>
                  <a:close/>
                </a:path>
              </a:pathLst>
            </a:custGeom>
            <a:grpFill/>
            <a:ln w="6350"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415FBB1-1564-8D4B-BB95-4B1C90C22313}"/>
                </a:ext>
              </a:extLst>
            </p:cNvPr>
            <p:cNvSpPr/>
            <p:nvPr/>
          </p:nvSpPr>
          <p:spPr>
            <a:xfrm>
              <a:off x="9825326" y="4566543"/>
              <a:ext cx="1422400" cy="1742429"/>
            </a:xfrm>
            <a:custGeom>
              <a:avLst/>
              <a:gdLst>
                <a:gd name="connsiteX0" fmla="*/ 1421540 w 1422400"/>
                <a:gd name="connsiteY0" fmla="*/ 1063140 h 1742428"/>
                <a:gd name="connsiteX1" fmla="*/ 11840 w 1422400"/>
                <a:gd name="connsiteY1" fmla="*/ 1734197 h 1742428"/>
                <a:gd name="connsiteX2" fmla="*/ 235678 w 1422400"/>
                <a:gd name="connsiteY2" fmla="*/ 1319562 h 1742428"/>
                <a:gd name="connsiteX3" fmla="*/ 743678 w 1422400"/>
                <a:gd name="connsiteY3" fmla="*/ 4694 h 1742428"/>
                <a:gd name="connsiteX4" fmla="*/ 741646 w 1422400"/>
                <a:gd name="connsiteY4" fmla="*/ 68 h 1742428"/>
                <a:gd name="connsiteX5" fmla="*/ 740058 w 1422400"/>
                <a:gd name="connsiteY5" fmla="*/ 68 h 1742428"/>
                <a:gd name="connsiteX6" fmla="*/ 737011 w 1422400"/>
                <a:gd name="connsiteY6" fmla="*/ 2349 h 1742428"/>
                <a:gd name="connsiteX7" fmla="*/ 229010 w 1422400"/>
                <a:gd name="connsiteY7" fmla="*/ 1316838 h 1742428"/>
                <a:gd name="connsiteX8" fmla="*/ 410 w 1422400"/>
                <a:gd name="connsiteY8" fmla="*/ 1740723 h 1742428"/>
                <a:gd name="connsiteX9" fmla="*/ 981 w 1422400"/>
                <a:gd name="connsiteY9" fmla="*/ 1744905 h 1742428"/>
                <a:gd name="connsiteX10" fmla="*/ 5172 w 1422400"/>
                <a:gd name="connsiteY10" fmla="*/ 1745665 h 1742428"/>
                <a:gd name="connsiteX11" fmla="*/ 1424905 w 1422400"/>
                <a:gd name="connsiteY11" fmla="*/ 1069856 h 1742428"/>
                <a:gd name="connsiteX12" fmla="*/ 1426620 w 1422400"/>
                <a:gd name="connsiteY12" fmla="*/ 1065041 h 1742428"/>
                <a:gd name="connsiteX13" fmla="*/ 1422200 w 1422400"/>
                <a:gd name="connsiteY13" fmla="*/ 1062840 h 1742428"/>
                <a:gd name="connsiteX14" fmla="*/ 1421539 w 1422400"/>
                <a:gd name="connsiteY14" fmla="*/ 1063140 h 174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2400" h="1742428">
                  <a:moveTo>
                    <a:pt x="1421540" y="1063140"/>
                  </a:moveTo>
                  <a:lnTo>
                    <a:pt x="11840" y="1734197"/>
                  </a:lnTo>
                  <a:lnTo>
                    <a:pt x="235678" y="1319562"/>
                  </a:lnTo>
                  <a:lnTo>
                    <a:pt x="743678" y="4694"/>
                  </a:lnTo>
                  <a:cubicBezTo>
                    <a:pt x="744373" y="2857"/>
                    <a:pt x="743471" y="803"/>
                    <a:pt x="741646" y="68"/>
                  </a:cubicBezTo>
                  <a:cubicBezTo>
                    <a:pt x="741120" y="-23"/>
                    <a:pt x="740584" y="-23"/>
                    <a:pt x="740058" y="68"/>
                  </a:cubicBezTo>
                  <a:cubicBezTo>
                    <a:pt x="738686" y="176"/>
                    <a:pt x="737498" y="1064"/>
                    <a:pt x="737011" y="2349"/>
                  </a:cubicBezTo>
                  <a:lnTo>
                    <a:pt x="229010" y="1316838"/>
                  </a:lnTo>
                  <a:lnTo>
                    <a:pt x="410" y="1740723"/>
                  </a:lnTo>
                  <a:cubicBezTo>
                    <a:pt x="-301" y="1742098"/>
                    <a:pt x="-72" y="1743770"/>
                    <a:pt x="981" y="1744905"/>
                  </a:cubicBezTo>
                  <a:cubicBezTo>
                    <a:pt x="2055" y="1746058"/>
                    <a:pt x="3761" y="1746367"/>
                    <a:pt x="5172" y="1745665"/>
                  </a:cubicBezTo>
                  <a:lnTo>
                    <a:pt x="1424905" y="1069856"/>
                  </a:lnTo>
                  <a:cubicBezTo>
                    <a:pt x="1426685" y="1068975"/>
                    <a:pt x="1427443" y="1066845"/>
                    <a:pt x="1426620" y="1065041"/>
                  </a:cubicBezTo>
                  <a:cubicBezTo>
                    <a:pt x="1426008" y="1063216"/>
                    <a:pt x="1424030" y="1062230"/>
                    <a:pt x="1422200" y="1062840"/>
                  </a:cubicBezTo>
                  <a:cubicBezTo>
                    <a:pt x="1421970" y="1062917"/>
                    <a:pt x="1421749" y="1063018"/>
                    <a:pt x="1421539" y="1063140"/>
                  </a:cubicBezTo>
                  <a:close/>
                </a:path>
              </a:pathLst>
            </a:custGeom>
            <a:grpFill/>
            <a:ln w="6350"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65DF3BD2-BF1D-0D41-85B8-47946989D5E3}"/>
                </a:ext>
              </a:extLst>
            </p:cNvPr>
            <p:cNvSpPr/>
            <p:nvPr/>
          </p:nvSpPr>
          <p:spPr>
            <a:xfrm>
              <a:off x="11240509" y="5627533"/>
              <a:ext cx="12700" cy="12672"/>
            </a:xfrm>
            <a:custGeom>
              <a:avLst/>
              <a:gdLst>
                <a:gd name="connsiteX0" fmla="*/ 2547 w 12700"/>
                <a:gd name="connsiteY0" fmla="*/ 1263 h 12672"/>
                <a:gd name="connsiteX1" fmla="*/ 1265 w 12700"/>
                <a:gd name="connsiteY1" fmla="*/ 10131 h 12672"/>
                <a:gd name="connsiteX2" fmla="*/ 10154 w 12700"/>
                <a:gd name="connsiteY2" fmla="*/ 11411 h 12672"/>
                <a:gd name="connsiteX3" fmla="*/ 11565 w 12700"/>
                <a:gd name="connsiteY3" fmla="*/ 2720 h 12672"/>
                <a:gd name="connsiteX4" fmla="*/ 2726 w 12700"/>
                <a:gd name="connsiteY4" fmla="*/ 1134 h 12672"/>
                <a:gd name="connsiteX5" fmla="*/ 2548 w 12700"/>
                <a:gd name="connsiteY5" fmla="*/ 1263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47" y="1263"/>
                  </a:moveTo>
                  <a:cubicBezTo>
                    <a:pt x="-261" y="3358"/>
                    <a:pt x="-835" y="7329"/>
                    <a:pt x="1265" y="10131"/>
                  </a:cubicBezTo>
                  <a:cubicBezTo>
                    <a:pt x="3366" y="12934"/>
                    <a:pt x="7345" y="13506"/>
                    <a:pt x="10154" y="11411"/>
                  </a:cubicBezTo>
                  <a:cubicBezTo>
                    <a:pt x="12894" y="9366"/>
                    <a:pt x="13517" y="5523"/>
                    <a:pt x="11565" y="2720"/>
                  </a:cubicBezTo>
                  <a:cubicBezTo>
                    <a:pt x="9562" y="-153"/>
                    <a:pt x="5605" y="-863"/>
                    <a:pt x="2726" y="1134"/>
                  </a:cubicBezTo>
                  <a:cubicBezTo>
                    <a:pt x="2666" y="1176"/>
                    <a:pt x="2607" y="1219"/>
                    <a:pt x="2548" y="1263"/>
                  </a:cubicBezTo>
                  <a:close/>
                </a:path>
              </a:pathLst>
            </a:custGeom>
            <a:grpFill/>
            <a:ln w="6350"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0BB2E825-3213-6A48-8433-04F2BEA40422}"/>
                </a:ext>
              </a:extLst>
            </p:cNvPr>
            <p:cNvSpPr/>
            <p:nvPr/>
          </p:nvSpPr>
          <p:spPr>
            <a:xfrm>
              <a:off x="9822278" y="6302170"/>
              <a:ext cx="12700" cy="12672"/>
            </a:xfrm>
            <a:custGeom>
              <a:avLst/>
              <a:gdLst>
                <a:gd name="connsiteX0" fmla="*/ 2506 w 12700"/>
                <a:gd name="connsiteY0" fmla="*/ 1294 h 12672"/>
                <a:gd name="connsiteX1" fmla="*/ 1297 w 12700"/>
                <a:gd name="connsiteY1" fmla="*/ 10173 h 12672"/>
                <a:gd name="connsiteX2" fmla="*/ 10196 w 12700"/>
                <a:gd name="connsiteY2" fmla="*/ 11379 h 12672"/>
                <a:gd name="connsiteX3" fmla="*/ 11586 w 12700"/>
                <a:gd name="connsiteY3" fmla="*/ 2751 h 12672"/>
                <a:gd name="connsiteX4" fmla="*/ 2757 w 12700"/>
                <a:gd name="connsiteY4" fmla="*/ 1112 h 12672"/>
                <a:gd name="connsiteX5" fmla="*/ 2506 w 12700"/>
                <a:gd name="connsiteY5"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 h="12672">
                  <a:moveTo>
                    <a:pt x="2506" y="1294"/>
                  </a:moveTo>
                  <a:cubicBezTo>
                    <a:pt x="-286" y="3413"/>
                    <a:pt x="-827" y="7388"/>
                    <a:pt x="1297" y="10173"/>
                  </a:cubicBezTo>
                  <a:cubicBezTo>
                    <a:pt x="3420" y="12958"/>
                    <a:pt x="7404" y="13498"/>
                    <a:pt x="10196" y="11379"/>
                  </a:cubicBezTo>
                  <a:cubicBezTo>
                    <a:pt x="12891" y="9333"/>
                    <a:pt x="13503" y="5537"/>
                    <a:pt x="11586" y="2751"/>
                  </a:cubicBezTo>
                  <a:cubicBezTo>
                    <a:pt x="9602" y="-134"/>
                    <a:pt x="5650" y="-868"/>
                    <a:pt x="2757" y="1112"/>
                  </a:cubicBezTo>
                  <a:cubicBezTo>
                    <a:pt x="2672" y="1171"/>
                    <a:pt x="2588" y="1231"/>
                    <a:pt x="2506" y="1294"/>
                  </a:cubicBezTo>
                  <a:close/>
                </a:path>
              </a:pathLst>
            </a:custGeom>
            <a:grpFill/>
            <a:ln w="6350"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E2190E4-3C44-A846-9A5E-9FD6D77D059A}"/>
                </a:ext>
              </a:extLst>
            </p:cNvPr>
            <p:cNvSpPr/>
            <p:nvPr/>
          </p:nvSpPr>
          <p:spPr>
            <a:xfrm>
              <a:off x="9654132" y="6328813"/>
              <a:ext cx="12700" cy="12672"/>
            </a:xfrm>
            <a:custGeom>
              <a:avLst/>
              <a:gdLst>
                <a:gd name="connsiteX0" fmla="*/ 2757 w 12700"/>
                <a:gd name="connsiteY0" fmla="*/ 1263 h 12672"/>
                <a:gd name="connsiteX1" fmla="*/ 1115 w 12700"/>
                <a:gd name="connsiteY1" fmla="*/ 10072 h 12672"/>
                <a:gd name="connsiteX2" fmla="*/ 1297 w 12700"/>
                <a:gd name="connsiteY2" fmla="*/ 10323 h 12672"/>
                <a:gd name="connsiteX3" fmla="*/ 10135 w 12700"/>
                <a:gd name="connsiteY3" fmla="*/ 11909 h 12672"/>
                <a:gd name="connsiteX4" fmla="*/ 10314 w 12700"/>
                <a:gd name="connsiteY4" fmla="*/ 11781 h 12672"/>
                <a:gd name="connsiteX5" fmla="*/ 11956 w 12700"/>
                <a:gd name="connsiteY5" fmla="*/ 2971 h 12672"/>
                <a:gd name="connsiteX6" fmla="*/ 11774 w 12700"/>
                <a:gd name="connsiteY6" fmla="*/ 2720 h 12672"/>
                <a:gd name="connsiteX7" fmla="*/ 2936 w 12700"/>
                <a:gd name="connsiteY7" fmla="*/ 1134 h 12672"/>
                <a:gd name="connsiteX8" fmla="*/ 2757 w 12700"/>
                <a:gd name="connsiteY8" fmla="*/ 1263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 h="12672">
                  <a:moveTo>
                    <a:pt x="2757" y="1263"/>
                  </a:moveTo>
                  <a:cubicBezTo>
                    <a:pt x="-134" y="3243"/>
                    <a:pt x="-870" y="7187"/>
                    <a:pt x="1115" y="10072"/>
                  </a:cubicBezTo>
                  <a:cubicBezTo>
                    <a:pt x="1174" y="10157"/>
                    <a:pt x="1234" y="10241"/>
                    <a:pt x="1297" y="10323"/>
                  </a:cubicBezTo>
                  <a:cubicBezTo>
                    <a:pt x="3299" y="13196"/>
                    <a:pt x="7256" y="13906"/>
                    <a:pt x="10135" y="11909"/>
                  </a:cubicBezTo>
                  <a:cubicBezTo>
                    <a:pt x="10196" y="11867"/>
                    <a:pt x="10255" y="11824"/>
                    <a:pt x="10314" y="11781"/>
                  </a:cubicBezTo>
                  <a:cubicBezTo>
                    <a:pt x="13205" y="9800"/>
                    <a:pt x="13940" y="5856"/>
                    <a:pt x="11956" y="2971"/>
                  </a:cubicBezTo>
                  <a:cubicBezTo>
                    <a:pt x="11897" y="2886"/>
                    <a:pt x="11837" y="2802"/>
                    <a:pt x="11774" y="2720"/>
                  </a:cubicBezTo>
                  <a:cubicBezTo>
                    <a:pt x="9772" y="-153"/>
                    <a:pt x="5815" y="-863"/>
                    <a:pt x="2936" y="1134"/>
                  </a:cubicBezTo>
                  <a:cubicBezTo>
                    <a:pt x="2875" y="1176"/>
                    <a:pt x="2816" y="1219"/>
                    <a:pt x="2757" y="1263"/>
                  </a:cubicBezTo>
                  <a:close/>
                </a:path>
              </a:pathLst>
            </a:custGeom>
            <a:grpFill/>
            <a:ln w="6350"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5F86A716-7CB8-4B41-9840-EC7126D48576}"/>
                </a:ext>
              </a:extLst>
            </p:cNvPr>
            <p:cNvSpPr/>
            <p:nvPr/>
          </p:nvSpPr>
          <p:spPr>
            <a:xfrm>
              <a:off x="10051049" y="5878792"/>
              <a:ext cx="12700" cy="12672"/>
            </a:xfrm>
            <a:custGeom>
              <a:avLst/>
              <a:gdLst>
                <a:gd name="connsiteX0" fmla="*/ 2716 w 12700"/>
                <a:gd name="connsiteY0" fmla="*/ 1294 h 12672"/>
                <a:gd name="connsiteX1" fmla="*/ 1144 w 12700"/>
                <a:gd name="connsiteY1" fmla="*/ 10116 h 12672"/>
                <a:gd name="connsiteX2" fmla="*/ 1319 w 12700"/>
                <a:gd name="connsiteY2" fmla="*/ 10355 h 12672"/>
                <a:gd name="connsiteX3" fmla="*/ 10368 w 12700"/>
                <a:gd name="connsiteY3" fmla="*/ 11780 h 12672"/>
                <a:gd name="connsiteX4" fmla="*/ 11797 w 12700"/>
                <a:gd name="connsiteY4" fmla="*/ 2751 h 12672"/>
                <a:gd name="connsiteX5" fmla="*/ 2968 w 12700"/>
                <a:gd name="connsiteY5" fmla="*/ 1112 h 12672"/>
                <a:gd name="connsiteX6" fmla="*/ 2716 w 12700"/>
                <a:gd name="connsiteY6" fmla="*/ 1294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12672">
                  <a:moveTo>
                    <a:pt x="2716" y="1294"/>
                  </a:moveTo>
                  <a:cubicBezTo>
                    <a:pt x="-160" y="3297"/>
                    <a:pt x="-864" y="7247"/>
                    <a:pt x="1144" y="10116"/>
                  </a:cubicBezTo>
                  <a:cubicBezTo>
                    <a:pt x="1200" y="10197"/>
                    <a:pt x="1259" y="10276"/>
                    <a:pt x="1319" y="10355"/>
                  </a:cubicBezTo>
                  <a:cubicBezTo>
                    <a:pt x="3424" y="13242"/>
                    <a:pt x="7475" y="13880"/>
                    <a:pt x="10368" y="11780"/>
                  </a:cubicBezTo>
                  <a:cubicBezTo>
                    <a:pt x="13262" y="9681"/>
                    <a:pt x="13901" y="5638"/>
                    <a:pt x="11797" y="2751"/>
                  </a:cubicBezTo>
                  <a:cubicBezTo>
                    <a:pt x="9812" y="-134"/>
                    <a:pt x="5860" y="-868"/>
                    <a:pt x="2968" y="1112"/>
                  </a:cubicBezTo>
                  <a:cubicBezTo>
                    <a:pt x="2883" y="1171"/>
                    <a:pt x="2799" y="1231"/>
                    <a:pt x="2716" y="1294"/>
                  </a:cubicBezTo>
                  <a:close/>
                </a:path>
              </a:pathLst>
            </a:custGeom>
            <a:grpFill/>
            <a:ln w="6350"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281896C8-B96B-3641-B275-EA41CEA622DC}"/>
                </a:ext>
              </a:extLst>
            </p:cNvPr>
            <p:cNvSpPr/>
            <p:nvPr/>
          </p:nvSpPr>
          <p:spPr>
            <a:xfrm>
              <a:off x="5348381" y="6533655"/>
              <a:ext cx="1035050" cy="133058"/>
            </a:xfrm>
            <a:custGeom>
              <a:avLst/>
              <a:gdLst>
                <a:gd name="connsiteX0" fmla="*/ 1036290 w 1035050"/>
                <a:gd name="connsiteY0" fmla="*/ 0 h 133058"/>
                <a:gd name="connsiteX1" fmla="*/ 1035211 w 1035050"/>
                <a:gd name="connsiteY1" fmla="*/ 0 h 133058"/>
                <a:gd name="connsiteX2" fmla="*/ 2891 w 1035050"/>
                <a:gd name="connsiteY2" fmla="*/ 130777 h 133058"/>
                <a:gd name="connsiteX3" fmla="*/ 19 w 1035050"/>
                <a:gd name="connsiteY3" fmla="*/ 134337 h 133058"/>
                <a:gd name="connsiteX4" fmla="*/ 34 w 1035050"/>
                <a:gd name="connsiteY4" fmla="*/ 134452 h 133058"/>
                <a:gd name="connsiteX5" fmla="*/ 3717 w 1035050"/>
                <a:gd name="connsiteY5" fmla="*/ 137367 h 133058"/>
                <a:gd name="connsiteX6" fmla="*/ 1036036 w 1035050"/>
                <a:gd name="connsiteY6" fmla="*/ 6590 h 133058"/>
                <a:gd name="connsiteX7" fmla="*/ 1038957 w 1035050"/>
                <a:gd name="connsiteY7" fmla="*/ 2851 h 133058"/>
                <a:gd name="connsiteX8" fmla="*/ 1036290 w 1035050"/>
                <a:gd name="connsiteY8" fmla="*/ 0 h 13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50" h="133058">
                  <a:moveTo>
                    <a:pt x="1036290" y="0"/>
                  </a:moveTo>
                  <a:lnTo>
                    <a:pt x="1035211" y="0"/>
                  </a:lnTo>
                  <a:lnTo>
                    <a:pt x="2891" y="130777"/>
                  </a:lnTo>
                  <a:cubicBezTo>
                    <a:pt x="1113" y="130969"/>
                    <a:pt x="-173" y="132563"/>
                    <a:pt x="19" y="134337"/>
                  </a:cubicBezTo>
                  <a:cubicBezTo>
                    <a:pt x="23" y="134375"/>
                    <a:pt x="28" y="134414"/>
                    <a:pt x="34" y="134452"/>
                  </a:cubicBezTo>
                  <a:cubicBezTo>
                    <a:pt x="266" y="136260"/>
                    <a:pt x="1900" y="137554"/>
                    <a:pt x="3717" y="137367"/>
                  </a:cubicBezTo>
                  <a:lnTo>
                    <a:pt x="1036036" y="6590"/>
                  </a:lnTo>
                  <a:cubicBezTo>
                    <a:pt x="1037857" y="6327"/>
                    <a:pt x="1039146" y="4678"/>
                    <a:pt x="1038957" y="2851"/>
                  </a:cubicBezTo>
                  <a:cubicBezTo>
                    <a:pt x="1038751" y="1439"/>
                    <a:pt x="1037688" y="302"/>
                    <a:pt x="1036290" y="0"/>
                  </a:cubicBezTo>
                  <a:close/>
                </a:path>
              </a:pathLst>
            </a:custGeom>
            <a:grp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341593417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Micron Colors">
    <p:bg>
      <p:bgPr>
        <a:solidFill>
          <a:schemeClr val="bg1"/>
        </a:solidFill>
        <a:effectLst/>
      </p:bgPr>
    </p:bg>
    <p:spTree>
      <p:nvGrpSpPr>
        <p:cNvPr id="1" name=""/>
        <p:cNvGrpSpPr/>
        <p:nvPr/>
      </p:nvGrpSpPr>
      <p:grpSpPr>
        <a:xfrm>
          <a:off x="0" y="0"/>
          <a:ext cx="0" cy="0"/>
          <a:chOff x="0" y="0"/>
          <a:chExt cx="0" cy="0"/>
        </a:xfrm>
      </p:grpSpPr>
      <p:sp>
        <p:nvSpPr>
          <p:cNvPr id="27" name="TextBox 26"/>
          <p:cNvSpPr txBox="1"/>
          <p:nvPr userDrawn="1"/>
        </p:nvSpPr>
        <p:spPr>
          <a:xfrm>
            <a:off x="528626" y="993491"/>
            <a:ext cx="6542586" cy="1421928"/>
          </a:xfrm>
          <a:prstGeom prst="rect">
            <a:avLst/>
          </a:prstGeom>
          <a:noFill/>
        </p:spPr>
        <p:txBody>
          <a:bodyPr wrap="square" rtlCol="0">
            <a:spAutoFit/>
          </a:bodyPr>
          <a:lstStyle/>
          <a:p>
            <a:pPr>
              <a:lnSpc>
                <a:spcPct val="80000"/>
              </a:lnSpc>
            </a:pPr>
            <a:r>
              <a:rPr lang="en-US" sz="5400" b="1" spc="-300">
                <a:latin typeface="+mj-lt"/>
              </a:rPr>
              <a:t>Micron Brand </a:t>
            </a:r>
            <a:br>
              <a:rPr lang="en-US" sz="5400" b="1" spc="-300">
                <a:latin typeface="+mj-lt"/>
              </a:rPr>
            </a:br>
            <a:r>
              <a:rPr lang="en-US" sz="5400" b="1" spc="-300">
                <a:latin typeface="+mj-lt"/>
              </a:rPr>
              <a:t>3.0 Colors (RGB)</a:t>
            </a:r>
          </a:p>
        </p:txBody>
      </p:sp>
      <p:grpSp>
        <p:nvGrpSpPr>
          <p:cNvPr id="6" name="Group 5">
            <a:extLst>
              <a:ext uri="{FF2B5EF4-FFF2-40B4-BE49-F238E27FC236}">
                <a16:creationId xmlns:a16="http://schemas.microsoft.com/office/drawing/2014/main" id="{EC75B230-7334-E54E-A22A-55B15A390F04}"/>
              </a:ext>
            </a:extLst>
          </p:cNvPr>
          <p:cNvGrpSpPr/>
          <p:nvPr userDrawn="1"/>
        </p:nvGrpSpPr>
        <p:grpSpPr>
          <a:xfrm>
            <a:off x="582348" y="2285679"/>
            <a:ext cx="5049525" cy="3899426"/>
            <a:chOff x="566858" y="2386552"/>
            <a:chExt cx="3755188" cy="3182993"/>
          </a:xfrm>
        </p:grpSpPr>
        <p:sp>
          <p:nvSpPr>
            <p:cNvPr id="28" name="Rectangle 27"/>
            <p:cNvSpPr/>
            <p:nvPr userDrawn="1"/>
          </p:nvSpPr>
          <p:spPr>
            <a:xfrm>
              <a:off x="566858" y="2881405"/>
              <a:ext cx="1199034" cy="2688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Micron Blue</a:t>
              </a:r>
            </a:p>
            <a:p>
              <a:pPr algn="ctr"/>
              <a:r>
                <a:rPr lang="en-US" sz="1400" b="1">
                  <a:latin typeface="+mn-lt"/>
                  <a:ea typeface="Segoe UI" panose="020B0502040204020203" pitchFamily="34" charset="0"/>
                  <a:cs typeface="Segoe UI" panose="020B0502040204020203" pitchFamily="34" charset="0"/>
                </a:rPr>
                <a:t>0-144-218</a:t>
              </a:r>
            </a:p>
          </p:txBody>
        </p:sp>
        <p:sp>
          <p:nvSpPr>
            <p:cNvPr id="29" name="Rectangle 28"/>
            <p:cNvSpPr/>
            <p:nvPr userDrawn="1"/>
          </p:nvSpPr>
          <p:spPr>
            <a:xfrm>
              <a:off x="1844935" y="2881405"/>
              <a:ext cx="1199034" cy="26881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Rich Black</a:t>
              </a:r>
              <a:br>
                <a:rPr lang="en-US" sz="1400">
                  <a:latin typeface="+mn-lt"/>
                  <a:ea typeface="Segoe UI" panose="020B0502040204020203" pitchFamily="34" charset="0"/>
                  <a:cs typeface="Segoe UI" panose="020B0502040204020203" pitchFamily="34" charset="0"/>
                </a:rPr>
              </a:br>
              <a:r>
                <a:rPr lang="en-US" sz="1400" b="1">
                  <a:latin typeface="+mn-lt"/>
                  <a:ea typeface="Segoe UI" panose="020B0502040204020203" pitchFamily="34" charset="0"/>
                  <a:cs typeface="Segoe UI" panose="020B0502040204020203" pitchFamily="34" charset="0"/>
                </a:rPr>
                <a:t>0-0-0</a:t>
              </a:r>
            </a:p>
          </p:txBody>
        </p:sp>
        <p:sp>
          <p:nvSpPr>
            <p:cNvPr id="52" name="TextBox 51"/>
            <p:cNvSpPr txBox="1"/>
            <p:nvPr userDrawn="1"/>
          </p:nvSpPr>
          <p:spPr>
            <a:xfrm>
              <a:off x="566858" y="2386552"/>
              <a:ext cx="2480434" cy="406467"/>
            </a:xfrm>
            <a:prstGeom prst="rect">
              <a:avLst/>
            </a:prstGeom>
            <a:noFill/>
          </p:spPr>
          <p:txBody>
            <a:bodyPr wrap="square" lIns="0" rtlCol="0">
              <a:spAutoFit/>
            </a:bodyPr>
            <a:lstStyle/>
            <a:p>
              <a:pPr algn="l"/>
              <a:r>
                <a:rPr lang="en-US" sz="2800" b="1" spc="-150" baseline="0">
                  <a:latin typeface="+mn-lt"/>
                </a:rPr>
                <a:t>Primary Colors</a:t>
              </a:r>
              <a:endParaRPr lang="en-US" sz="2800" b="1" spc="-150">
                <a:latin typeface="+mn-lt"/>
              </a:endParaRPr>
            </a:p>
          </p:txBody>
        </p:sp>
        <p:sp>
          <p:nvSpPr>
            <p:cNvPr id="42" name="Rectangle 41">
              <a:extLst>
                <a:ext uri="{FF2B5EF4-FFF2-40B4-BE49-F238E27FC236}">
                  <a16:creationId xmlns:a16="http://schemas.microsoft.com/office/drawing/2014/main" id="{D9F120FA-5F32-AA42-988B-962598EFB560}"/>
                </a:ext>
              </a:extLst>
            </p:cNvPr>
            <p:cNvSpPr/>
            <p:nvPr userDrawn="1"/>
          </p:nvSpPr>
          <p:spPr>
            <a:xfrm>
              <a:off x="3123012" y="2881405"/>
              <a:ext cx="1199034" cy="26881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mn-lt"/>
                  <a:ea typeface="Segoe UI" panose="020B0502040204020203" pitchFamily="34" charset="0"/>
                  <a:cs typeface="Segoe UI" panose="020B0502040204020203" pitchFamily="34" charset="0"/>
                </a:rPr>
                <a:t>White</a:t>
              </a:r>
              <a:br>
                <a:rPr lang="en-US" sz="1400">
                  <a:solidFill>
                    <a:schemeClr val="tx1"/>
                  </a:solidFill>
                  <a:latin typeface="+mn-lt"/>
                  <a:ea typeface="Segoe UI" panose="020B0502040204020203" pitchFamily="34" charset="0"/>
                  <a:cs typeface="Segoe UI" panose="020B0502040204020203" pitchFamily="34" charset="0"/>
                </a:rPr>
              </a:br>
              <a:r>
                <a:rPr lang="en-US" sz="1400" b="1">
                  <a:solidFill>
                    <a:schemeClr val="tx1"/>
                  </a:solidFill>
                  <a:latin typeface="+mn-lt"/>
                  <a:ea typeface="Segoe UI" panose="020B0502040204020203" pitchFamily="34" charset="0"/>
                  <a:cs typeface="Segoe UI" panose="020B0502040204020203" pitchFamily="34" charset="0"/>
                </a:rPr>
                <a:t>255-255-255</a:t>
              </a:r>
            </a:p>
          </p:txBody>
        </p:sp>
      </p:grpSp>
      <p:sp>
        <p:nvSpPr>
          <p:cNvPr id="55" name="Rectangle 54"/>
          <p:cNvSpPr/>
          <p:nvPr userDrawn="1"/>
        </p:nvSpPr>
        <p:spPr>
          <a:xfrm>
            <a:off x="5951941" y="1132358"/>
            <a:ext cx="5810568" cy="276999"/>
          </a:xfrm>
          <a:prstGeom prst="rect">
            <a:avLst/>
          </a:prstGeom>
        </p:spPr>
        <p:txBody>
          <a:bodyPr wrap="square">
            <a:spAutoFit/>
          </a:bodyPr>
          <a:lstStyle/>
          <a:p>
            <a:pPr algn="l"/>
            <a:r>
              <a:rPr lang="en-US" sz="1200">
                <a:latin typeface="Arial" panose="020B0604020202020204" pitchFamily="34" charset="0"/>
                <a:cs typeface="Arial" panose="020B0604020202020204" pitchFamily="34" charset="0"/>
              </a:rPr>
              <a:t>Colors only to be used in infographics, charts, and graphs.</a:t>
            </a:r>
          </a:p>
        </p:txBody>
      </p:sp>
      <p:sp>
        <p:nvSpPr>
          <p:cNvPr id="44" name="TextBox 43"/>
          <p:cNvSpPr txBox="1"/>
          <p:nvPr userDrawn="1"/>
        </p:nvSpPr>
        <p:spPr>
          <a:xfrm>
            <a:off x="5951941" y="762659"/>
            <a:ext cx="4025463" cy="461664"/>
          </a:xfrm>
          <a:prstGeom prst="rect">
            <a:avLst/>
          </a:prstGeom>
          <a:noFill/>
        </p:spPr>
        <p:txBody>
          <a:bodyPr wrap="square" rtlCol="0">
            <a:spAutoFit/>
          </a:bodyPr>
          <a:lstStyle/>
          <a:p>
            <a:pPr algn="l"/>
            <a:r>
              <a:rPr lang="en-US" sz="2400" b="1" spc="-150" baseline="0">
                <a:latin typeface="+mn-lt"/>
              </a:rPr>
              <a:t>Infographic &amp; Chart Colors</a:t>
            </a:r>
            <a:endParaRPr lang="en-US" sz="2400" b="1" spc="-150">
              <a:latin typeface="+mn-lt"/>
            </a:endParaRPr>
          </a:p>
        </p:txBody>
      </p:sp>
      <p:grpSp>
        <p:nvGrpSpPr>
          <p:cNvPr id="3" name="Group 2">
            <a:extLst>
              <a:ext uri="{FF2B5EF4-FFF2-40B4-BE49-F238E27FC236}">
                <a16:creationId xmlns:a16="http://schemas.microsoft.com/office/drawing/2014/main" id="{7233F8AB-CE28-EA4B-B12C-76886751237A}"/>
              </a:ext>
            </a:extLst>
          </p:cNvPr>
          <p:cNvGrpSpPr/>
          <p:nvPr userDrawn="1"/>
        </p:nvGrpSpPr>
        <p:grpSpPr>
          <a:xfrm>
            <a:off x="6086627" y="5453584"/>
            <a:ext cx="5675882" cy="731524"/>
            <a:chOff x="6086627" y="5453584"/>
            <a:chExt cx="3764020" cy="731524"/>
          </a:xfrm>
        </p:grpSpPr>
        <p:sp>
          <p:nvSpPr>
            <p:cNvPr id="61" name="Rectangle 60">
              <a:extLst>
                <a:ext uri="{FF2B5EF4-FFF2-40B4-BE49-F238E27FC236}">
                  <a16:creationId xmlns:a16="http://schemas.microsoft.com/office/drawing/2014/main" id="{D981140C-DF1F-3B4D-A2D4-13B05B7B1F8E}"/>
                </a:ext>
              </a:extLst>
            </p:cNvPr>
            <p:cNvSpPr/>
            <p:nvPr userDrawn="1"/>
          </p:nvSpPr>
          <p:spPr>
            <a:xfrm>
              <a:off x="6086627" y="5453585"/>
              <a:ext cx="1188720" cy="731520"/>
            </a:xfrm>
            <a:prstGeom prst="rect">
              <a:avLst/>
            </a:pr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Green SI</a:t>
              </a:r>
            </a:p>
            <a:p>
              <a:pPr algn="ctr"/>
              <a:r>
                <a:rPr lang="en-US" sz="1400" b="1">
                  <a:latin typeface="+mn-lt"/>
                  <a:ea typeface="Segoe UI" panose="020B0502040204020203" pitchFamily="34" charset="0"/>
                  <a:cs typeface="Segoe UI" panose="020B0502040204020203" pitchFamily="34" charset="0"/>
                </a:rPr>
                <a:t>100-167-11</a:t>
              </a:r>
            </a:p>
          </p:txBody>
        </p:sp>
        <p:sp>
          <p:nvSpPr>
            <p:cNvPr id="62" name="Rectangle 61">
              <a:extLst>
                <a:ext uri="{FF2B5EF4-FFF2-40B4-BE49-F238E27FC236}">
                  <a16:creationId xmlns:a16="http://schemas.microsoft.com/office/drawing/2014/main" id="{05D5BAEF-F124-7242-9681-933C6163E6A1}"/>
                </a:ext>
              </a:extLst>
            </p:cNvPr>
            <p:cNvSpPr/>
            <p:nvPr userDrawn="1"/>
          </p:nvSpPr>
          <p:spPr>
            <a:xfrm>
              <a:off x="7374277" y="5453588"/>
              <a:ext cx="1188720" cy="73152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Yellow SI</a:t>
              </a:r>
            </a:p>
            <a:p>
              <a:pPr algn="ctr"/>
              <a:r>
                <a:rPr lang="en-US" sz="1400" b="1">
                  <a:latin typeface="+mn-lt"/>
                  <a:ea typeface="Segoe UI" panose="020B0502040204020203" pitchFamily="34" charset="0"/>
                  <a:cs typeface="Segoe UI" panose="020B0502040204020203" pitchFamily="34" charset="0"/>
                </a:rPr>
                <a:t>255-209-0</a:t>
              </a:r>
            </a:p>
          </p:txBody>
        </p:sp>
        <p:sp>
          <p:nvSpPr>
            <p:cNvPr id="63" name="Rectangle 62">
              <a:extLst>
                <a:ext uri="{FF2B5EF4-FFF2-40B4-BE49-F238E27FC236}">
                  <a16:creationId xmlns:a16="http://schemas.microsoft.com/office/drawing/2014/main" id="{FB26DBD3-EF03-984C-8E03-83DA21676CB4}"/>
                </a:ext>
              </a:extLst>
            </p:cNvPr>
            <p:cNvSpPr/>
            <p:nvPr userDrawn="1"/>
          </p:nvSpPr>
          <p:spPr>
            <a:xfrm>
              <a:off x="8661927" y="5453584"/>
              <a:ext cx="1188720" cy="731520"/>
            </a:xfrm>
            <a:prstGeom prst="rect">
              <a:avLst/>
            </a:prstGeom>
            <a:solidFill>
              <a:srgbClr val="C00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Red SI</a:t>
              </a:r>
            </a:p>
            <a:p>
              <a:pPr algn="ctr"/>
              <a:r>
                <a:rPr lang="en-US" sz="1400" b="1">
                  <a:latin typeface="+mn-lt"/>
                  <a:ea typeface="Segoe UI" panose="020B0502040204020203" pitchFamily="34" charset="0"/>
                  <a:cs typeface="Segoe UI" panose="020B0502040204020203" pitchFamily="34" charset="0"/>
                </a:rPr>
                <a:t>192-13-30</a:t>
              </a:r>
            </a:p>
          </p:txBody>
        </p:sp>
      </p:grpSp>
      <p:sp>
        <p:nvSpPr>
          <p:cNvPr id="67" name="TextBox 66">
            <a:extLst>
              <a:ext uri="{FF2B5EF4-FFF2-40B4-BE49-F238E27FC236}">
                <a16:creationId xmlns:a16="http://schemas.microsoft.com/office/drawing/2014/main" id="{CF6FFFE5-EFDA-3448-AF1D-EA6E2A0A6CD7}"/>
              </a:ext>
            </a:extLst>
          </p:cNvPr>
          <p:cNvSpPr txBox="1"/>
          <p:nvPr userDrawn="1"/>
        </p:nvSpPr>
        <p:spPr>
          <a:xfrm>
            <a:off x="5980515" y="4765940"/>
            <a:ext cx="3084178" cy="574036"/>
          </a:xfrm>
          <a:prstGeom prst="rect">
            <a:avLst/>
          </a:prstGeom>
          <a:noFill/>
        </p:spPr>
        <p:txBody>
          <a:bodyPr wrap="square" rtlCol="0">
            <a:spAutoFit/>
          </a:bodyPr>
          <a:lstStyle/>
          <a:p>
            <a:pPr algn="l"/>
            <a:r>
              <a:rPr lang="en-US" sz="2400" b="1" spc="-150" baseline="0">
                <a:latin typeface="+mn-lt"/>
              </a:rPr>
              <a:t>Status Colors</a:t>
            </a:r>
            <a:endParaRPr lang="en-US" sz="2400" b="1" spc="-150">
              <a:latin typeface="+mn-lt"/>
            </a:endParaRPr>
          </a:p>
        </p:txBody>
      </p:sp>
      <p:sp>
        <p:nvSpPr>
          <p:cNvPr id="71" name="Rectangle 70">
            <a:extLst>
              <a:ext uri="{FF2B5EF4-FFF2-40B4-BE49-F238E27FC236}">
                <a16:creationId xmlns:a16="http://schemas.microsoft.com/office/drawing/2014/main" id="{0C9282CD-3D50-084C-8050-7B75329941E6}"/>
              </a:ext>
            </a:extLst>
          </p:cNvPr>
          <p:cNvSpPr/>
          <p:nvPr userDrawn="1"/>
        </p:nvSpPr>
        <p:spPr>
          <a:xfrm>
            <a:off x="5980515" y="5125311"/>
            <a:ext cx="3996888" cy="344421"/>
          </a:xfrm>
          <a:prstGeom prst="rect">
            <a:avLst/>
          </a:prstGeom>
        </p:spPr>
        <p:txBody>
          <a:bodyPr wrap="square">
            <a:spAutoFit/>
          </a:bodyPr>
          <a:lstStyle/>
          <a:p>
            <a:pPr algn="l"/>
            <a:r>
              <a:rPr lang="en-US" sz="1200">
                <a:latin typeface="Arial" panose="020B0604020202020204" pitchFamily="34" charset="0"/>
                <a:cs typeface="Arial" panose="020B0604020202020204" pitchFamily="34" charset="0"/>
              </a:rPr>
              <a:t>Colors to be used only as status indicators. </a:t>
            </a:r>
          </a:p>
        </p:txBody>
      </p:sp>
      <p:grpSp>
        <p:nvGrpSpPr>
          <p:cNvPr id="2" name="Group 1">
            <a:extLst>
              <a:ext uri="{FF2B5EF4-FFF2-40B4-BE49-F238E27FC236}">
                <a16:creationId xmlns:a16="http://schemas.microsoft.com/office/drawing/2014/main" id="{EC98586D-A8AF-7D46-9FF8-2925EEC53919}"/>
              </a:ext>
            </a:extLst>
          </p:cNvPr>
          <p:cNvGrpSpPr/>
          <p:nvPr userDrawn="1"/>
        </p:nvGrpSpPr>
        <p:grpSpPr>
          <a:xfrm>
            <a:off x="6058051" y="1467381"/>
            <a:ext cx="5704458" cy="3126799"/>
            <a:chOff x="6058051" y="1525529"/>
            <a:chExt cx="6339328" cy="2094917"/>
          </a:xfrm>
        </p:grpSpPr>
        <p:sp>
          <p:nvSpPr>
            <p:cNvPr id="36" name="Rectangle 35"/>
            <p:cNvSpPr/>
            <p:nvPr userDrawn="1"/>
          </p:nvSpPr>
          <p:spPr>
            <a:xfrm>
              <a:off x="6058051" y="1525530"/>
              <a:ext cx="1188720" cy="1003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Blue A1</a:t>
              </a:r>
            </a:p>
            <a:p>
              <a:pPr algn="ctr"/>
              <a:r>
                <a:rPr lang="en-US" sz="1400" b="1">
                  <a:latin typeface="+mn-lt"/>
                  <a:ea typeface="Segoe UI" panose="020B0502040204020203" pitchFamily="34" charset="0"/>
                  <a:cs typeface="Segoe UI" panose="020B0502040204020203" pitchFamily="34" charset="0"/>
                </a:rPr>
                <a:t>0-127-163</a:t>
              </a:r>
            </a:p>
          </p:txBody>
        </p:sp>
        <p:sp>
          <p:nvSpPr>
            <p:cNvPr id="37" name="Rectangle 36"/>
            <p:cNvSpPr/>
            <p:nvPr userDrawn="1"/>
          </p:nvSpPr>
          <p:spPr>
            <a:xfrm>
              <a:off x="7345703" y="1525533"/>
              <a:ext cx="1188720" cy="1003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Green A2</a:t>
              </a:r>
            </a:p>
            <a:p>
              <a:pPr algn="ctr"/>
              <a:r>
                <a:rPr lang="en-US" sz="1400" b="1">
                  <a:latin typeface="+mn-lt"/>
                  <a:ea typeface="Segoe UI" panose="020B0502040204020203" pitchFamily="34" charset="0"/>
                  <a:cs typeface="Segoe UI" panose="020B0502040204020203" pitchFamily="34" charset="0"/>
                </a:rPr>
                <a:t>120-190-32</a:t>
              </a:r>
            </a:p>
          </p:txBody>
        </p:sp>
        <p:sp>
          <p:nvSpPr>
            <p:cNvPr id="38" name="Rectangle 37"/>
            <p:cNvSpPr/>
            <p:nvPr userDrawn="1"/>
          </p:nvSpPr>
          <p:spPr>
            <a:xfrm>
              <a:off x="8633355" y="1525529"/>
              <a:ext cx="1188720" cy="1003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Purple A3</a:t>
              </a:r>
            </a:p>
            <a:p>
              <a:pPr algn="ctr"/>
              <a:r>
                <a:rPr lang="en-US" sz="1400" b="1">
                  <a:latin typeface="+mn-lt"/>
                  <a:ea typeface="Segoe UI" panose="020B0502040204020203" pitchFamily="34" charset="0"/>
                  <a:cs typeface="Segoe UI" panose="020B0502040204020203" pitchFamily="34" charset="0"/>
                </a:rPr>
                <a:t>95-37-159</a:t>
              </a:r>
            </a:p>
          </p:txBody>
        </p:sp>
        <p:sp>
          <p:nvSpPr>
            <p:cNvPr id="39" name="Rectangle 38"/>
            <p:cNvSpPr/>
            <p:nvPr userDrawn="1"/>
          </p:nvSpPr>
          <p:spPr>
            <a:xfrm>
              <a:off x="9921007" y="1531739"/>
              <a:ext cx="1188720" cy="1003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Green A4</a:t>
              </a:r>
            </a:p>
            <a:p>
              <a:pPr algn="ctr"/>
              <a:r>
                <a:rPr lang="en-US" sz="1400" b="1">
                  <a:latin typeface="+mn-lt"/>
                  <a:ea typeface="Segoe UI" panose="020B0502040204020203" pitchFamily="34" charset="0"/>
                  <a:cs typeface="Segoe UI" panose="020B0502040204020203" pitchFamily="34" charset="0"/>
                </a:rPr>
                <a:t>0-157-133</a:t>
              </a:r>
            </a:p>
          </p:txBody>
        </p:sp>
        <p:sp>
          <p:nvSpPr>
            <p:cNvPr id="40" name="Rectangle 39"/>
            <p:cNvSpPr/>
            <p:nvPr userDrawn="1"/>
          </p:nvSpPr>
          <p:spPr>
            <a:xfrm>
              <a:off x="11208659" y="1528770"/>
              <a:ext cx="1188720" cy="10032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Blue A5</a:t>
              </a:r>
            </a:p>
            <a:p>
              <a:pPr algn="ctr"/>
              <a:r>
                <a:rPr lang="en-US" sz="1400" b="1">
                  <a:latin typeface="+mn-lt"/>
                  <a:ea typeface="Segoe UI" panose="020B0502040204020203" pitchFamily="34" charset="0"/>
                  <a:cs typeface="Segoe UI" panose="020B0502040204020203" pitchFamily="34" charset="0"/>
                </a:rPr>
                <a:t>11-197-232</a:t>
              </a:r>
            </a:p>
          </p:txBody>
        </p:sp>
        <p:sp>
          <p:nvSpPr>
            <p:cNvPr id="41" name="Rectangle 40"/>
            <p:cNvSpPr/>
            <p:nvPr userDrawn="1"/>
          </p:nvSpPr>
          <p:spPr>
            <a:xfrm>
              <a:off x="6058051" y="2614221"/>
              <a:ext cx="1188720" cy="10032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Orange A6</a:t>
              </a:r>
            </a:p>
            <a:p>
              <a:pPr algn="ctr"/>
              <a:r>
                <a:rPr lang="en-US" sz="1400" b="1">
                  <a:latin typeface="+mn-lt"/>
                  <a:ea typeface="Segoe UI" panose="020B0502040204020203" pitchFamily="34" charset="0"/>
                  <a:cs typeface="Segoe UI" panose="020B0502040204020203" pitchFamily="34" charset="0"/>
                </a:rPr>
                <a:t>255-143-28</a:t>
              </a:r>
            </a:p>
          </p:txBody>
        </p:sp>
        <p:sp>
          <p:nvSpPr>
            <p:cNvPr id="51" name="Rectangle 50">
              <a:extLst>
                <a:ext uri="{FF2B5EF4-FFF2-40B4-BE49-F238E27FC236}">
                  <a16:creationId xmlns:a16="http://schemas.microsoft.com/office/drawing/2014/main" id="{C1DA1C06-E593-3F49-9C9E-402D38FECBC8}"/>
                </a:ext>
              </a:extLst>
            </p:cNvPr>
            <p:cNvSpPr/>
            <p:nvPr userDrawn="1"/>
          </p:nvSpPr>
          <p:spPr>
            <a:xfrm>
              <a:off x="7345703" y="2617190"/>
              <a:ext cx="1188720" cy="1003256"/>
            </a:xfrm>
            <a:prstGeom prst="rect">
              <a:avLst/>
            </a:prstGeom>
            <a:solidFill>
              <a:srgbClr val="280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Blue A7</a:t>
              </a:r>
            </a:p>
            <a:p>
              <a:pPr algn="ctr"/>
              <a:r>
                <a:rPr lang="en-US" sz="1400" b="1">
                  <a:latin typeface="+mn-lt"/>
                  <a:ea typeface="Segoe UI" panose="020B0502040204020203" pitchFamily="34" charset="0"/>
                  <a:cs typeface="Segoe UI" panose="020B0502040204020203" pitchFamily="34" charset="0"/>
                </a:rPr>
                <a:t>40-0-113</a:t>
              </a:r>
            </a:p>
          </p:txBody>
        </p:sp>
        <p:sp>
          <p:nvSpPr>
            <p:cNvPr id="58" name="Rectangle 57">
              <a:extLst>
                <a:ext uri="{FF2B5EF4-FFF2-40B4-BE49-F238E27FC236}">
                  <a16:creationId xmlns:a16="http://schemas.microsoft.com/office/drawing/2014/main" id="{42E6BA41-9B34-E14F-BBE4-5C63EC3C68A7}"/>
                </a:ext>
              </a:extLst>
            </p:cNvPr>
            <p:cNvSpPr/>
            <p:nvPr userDrawn="1"/>
          </p:nvSpPr>
          <p:spPr>
            <a:xfrm>
              <a:off x="8633355" y="2614221"/>
              <a:ext cx="1188720" cy="1003256"/>
            </a:xfrm>
            <a:prstGeom prst="rect">
              <a:avLst/>
            </a:prstGeom>
            <a:solidFill>
              <a:srgbClr val="59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Gray A8</a:t>
              </a:r>
            </a:p>
            <a:p>
              <a:pPr algn="ctr"/>
              <a:r>
                <a:rPr lang="en-US" sz="1400" b="1">
                  <a:latin typeface="+mn-lt"/>
                  <a:ea typeface="Segoe UI" panose="020B0502040204020203" pitchFamily="34" charset="0"/>
                  <a:cs typeface="Segoe UI" panose="020B0502040204020203" pitchFamily="34" charset="0"/>
                </a:rPr>
                <a:t>89-89-91</a:t>
              </a:r>
            </a:p>
          </p:txBody>
        </p:sp>
        <p:sp>
          <p:nvSpPr>
            <p:cNvPr id="59" name="Rectangle 58">
              <a:extLst>
                <a:ext uri="{FF2B5EF4-FFF2-40B4-BE49-F238E27FC236}">
                  <a16:creationId xmlns:a16="http://schemas.microsoft.com/office/drawing/2014/main" id="{220B7FDF-94A5-5B41-AB8E-58B7AB0FE07B}"/>
                </a:ext>
              </a:extLst>
            </p:cNvPr>
            <p:cNvSpPr/>
            <p:nvPr userDrawn="1"/>
          </p:nvSpPr>
          <p:spPr>
            <a:xfrm>
              <a:off x="9921007" y="2614221"/>
              <a:ext cx="1188720" cy="1003256"/>
            </a:xfrm>
            <a:prstGeom prst="rect">
              <a:avLst/>
            </a:prstGeom>
            <a:solidFill>
              <a:srgbClr val="BB2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Purple A9</a:t>
              </a:r>
            </a:p>
            <a:p>
              <a:pPr algn="ctr"/>
              <a:r>
                <a:rPr lang="en-US" sz="1400" b="1">
                  <a:latin typeface="+mn-lt"/>
                  <a:ea typeface="Segoe UI" panose="020B0502040204020203" pitchFamily="34" charset="0"/>
                  <a:cs typeface="Segoe UI" panose="020B0502040204020203" pitchFamily="34" charset="0"/>
                </a:rPr>
                <a:t>187-41-187</a:t>
              </a:r>
            </a:p>
          </p:txBody>
        </p:sp>
        <p:sp>
          <p:nvSpPr>
            <p:cNvPr id="26" name="Rectangle 25">
              <a:extLst>
                <a:ext uri="{FF2B5EF4-FFF2-40B4-BE49-F238E27FC236}">
                  <a16:creationId xmlns:a16="http://schemas.microsoft.com/office/drawing/2014/main" id="{BDFD6DF3-59C5-AC4D-ADD2-8AFA890B50BB}"/>
                </a:ext>
              </a:extLst>
            </p:cNvPr>
            <p:cNvSpPr/>
            <p:nvPr userDrawn="1"/>
          </p:nvSpPr>
          <p:spPr>
            <a:xfrm>
              <a:off x="11208659" y="2599948"/>
              <a:ext cx="1188720" cy="1003256"/>
            </a:xfrm>
            <a:prstGeom prst="rect">
              <a:avLst/>
            </a:prstGeom>
            <a:solidFill>
              <a:srgbClr val="818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n-lt"/>
                  <a:ea typeface="Segoe UI" panose="020B0502040204020203" pitchFamily="34" charset="0"/>
                  <a:cs typeface="Segoe UI" panose="020B0502040204020203" pitchFamily="34" charset="0"/>
                </a:rPr>
                <a:t>Gray A10</a:t>
              </a:r>
            </a:p>
            <a:p>
              <a:pPr algn="ctr"/>
              <a:r>
                <a:rPr lang="en-US" sz="1400" b="1">
                  <a:latin typeface="+mn-lt"/>
                  <a:ea typeface="Segoe UI" panose="020B0502040204020203" pitchFamily="34" charset="0"/>
                  <a:cs typeface="Segoe UI" panose="020B0502040204020203" pitchFamily="34" charset="0"/>
                </a:rPr>
                <a:t>129-131-134</a:t>
              </a:r>
            </a:p>
          </p:txBody>
        </p:sp>
      </p:grpSp>
    </p:spTree>
    <p:extLst>
      <p:ext uri="{BB962C8B-B14F-4D97-AF65-F5344CB8AC3E}">
        <p14:creationId xmlns:p14="http://schemas.microsoft.com/office/powerpoint/2010/main" val="30867536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Infographic &amp; Chart Color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89144F-8145-3846-8617-978FFC42543D}"/>
              </a:ext>
            </a:extLst>
          </p:cNvPr>
          <p:cNvSpPr>
            <a:spLocks noGrp="1"/>
          </p:cNvSpPr>
          <p:nvPr>
            <p:ph type="dt" sz="half" idx="10"/>
          </p:nvPr>
        </p:nvSpPr>
        <p:spPr/>
        <p:txBody>
          <a:bodyPr/>
          <a:lstStyle/>
          <a:p>
            <a:fld id="{426933AF-5D27-4549-B1A6-2344980811BF}" type="datetime4">
              <a:rPr lang="en-US" smtClean="0"/>
              <a:t>March 28, 2024</a:t>
            </a:fld>
            <a:endParaRPr lang="en-US"/>
          </a:p>
        </p:txBody>
      </p:sp>
      <p:sp>
        <p:nvSpPr>
          <p:cNvPr id="4" name="Footer Placeholder 3">
            <a:extLst>
              <a:ext uri="{FF2B5EF4-FFF2-40B4-BE49-F238E27FC236}">
                <a16:creationId xmlns:a16="http://schemas.microsoft.com/office/drawing/2014/main" id="{73B10249-98A0-BD48-817E-1FB889B9DA23}"/>
              </a:ext>
            </a:extLst>
          </p:cNvPr>
          <p:cNvSpPr>
            <a:spLocks noGrp="1"/>
          </p:cNvSpPr>
          <p:nvPr>
            <p:ph type="ftr" sz="quarter" idx="11"/>
          </p:nvPr>
        </p:nvSpPr>
        <p:spPr/>
        <p:txBody>
          <a:bodyPr/>
          <a:lstStyle/>
          <a:p>
            <a:r>
              <a:rPr lang="en-US"/>
              <a:t>Micron Highly Confidential</a:t>
            </a:r>
          </a:p>
        </p:txBody>
      </p:sp>
      <p:sp>
        <p:nvSpPr>
          <p:cNvPr id="5" name="Slide Number Placeholder 4">
            <a:extLst>
              <a:ext uri="{FF2B5EF4-FFF2-40B4-BE49-F238E27FC236}">
                <a16:creationId xmlns:a16="http://schemas.microsoft.com/office/drawing/2014/main" id="{1949C8F5-2A1A-B945-ABB9-1FA0AF030D56}"/>
              </a:ext>
            </a:extLst>
          </p:cNvPr>
          <p:cNvSpPr>
            <a:spLocks noGrp="1"/>
          </p:cNvSpPr>
          <p:nvPr>
            <p:ph type="sldNum" sz="quarter" idx="12"/>
          </p:nvPr>
        </p:nvSpPr>
        <p:spPr/>
        <p:txBody>
          <a:bodyPr/>
          <a:lstStyle/>
          <a:p>
            <a:fld id="{B7E7695C-FCF1-4AA0-9B93-7941FED13DC4}" type="slidenum">
              <a:rPr lang="en-US" smtClean="0"/>
              <a:pPr/>
              <a:t>‹#›</a:t>
            </a:fld>
            <a:endParaRPr lang="en-US"/>
          </a:p>
        </p:txBody>
      </p:sp>
      <p:sp>
        <p:nvSpPr>
          <p:cNvPr id="9" name="TextBox 8">
            <a:extLst>
              <a:ext uri="{FF2B5EF4-FFF2-40B4-BE49-F238E27FC236}">
                <a16:creationId xmlns:a16="http://schemas.microsoft.com/office/drawing/2014/main" id="{4D647267-5A3D-1942-B74F-6A1BFC7814CE}"/>
              </a:ext>
            </a:extLst>
          </p:cNvPr>
          <p:cNvSpPr txBox="1"/>
          <p:nvPr userDrawn="1"/>
        </p:nvSpPr>
        <p:spPr>
          <a:xfrm>
            <a:off x="457198" y="690965"/>
            <a:ext cx="8686165" cy="701731"/>
          </a:xfrm>
          <a:prstGeom prst="rect">
            <a:avLst/>
          </a:prstGeom>
          <a:noFill/>
        </p:spPr>
        <p:txBody>
          <a:bodyPr wrap="square" rtlCol="0">
            <a:spAutoFit/>
          </a:bodyPr>
          <a:lstStyle/>
          <a:p>
            <a:pPr>
              <a:lnSpc>
                <a:spcPct val="90000"/>
              </a:lnSpc>
            </a:pPr>
            <a:r>
              <a:rPr lang="en-US" sz="4400" b="1" spc="-100" baseline="0"/>
              <a:t>Using Infographic &amp; Chart Colors</a:t>
            </a:r>
          </a:p>
        </p:txBody>
      </p:sp>
      <p:graphicFrame>
        <p:nvGraphicFramePr>
          <p:cNvPr id="10" name="Chart 9">
            <a:extLst>
              <a:ext uri="{FF2B5EF4-FFF2-40B4-BE49-F238E27FC236}">
                <a16:creationId xmlns:a16="http://schemas.microsoft.com/office/drawing/2014/main" id="{685507D8-A6B8-9942-9F23-B1A49C6CDBC9}"/>
              </a:ext>
            </a:extLst>
          </p:cNvPr>
          <p:cNvGraphicFramePr/>
          <p:nvPr userDrawn="1">
            <p:extLst>
              <p:ext uri="{D42A27DB-BD31-4B8C-83A1-F6EECF244321}">
                <p14:modId xmlns:p14="http://schemas.microsoft.com/office/powerpoint/2010/main" val="2594914887"/>
              </p:ext>
            </p:extLst>
          </p:nvPr>
        </p:nvGraphicFramePr>
        <p:xfrm>
          <a:off x="6006351" y="2090656"/>
          <a:ext cx="3137013" cy="33063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F03FC3FF-2E57-9044-8070-7D40DA31E356}"/>
              </a:ext>
            </a:extLst>
          </p:cNvPr>
          <p:cNvGraphicFramePr/>
          <p:nvPr userDrawn="1">
            <p:extLst>
              <p:ext uri="{D42A27DB-BD31-4B8C-83A1-F6EECF244321}">
                <p14:modId xmlns:p14="http://schemas.microsoft.com/office/powerpoint/2010/main" val="2780047630"/>
              </p:ext>
            </p:extLst>
          </p:nvPr>
        </p:nvGraphicFramePr>
        <p:xfrm>
          <a:off x="8806274" y="516214"/>
          <a:ext cx="3013440" cy="5558166"/>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 21">
            <a:extLst>
              <a:ext uri="{FF2B5EF4-FFF2-40B4-BE49-F238E27FC236}">
                <a16:creationId xmlns:a16="http://schemas.microsoft.com/office/drawing/2014/main" id="{982AFD0B-4BCC-AA4D-8A6B-45EDC4CDCB03}"/>
              </a:ext>
            </a:extLst>
          </p:cNvPr>
          <p:cNvGrpSpPr/>
          <p:nvPr userDrawn="1"/>
        </p:nvGrpSpPr>
        <p:grpSpPr>
          <a:xfrm>
            <a:off x="457200" y="5613437"/>
            <a:ext cx="11277600" cy="545006"/>
            <a:chOff x="457200" y="342900"/>
            <a:chExt cx="12772056" cy="1012563"/>
          </a:xfrm>
        </p:grpSpPr>
        <p:sp>
          <p:nvSpPr>
            <p:cNvPr id="12" name="Rectangle 11">
              <a:extLst>
                <a:ext uri="{FF2B5EF4-FFF2-40B4-BE49-F238E27FC236}">
                  <a16:creationId xmlns:a16="http://schemas.microsoft.com/office/drawing/2014/main" id="{1CFC39E1-4320-2345-8823-C85A4C6D9ECA}"/>
                </a:ext>
              </a:extLst>
            </p:cNvPr>
            <p:cNvSpPr/>
            <p:nvPr userDrawn="1"/>
          </p:nvSpPr>
          <p:spPr>
            <a:xfrm>
              <a:off x="457200" y="345870"/>
              <a:ext cx="1188720" cy="1003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mn-lt"/>
                  <a:ea typeface="Segoe UI" panose="020B0502040204020203" pitchFamily="34" charset="0"/>
                  <a:cs typeface="Segoe UI" panose="020B0502040204020203" pitchFamily="34" charset="0"/>
                </a:rPr>
                <a:t>Blue A1</a:t>
              </a:r>
            </a:p>
            <a:p>
              <a:pPr algn="ctr"/>
              <a:r>
                <a:rPr lang="en-US" sz="1100" b="1">
                  <a:latin typeface="+mn-lt"/>
                  <a:ea typeface="Segoe UI" panose="020B0502040204020203" pitchFamily="34" charset="0"/>
                  <a:cs typeface="Segoe UI" panose="020B0502040204020203" pitchFamily="34" charset="0"/>
                </a:rPr>
                <a:t>0-127-163</a:t>
              </a:r>
            </a:p>
          </p:txBody>
        </p:sp>
        <p:sp>
          <p:nvSpPr>
            <p:cNvPr id="13" name="Rectangle 12">
              <a:extLst>
                <a:ext uri="{FF2B5EF4-FFF2-40B4-BE49-F238E27FC236}">
                  <a16:creationId xmlns:a16="http://schemas.microsoft.com/office/drawing/2014/main" id="{982886C0-4B6E-D44B-968E-E6A53B3F6BC6}"/>
                </a:ext>
              </a:extLst>
            </p:cNvPr>
            <p:cNvSpPr/>
            <p:nvPr userDrawn="1"/>
          </p:nvSpPr>
          <p:spPr>
            <a:xfrm>
              <a:off x="1744852" y="345873"/>
              <a:ext cx="1188720" cy="1003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mn-lt"/>
                  <a:ea typeface="Segoe UI" panose="020B0502040204020203" pitchFamily="34" charset="0"/>
                  <a:cs typeface="Segoe UI" panose="020B0502040204020203" pitchFamily="34" charset="0"/>
                </a:rPr>
                <a:t>Green A2</a:t>
              </a:r>
            </a:p>
            <a:p>
              <a:pPr algn="ctr"/>
              <a:r>
                <a:rPr lang="en-US" sz="1100" b="1">
                  <a:latin typeface="+mn-lt"/>
                  <a:ea typeface="Segoe UI" panose="020B0502040204020203" pitchFamily="34" charset="0"/>
                  <a:cs typeface="Segoe UI" panose="020B0502040204020203" pitchFamily="34" charset="0"/>
                </a:rPr>
                <a:t>120-190-32</a:t>
              </a:r>
            </a:p>
          </p:txBody>
        </p:sp>
        <p:sp>
          <p:nvSpPr>
            <p:cNvPr id="14" name="Rectangle 13">
              <a:extLst>
                <a:ext uri="{FF2B5EF4-FFF2-40B4-BE49-F238E27FC236}">
                  <a16:creationId xmlns:a16="http://schemas.microsoft.com/office/drawing/2014/main" id="{A59C7EB8-BD17-8C48-8338-810D2EF883CC}"/>
                </a:ext>
              </a:extLst>
            </p:cNvPr>
            <p:cNvSpPr/>
            <p:nvPr userDrawn="1"/>
          </p:nvSpPr>
          <p:spPr>
            <a:xfrm>
              <a:off x="3032504" y="345869"/>
              <a:ext cx="1188720" cy="1003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mn-lt"/>
                  <a:ea typeface="Segoe UI" panose="020B0502040204020203" pitchFamily="34" charset="0"/>
                  <a:cs typeface="Segoe UI" panose="020B0502040204020203" pitchFamily="34" charset="0"/>
                </a:rPr>
                <a:t>Purple A3</a:t>
              </a:r>
            </a:p>
            <a:p>
              <a:pPr algn="ctr"/>
              <a:r>
                <a:rPr lang="en-US" sz="1100" b="1">
                  <a:latin typeface="+mn-lt"/>
                  <a:ea typeface="Segoe UI" panose="020B0502040204020203" pitchFamily="34" charset="0"/>
                  <a:cs typeface="Segoe UI" panose="020B0502040204020203" pitchFamily="34" charset="0"/>
                </a:rPr>
                <a:t>95-37-159</a:t>
              </a:r>
            </a:p>
          </p:txBody>
        </p:sp>
        <p:sp>
          <p:nvSpPr>
            <p:cNvPr id="15" name="Rectangle 14">
              <a:extLst>
                <a:ext uri="{FF2B5EF4-FFF2-40B4-BE49-F238E27FC236}">
                  <a16:creationId xmlns:a16="http://schemas.microsoft.com/office/drawing/2014/main" id="{54D7BF92-68B4-3E49-B33C-B58F2C8508EC}"/>
                </a:ext>
              </a:extLst>
            </p:cNvPr>
            <p:cNvSpPr/>
            <p:nvPr userDrawn="1"/>
          </p:nvSpPr>
          <p:spPr>
            <a:xfrm>
              <a:off x="4318773" y="345869"/>
              <a:ext cx="1188720" cy="1003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mn-lt"/>
                  <a:ea typeface="Segoe UI" panose="020B0502040204020203" pitchFamily="34" charset="0"/>
                  <a:cs typeface="Segoe UI" panose="020B0502040204020203" pitchFamily="34" charset="0"/>
                </a:rPr>
                <a:t>Green A4</a:t>
              </a:r>
            </a:p>
            <a:p>
              <a:pPr algn="ctr"/>
              <a:r>
                <a:rPr lang="en-US" sz="1100" b="1">
                  <a:latin typeface="+mn-lt"/>
                  <a:ea typeface="Segoe UI" panose="020B0502040204020203" pitchFamily="34" charset="0"/>
                  <a:cs typeface="Segoe UI" panose="020B0502040204020203" pitchFamily="34" charset="0"/>
                </a:rPr>
                <a:t>0-157-133</a:t>
              </a:r>
            </a:p>
          </p:txBody>
        </p:sp>
        <p:sp>
          <p:nvSpPr>
            <p:cNvPr id="16" name="Rectangle 15">
              <a:extLst>
                <a:ext uri="{FF2B5EF4-FFF2-40B4-BE49-F238E27FC236}">
                  <a16:creationId xmlns:a16="http://schemas.microsoft.com/office/drawing/2014/main" id="{896ACE56-25D2-704E-A8ED-281B8DFA2A0E}"/>
                </a:ext>
              </a:extLst>
            </p:cNvPr>
            <p:cNvSpPr/>
            <p:nvPr userDrawn="1"/>
          </p:nvSpPr>
          <p:spPr>
            <a:xfrm>
              <a:off x="5606425" y="342900"/>
              <a:ext cx="1188720" cy="10032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mn-lt"/>
                  <a:ea typeface="Segoe UI" panose="020B0502040204020203" pitchFamily="34" charset="0"/>
                  <a:cs typeface="Segoe UI" panose="020B0502040204020203" pitchFamily="34" charset="0"/>
                </a:rPr>
                <a:t>Blue A5</a:t>
              </a:r>
            </a:p>
            <a:p>
              <a:pPr algn="ctr"/>
              <a:r>
                <a:rPr lang="en-US" sz="1100" b="1">
                  <a:latin typeface="+mn-lt"/>
                  <a:ea typeface="Segoe UI" panose="020B0502040204020203" pitchFamily="34" charset="0"/>
                  <a:cs typeface="Segoe UI" panose="020B0502040204020203" pitchFamily="34" charset="0"/>
                </a:rPr>
                <a:t>11-197-232</a:t>
              </a:r>
            </a:p>
          </p:txBody>
        </p:sp>
        <p:sp>
          <p:nvSpPr>
            <p:cNvPr id="17" name="Rectangle 16">
              <a:extLst>
                <a:ext uri="{FF2B5EF4-FFF2-40B4-BE49-F238E27FC236}">
                  <a16:creationId xmlns:a16="http://schemas.microsoft.com/office/drawing/2014/main" id="{5E460091-5EB6-2347-8500-B698853EFB60}"/>
                </a:ext>
              </a:extLst>
            </p:cNvPr>
            <p:cNvSpPr/>
            <p:nvPr userDrawn="1"/>
          </p:nvSpPr>
          <p:spPr>
            <a:xfrm>
              <a:off x="6892694" y="342900"/>
              <a:ext cx="1188720" cy="10032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mn-lt"/>
                  <a:ea typeface="Segoe UI" panose="020B0502040204020203" pitchFamily="34" charset="0"/>
                  <a:cs typeface="Segoe UI" panose="020B0502040204020203" pitchFamily="34" charset="0"/>
                </a:rPr>
                <a:t>Orange A6</a:t>
              </a:r>
            </a:p>
            <a:p>
              <a:pPr algn="ctr"/>
              <a:r>
                <a:rPr lang="en-US" sz="1100" b="1">
                  <a:latin typeface="+mn-lt"/>
                  <a:ea typeface="Segoe UI" panose="020B0502040204020203" pitchFamily="34" charset="0"/>
                  <a:cs typeface="Segoe UI" panose="020B0502040204020203" pitchFamily="34" charset="0"/>
                </a:rPr>
                <a:t>255-143-28</a:t>
              </a:r>
            </a:p>
          </p:txBody>
        </p:sp>
        <p:sp>
          <p:nvSpPr>
            <p:cNvPr id="18" name="Rectangle 17">
              <a:extLst>
                <a:ext uri="{FF2B5EF4-FFF2-40B4-BE49-F238E27FC236}">
                  <a16:creationId xmlns:a16="http://schemas.microsoft.com/office/drawing/2014/main" id="{1A887299-35B9-D943-B355-BC7336B2BD90}"/>
                </a:ext>
              </a:extLst>
            </p:cNvPr>
            <p:cNvSpPr/>
            <p:nvPr userDrawn="1"/>
          </p:nvSpPr>
          <p:spPr>
            <a:xfrm>
              <a:off x="8178963" y="352207"/>
              <a:ext cx="1188720" cy="1003256"/>
            </a:xfrm>
            <a:prstGeom prst="rect">
              <a:avLst/>
            </a:prstGeom>
            <a:solidFill>
              <a:srgbClr val="280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mn-lt"/>
                  <a:ea typeface="Segoe UI" panose="020B0502040204020203" pitchFamily="34" charset="0"/>
                  <a:cs typeface="Segoe UI" panose="020B0502040204020203" pitchFamily="34" charset="0"/>
                </a:rPr>
                <a:t>Blue A7</a:t>
              </a:r>
            </a:p>
            <a:p>
              <a:pPr algn="ctr"/>
              <a:r>
                <a:rPr lang="en-US" sz="1100" b="1">
                  <a:latin typeface="+mn-lt"/>
                  <a:ea typeface="Segoe UI" panose="020B0502040204020203" pitchFamily="34" charset="0"/>
                  <a:cs typeface="Segoe UI" panose="020B0502040204020203" pitchFamily="34" charset="0"/>
                </a:rPr>
                <a:t>40-0-113</a:t>
              </a:r>
            </a:p>
          </p:txBody>
        </p:sp>
        <p:sp>
          <p:nvSpPr>
            <p:cNvPr id="19" name="Rectangle 18">
              <a:extLst>
                <a:ext uri="{FF2B5EF4-FFF2-40B4-BE49-F238E27FC236}">
                  <a16:creationId xmlns:a16="http://schemas.microsoft.com/office/drawing/2014/main" id="{40F917C9-6B92-074A-81C1-5521238FCE35}"/>
                </a:ext>
              </a:extLst>
            </p:cNvPr>
            <p:cNvSpPr/>
            <p:nvPr userDrawn="1"/>
          </p:nvSpPr>
          <p:spPr>
            <a:xfrm>
              <a:off x="9466615" y="349238"/>
              <a:ext cx="1188720" cy="1003256"/>
            </a:xfrm>
            <a:prstGeom prst="rect">
              <a:avLst/>
            </a:prstGeom>
            <a:solidFill>
              <a:srgbClr val="59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mn-lt"/>
                  <a:ea typeface="Segoe UI" panose="020B0502040204020203" pitchFamily="34" charset="0"/>
                  <a:cs typeface="Segoe UI" panose="020B0502040204020203" pitchFamily="34" charset="0"/>
                </a:rPr>
                <a:t>Gray A8</a:t>
              </a:r>
            </a:p>
            <a:p>
              <a:pPr algn="ctr"/>
              <a:r>
                <a:rPr lang="en-US" sz="1100" b="1">
                  <a:latin typeface="+mn-lt"/>
                  <a:ea typeface="Segoe UI" panose="020B0502040204020203" pitchFamily="34" charset="0"/>
                  <a:cs typeface="Segoe UI" panose="020B0502040204020203" pitchFamily="34" charset="0"/>
                </a:rPr>
                <a:t>89-89-91</a:t>
              </a:r>
            </a:p>
          </p:txBody>
        </p:sp>
        <p:sp>
          <p:nvSpPr>
            <p:cNvPr id="20" name="Rectangle 19">
              <a:extLst>
                <a:ext uri="{FF2B5EF4-FFF2-40B4-BE49-F238E27FC236}">
                  <a16:creationId xmlns:a16="http://schemas.microsoft.com/office/drawing/2014/main" id="{DA436FF6-3E37-4F4A-90DA-270CB7B11E62}"/>
                </a:ext>
              </a:extLst>
            </p:cNvPr>
            <p:cNvSpPr/>
            <p:nvPr userDrawn="1"/>
          </p:nvSpPr>
          <p:spPr>
            <a:xfrm>
              <a:off x="10754267" y="349238"/>
              <a:ext cx="1188720" cy="1003256"/>
            </a:xfrm>
            <a:prstGeom prst="rect">
              <a:avLst/>
            </a:prstGeom>
            <a:solidFill>
              <a:srgbClr val="BB2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mn-lt"/>
                  <a:ea typeface="Segoe UI" panose="020B0502040204020203" pitchFamily="34" charset="0"/>
                  <a:cs typeface="Segoe UI" panose="020B0502040204020203" pitchFamily="34" charset="0"/>
                </a:rPr>
                <a:t>Purple A9</a:t>
              </a:r>
            </a:p>
            <a:p>
              <a:pPr algn="ctr"/>
              <a:r>
                <a:rPr lang="en-US" sz="1100" b="1">
                  <a:latin typeface="+mn-lt"/>
                  <a:ea typeface="Segoe UI" panose="020B0502040204020203" pitchFamily="34" charset="0"/>
                  <a:cs typeface="Segoe UI" panose="020B0502040204020203" pitchFamily="34" charset="0"/>
                </a:rPr>
                <a:t>187-41-187</a:t>
              </a:r>
            </a:p>
          </p:txBody>
        </p:sp>
        <p:sp>
          <p:nvSpPr>
            <p:cNvPr id="21" name="Rectangle 20">
              <a:extLst>
                <a:ext uri="{FF2B5EF4-FFF2-40B4-BE49-F238E27FC236}">
                  <a16:creationId xmlns:a16="http://schemas.microsoft.com/office/drawing/2014/main" id="{DEB3E14C-C365-2548-A17C-C69ABD73F303}"/>
                </a:ext>
              </a:extLst>
            </p:cNvPr>
            <p:cNvSpPr/>
            <p:nvPr userDrawn="1"/>
          </p:nvSpPr>
          <p:spPr>
            <a:xfrm>
              <a:off x="12040536" y="352207"/>
              <a:ext cx="1188720" cy="1003256"/>
            </a:xfrm>
            <a:prstGeom prst="rect">
              <a:avLst/>
            </a:prstGeom>
            <a:solidFill>
              <a:srgbClr val="818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mn-lt"/>
                  <a:ea typeface="Segoe UI" panose="020B0502040204020203" pitchFamily="34" charset="0"/>
                  <a:cs typeface="Segoe UI" panose="020B0502040204020203" pitchFamily="34" charset="0"/>
                </a:rPr>
                <a:t>Gray A10</a:t>
              </a:r>
            </a:p>
            <a:p>
              <a:pPr algn="ctr"/>
              <a:r>
                <a:rPr lang="en-US" sz="1100" b="1">
                  <a:latin typeface="+mn-lt"/>
                  <a:ea typeface="Segoe UI" panose="020B0502040204020203" pitchFamily="34" charset="0"/>
                  <a:cs typeface="Segoe UI" panose="020B0502040204020203" pitchFamily="34" charset="0"/>
                </a:rPr>
                <a:t>129-131-134</a:t>
              </a:r>
            </a:p>
          </p:txBody>
        </p:sp>
      </p:grpSp>
      <p:sp>
        <p:nvSpPr>
          <p:cNvPr id="23" name="TextBox 22">
            <a:extLst>
              <a:ext uri="{FF2B5EF4-FFF2-40B4-BE49-F238E27FC236}">
                <a16:creationId xmlns:a16="http://schemas.microsoft.com/office/drawing/2014/main" id="{5527F52E-CA42-E94C-80EC-13CF5E54E0B3}"/>
              </a:ext>
            </a:extLst>
          </p:cNvPr>
          <p:cNvSpPr txBox="1"/>
          <p:nvPr userDrawn="1"/>
        </p:nvSpPr>
        <p:spPr>
          <a:xfrm>
            <a:off x="457198" y="1483072"/>
            <a:ext cx="5376883" cy="3877985"/>
          </a:xfrm>
          <a:prstGeom prst="rect">
            <a:avLst/>
          </a:prstGeom>
          <a:noFill/>
        </p:spPr>
        <p:txBody>
          <a:bodyPr wrap="square" rtlCol="0">
            <a:spAutoFit/>
          </a:bodyPr>
          <a:lstStyle/>
          <a:p>
            <a:pPr marL="182880" indent="-182880">
              <a:spcAft>
                <a:spcPts val="800"/>
              </a:spcAft>
              <a:buSzPct val="75000"/>
              <a:buFont typeface="Wingdings" pitchFamily="2" charset="2"/>
              <a:buChar char="§"/>
            </a:pPr>
            <a:r>
              <a:rPr lang="en-US" sz="1600"/>
              <a:t>All charts and graphs will be filled with the brand approved infographic &amp; chart colors</a:t>
            </a:r>
          </a:p>
          <a:p>
            <a:pPr marL="182880" indent="-182880">
              <a:spcAft>
                <a:spcPts val="800"/>
              </a:spcAft>
              <a:buSzPct val="75000"/>
              <a:buFont typeface="Wingdings" pitchFamily="2" charset="2"/>
              <a:buChar char="§"/>
            </a:pPr>
            <a:r>
              <a:rPr lang="en-US" sz="1600"/>
              <a:t>Colors will be used in palette order for optimal contrast</a:t>
            </a:r>
          </a:p>
          <a:p>
            <a:pPr marL="182880" indent="-182880">
              <a:spcAft>
                <a:spcPts val="800"/>
              </a:spcAft>
              <a:buSzPct val="75000"/>
              <a:buFont typeface="Wingdings" pitchFamily="2" charset="2"/>
              <a:buChar char="§"/>
            </a:pPr>
            <a:r>
              <a:rPr lang="en-US" sz="1600"/>
              <a:t>Select “Use Destination Theme” when copying charts from Excel into PowerPoint</a:t>
            </a:r>
          </a:p>
          <a:p>
            <a:pPr marL="182880" indent="-182880">
              <a:spcAft>
                <a:spcPts val="0"/>
              </a:spcAft>
              <a:buSzPct val="75000"/>
              <a:buFont typeface="Wingdings" pitchFamily="2" charset="2"/>
              <a:buChar char="§"/>
            </a:pPr>
            <a:r>
              <a:rPr lang="en-US" sz="1600"/>
              <a:t>Importing the Micron Theme into Excel:</a:t>
            </a:r>
          </a:p>
          <a:p>
            <a:pPr marL="365760" marR="0" lvl="1" indent="-182880" algn="l" defTabSz="914400" rtl="0" eaLnBrk="1" fontAlgn="auto" latinLnBrk="0" hangingPunct="1">
              <a:lnSpc>
                <a:spcPct val="100000"/>
              </a:lnSpc>
              <a:spcBef>
                <a:spcPts val="0"/>
              </a:spcBef>
              <a:spcAft>
                <a:spcPts val="0"/>
              </a:spcAft>
              <a:buClrTx/>
              <a:buSzPct val="100000"/>
              <a:buFont typeface="System Font Regular"/>
              <a:buChar char="‒"/>
              <a:tabLst/>
              <a:defRPr/>
            </a:pPr>
            <a:r>
              <a:rPr lang="en-US" sz="1400"/>
              <a:t>Choose File | Save as and select "Office Theme (*.THMX)" from the save as type dropdown.</a:t>
            </a:r>
          </a:p>
          <a:p>
            <a:pPr marL="365760" marR="0" lvl="1" indent="-182880" algn="l" defTabSz="914400" rtl="0" eaLnBrk="1" fontAlgn="auto" latinLnBrk="0" hangingPunct="1">
              <a:lnSpc>
                <a:spcPct val="100000"/>
              </a:lnSpc>
              <a:spcBef>
                <a:spcPts val="0"/>
              </a:spcBef>
              <a:spcAft>
                <a:spcPts val="0"/>
              </a:spcAft>
              <a:buClrTx/>
              <a:buSzPct val="100000"/>
              <a:buFont typeface="System Font Regular"/>
              <a:buChar char="‒"/>
              <a:tabLst/>
              <a:defRPr/>
            </a:pPr>
            <a:r>
              <a:rPr lang="en-US" sz="1400"/>
              <a:t>PPT should take you to the appropriate folder. If it doesn't, then save the file here: C:\Documents and Settings\UserName\ApplicationData\Microsoft\Templates\Document Themes</a:t>
            </a:r>
          </a:p>
          <a:p>
            <a:pPr marL="365760" marR="0" lvl="1" indent="-182880" algn="l" defTabSz="914400" rtl="0" eaLnBrk="1" fontAlgn="auto" latinLnBrk="0" hangingPunct="1">
              <a:lnSpc>
                <a:spcPct val="100000"/>
              </a:lnSpc>
              <a:spcBef>
                <a:spcPts val="0"/>
              </a:spcBef>
              <a:spcAft>
                <a:spcPts val="0"/>
              </a:spcAft>
              <a:buClrTx/>
              <a:buSzPct val="100000"/>
              <a:buFont typeface="System Font Regular"/>
              <a:buChar char="‒"/>
              <a:tabLst/>
              <a:defRPr/>
            </a:pPr>
            <a:r>
              <a:rPr lang="en-US" sz="1400"/>
              <a:t>In Excel, go to Page Layout and click the Themes button. Your theme will show up there.</a:t>
            </a:r>
          </a:p>
          <a:p>
            <a:pPr marL="182880" indent="-182880">
              <a:spcAft>
                <a:spcPts val="1200"/>
              </a:spcAft>
              <a:buSzPct val="75000"/>
              <a:buFont typeface="Wingdings" pitchFamily="2" charset="2"/>
              <a:buChar char="§"/>
            </a:pPr>
            <a:endParaRPr lang="en-US"/>
          </a:p>
        </p:txBody>
      </p:sp>
      <p:sp>
        <p:nvSpPr>
          <p:cNvPr id="24" name="TextBox 23">
            <a:extLst>
              <a:ext uri="{FF2B5EF4-FFF2-40B4-BE49-F238E27FC236}">
                <a16:creationId xmlns:a16="http://schemas.microsoft.com/office/drawing/2014/main" id="{0236E7FE-C1FA-894E-AB45-3B675091755B}"/>
              </a:ext>
            </a:extLst>
          </p:cNvPr>
          <p:cNvSpPr txBox="1"/>
          <p:nvPr userDrawn="1"/>
        </p:nvSpPr>
        <p:spPr>
          <a:xfrm>
            <a:off x="6006351" y="1944047"/>
            <a:ext cx="2627654" cy="307777"/>
          </a:xfrm>
          <a:prstGeom prst="rect">
            <a:avLst/>
          </a:prstGeom>
          <a:noFill/>
        </p:spPr>
        <p:txBody>
          <a:bodyPr wrap="square" rtlCol="0">
            <a:spAutoFit/>
          </a:bodyPr>
          <a:lstStyle/>
          <a:p>
            <a:r>
              <a:rPr lang="en-US" sz="1400" b="1"/>
              <a:t>Sample 1:</a:t>
            </a:r>
          </a:p>
        </p:txBody>
      </p:sp>
      <p:sp>
        <p:nvSpPr>
          <p:cNvPr id="25" name="TextBox 24">
            <a:extLst>
              <a:ext uri="{FF2B5EF4-FFF2-40B4-BE49-F238E27FC236}">
                <a16:creationId xmlns:a16="http://schemas.microsoft.com/office/drawing/2014/main" id="{7976005F-E007-654C-A286-5E301B521789}"/>
              </a:ext>
            </a:extLst>
          </p:cNvPr>
          <p:cNvSpPr txBox="1"/>
          <p:nvPr userDrawn="1"/>
        </p:nvSpPr>
        <p:spPr>
          <a:xfrm>
            <a:off x="9143364" y="1461714"/>
            <a:ext cx="2627654" cy="307777"/>
          </a:xfrm>
          <a:prstGeom prst="rect">
            <a:avLst/>
          </a:prstGeom>
          <a:noFill/>
        </p:spPr>
        <p:txBody>
          <a:bodyPr wrap="square" rtlCol="0">
            <a:spAutoFit/>
          </a:bodyPr>
          <a:lstStyle/>
          <a:p>
            <a:r>
              <a:rPr lang="en-US" sz="1400" b="1"/>
              <a:t>Sample 2:</a:t>
            </a:r>
          </a:p>
        </p:txBody>
      </p:sp>
    </p:spTree>
    <p:extLst>
      <p:ext uri="{BB962C8B-B14F-4D97-AF65-F5344CB8AC3E}">
        <p14:creationId xmlns:p14="http://schemas.microsoft.com/office/powerpoint/2010/main" val="106267257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Gray Block 1 - Dark Mo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017D4F-B9F1-3144-A23F-4D7DA02DC2F2}"/>
              </a:ext>
            </a:extLst>
          </p:cNvPr>
          <p:cNvSpPr>
            <a:spLocks noGrp="1"/>
          </p:cNvSpPr>
          <p:nvPr>
            <p:ph type="title" hasCustomPrompt="1"/>
          </p:nvPr>
        </p:nvSpPr>
        <p:spPr>
          <a:xfrm>
            <a:off x="484630" y="484632"/>
            <a:ext cx="6830570" cy="886968"/>
          </a:xfrm>
        </p:spPr>
        <p:txBody>
          <a:bodyPr/>
          <a:lstStyle/>
          <a:p>
            <a:r>
              <a:rPr lang="en-US"/>
              <a:t>[Slide title]</a:t>
            </a:r>
          </a:p>
        </p:txBody>
      </p:sp>
      <p:sp>
        <p:nvSpPr>
          <p:cNvPr id="3" name="Content Placeholder 2">
            <a:extLst>
              <a:ext uri="{FF2B5EF4-FFF2-40B4-BE49-F238E27FC236}">
                <a16:creationId xmlns:a16="http://schemas.microsoft.com/office/drawing/2014/main" id="{F2A87E07-D230-4A2B-90EB-BAFE34A4ADA3}"/>
              </a:ext>
            </a:extLst>
          </p:cNvPr>
          <p:cNvSpPr>
            <a:spLocks noGrp="1"/>
          </p:cNvSpPr>
          <p:nvPr>
            <p:ph sz="half" idx="1"/>
          </p:nvPr>
        </p:nvSpPr>
        <p:spPr>
          <a:xfrm>
            <a:off x="484630" y="1664208"/>
            <a:ext cx="6830568" cy="4709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F30D3B-DD55-43C0-9A96-3AC11E01121D}"/>
              </a:ext>
            </a:extLst>
          </p:cNvPr>
          <p:cNvSpPr>
            <a:spLocks noGrp="1"/>
          </p:cNvSpPr>
          <p:nvPr>
            <p:ph sz="half" idx="2"/>
          </p:nvPr>
        </p:nvSpPr>
        <p:spPr>
          <a:xfrm>
            <a:off x="8293606" y="1664208"/>
            <a:ext cx="3410712" cy="4709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9619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pos="4608">
          <p15:clr>
            <a:srgbClr val="C35EA4"/>
          </p15:clr>
        </p15:guide>
        <p15:guide id="7" pos="5222">
          <p15:clr>
            <a:srgbClr val="C35EA4"/>
          </p15:clr>
        </p15:guide>
        <p15:guide id="8" orient="horz" pos="1046">
          <p15:clr>
            <a:srgbClr val="5ACBF0"/>
          </p15:clr>
        </p15:guide>
        <p15:guide id="9" pos="4914">
          <p15:clr>
            <a:srgbClr val="C35EA4"/>
          </p15:clr>
        </p15:guide>
        <p15:guide id="10" orient="horz" pos="1790">
          <p15:clr>
            <a:srgbClr val="5ACBF0"/>
          </p15:clr>
        </p15:guide>
        <p15:guide id="11" orient="horz" pos="2528">
          <p15:clr>
            <a:srgbClr val="5ACBF0"/>
          </p15:clr>
        </p15:guide>
        <p15:guide id="12" orient="horz" pos="3274">
          <p15:clr>
            <a:srgbClr val="5ACBF0"/>
          </p15:clr>
        </p15:guide>
        <p15:guide id="13" orient="horz" pos="2160">
          <p15:clr>
            <a:srgbClr val="5ACBF0"/>
          </p15:clr>
        </p15:guide>
        <p15:guide id="14" orient="horz" pos="1416">
          <p15:clr>
            <a:srgbClr val="5ACBF0"/>
          </p15:clr>
        </p15:guide>
        <p15:guide id="15" orient="horz" pos="2898">
          <p15:clr>
            <a:srgbClr val="5ACBF0"/>
          </p15:clr>
        </p15:guide>
        <p15:guide id="16" orient="horz" pos="364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52940331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Title Slide 5">
    <p:bg>
      <p:bgPr>
        <a:solidFill>
          <a:srgbClr val="000000"/>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EDEDAC72-6F1A-57CE-B787-1C328A486B43}"/>
              </a:ext>
              <a:ext uri="{C183D7F6-B498-43B3-948B-1728B52AA6E4}">
                <adec:decorative xmlns:adec="http://schemas.microsoft.com/office/drawing/2017/decorative" val="1"/>
              </a:ext>
            </a:extLst>
          </p:cNvPr>
          <p:cNvSpPr/>
          <p:nvPr userDrawn="1"/>
        </p:nvSpPr>
        <p:spPr bwMode="hidden">
          <a:xfrm rot="10800000">
            <a:off x="0" y="0"/>
            <a:ext cx="12192000" cy="6858000"/>
          </a:xfrm>
          <a:prstGeom prst="rect">
            <a:avLst/>
          </a:prstGeom>
          <a:gradFill flip="none" rotWithShape="1">
            <a:gsLst>
              <a:gs pos="100000">
                <a:srgbClr val="0068FF"/>
              </a:gs>
              <a:gs pos="50000">
                <a:srgbClr val="000000"/>
              </a:gs>
              <a:gs pos="0">
                <a:srgbClr val="4F5A6C"/>
              </a:gs>
            </a:gsLst>
            <a:lin ang="19860000" scaled="0"/>
            <a:tileRect/>
          </a:gradFill>
          <a:ln w="12700" cap="sq">
            <a:miter lim="800000"/>
          </a:ln>
        </p:spPr>
        <p:style>
          <a:lnRef idx="0">
            <a:schemeClr val="tx1"/>
          </a:lnRef>
          <a:fillRef idx="1">
            <a:schemeClr val="tx1"/>
          </a:fillRef>
          <a:effectRef idx="0">
            <a:srgbClr val="000000"/>
          </a:effectRef>
          <a:fontRef idx="minor">
            <a:schemeClr val="bg1"/>
          </a:fontRef>
        </p:style>
        <p:txBody>
          <a:bodyPr rtlCol="0" anchor="ctr"/>
          <a:lstStyle/>
          <a:p>
            <a:pPr algn="ctr">
              <a:lnSpc>
                <a:spcPct val="100000"/>
              </a:lnSpc>
            </a:pPr>
            <a:endParaRPr lang="en-US" sz="1800"/>
          </a:p>
        </p:txBody>
      </p:sp>
      <p:sp>
        <p:nvSpPr>
          <p:cNvPr id="2" name="Title 2">
            <a:extLst>
              <a:ext uri="{FF2B5EF4-FFF2-40B4-BE49-F238E27FC236}">
                <a16:creationId xmlns:a16="http://schemas.microsoft.com/office/drawing/2014/main" id="{53F8AB78-8FDA-46ED-B308-67C07FAC61F6}"/>
              </a:ext>
            </a:extLst>
          </p:cNvPr>
          <p:cNvSpPr>
            <a:spLocks noGrp="1"/>
          </p:cNvSpPr>
          <p:nvPr>
            <p:ph type="ctrTitle" hasCustomPrompt="1"/>
          </p:nvPr>
        </p:nvSpPr>
        <p:spPr>
          <a:xfrm>
            <a:off x="484632" y="484632"/>
            <a:ext cx="8354568" cy="2944368"/>
          </a:xfrm>
        </p:spPr>
        <p:txBody>
          <a:bodyPr anchor="b"/>
          <a:lstStyle>
            <a:lvl1pPr algn="l">
              <a:lnSpc>
                <a:spcPct val="90000"/>
              </a:lnSpc>
              <a:defRPr sz="5400" spc="-100" baseline="0">
                <a:solidFill>
                  <a:schemeClr val="tx1"/>
                </a:solidFill>
              </a:defRPr>
            </a:lvl1pPr>
          </a:lstStyle>
          <a:p>
            <a:r>
              <a:rPr lang="en-US"/>
              <a:t>[Presentation title]</a:t>
            </a:r>
          </a:p>
        </p:txBody>
      </p:sp>
      <p:sp>
        <p:nvSpPr>
          <p:cNvPr id="3" name="Subtitle 3">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484632" y="3723437"/>
            <a:ext cx="8354568" cy="886968"/>
          </a:xfrm>
        </p:spPr>
        <p:txBody>
          <a:bodyPr>
            <a:noAutofit/>
          </a:bodyPr>
          <a:lstStyle>
            <a:lvl1pPr marL="0" indent="0" algn="l">
              <a:lnSpc>
                <a:spcPct val="100000"/>
              </a:lnSpc>
              <a:spcBef>
                <a:spcPts val="0"/>
              </a:spcBef>
              <a:buNone/>
              <a:defRPr sz="1800">
                <a:solidFill>
                  <a:schemeClr val="tx1"/>
                </a:solidFill>
              </a:defRPr>
            </a:lvl1pPr>
            <a:lvl2pPr marL="0" indent="0" algn="l">
              <a:lnSpc>
                <a:spcPct val="100000"/>
              </a:lnSpc>
              <a:spcBef>
                <a:spcPts val="0"/>
              </a:spcBef>
              <a:buNone/>
              <a:defRPr sz="1800">
                <a:solidFill>
                  <a:schemeClr val="tx1"/>
                </a:solidFill>
              </a:defRPr>
            </a:lvl2pPr>
            <a:lvl3pPr marL="0" indent="0" algn="l">
              <a:lnSpc>
                <a:spcPct val="100000"/>
              </a:lnSpc>
              <a:spcBef>
                <a:spcPts val="0"/>
              </a:spcBef>
              <a:buNone/>
              <a:defRPr sz="1800">
                <a:solidFill>
                  <a:schemeClr val="tx1"/>
                </a:solidFill>
              </a:defRPr>
            </a:lvl3pPr>
            <a:lvl4pPr marL="0" indent="0" algn="l">
              <a:lnSpc>
                <a:spcPct val="100000"/>
              </a:lnSpc>
              <a:spcBef>
                <a:spcPts val="0"/>
              </a:spcBef>
              <a:buNone/>
              <a:defRPr sz="1800">
                <a:solidFill>
                  <a:schemeClr val="tx1"/>
                </a:solidFill>
              </a:defRPr>
            </a:lvl4pPr>
            <a:lvl5pPr marL="0" indent="0" algn="l">
              <a:lnSpc>
                <a:spcPct val="100000"/>
              </a:lnSpc>
              <a:spcBef>
                <a:spcPts val="0"/>
              </a:spcBef>
              <a:buNone/>
              <a:defRPr sz="1800">
                <a:solidFill>
                  <a:schemeClr val="tx1"/>
                </a:solidFill>
              </a:defRPr>
            </a:lvl5pPr>
            <a:lvl6pPr marL="0" indent="0" algn="l">
              <a:lnSpc>
                <a:spcPct val="100000"/>
              </a:lnSpc>
              <a:spcBef>
                <a:spcPts val="0"/>
              </a:spcBef>
              <a:buNone/>
              <a:defRPr sz="1800">
                <a:solidFill>
                  <a:schemeClr val="tx1"/>
                </a:solidFill>
              </a:defRPr>
            </a:lvl6pPr>
            <a:lvl7pPr marL="0" indent="0" algn="l">
              <a:lnSpc>
                <a:spcPct val="100000"/>
              </a:lnSpc>
              <a:spcBef>
                <a:spcPts val="0"/>
              </a:spcBef>
              <a:buNone/>
              <a:defRPr sz="1800">
                <a:solidFill>
                  <a:schemeClr val="tx1"/>
                </a:solidFill>
              </a:defRPr>
            </a:lvl7pPr>
            <a:lvl8pPr marL="0" indent="0" algn="l">
              <a:lnSpc>
                <a:spcPct val="100000"/>
              </a:lnSpc>
              <a:spcBef>
                <a:spcPts val="0"/>
              </a:spcBef>
              <a:buNone/>
              <a:defRPr sz="1800">
                <a:solidFill>
                  <a:schemeClr val="tx1"/>
                </a:solidFill>
              </a:defRPr>
            </a:lvl8pPr>
            <a:lvl9pPr marL="0" indent="0" algn="l">
              <a:lnSpc>
                <a:spcPct val="100000"/>
              </a:lnSpc>
              <a:spcBef>
                <a:spcPts val="0"/>
              </a:spcBef>
              <a:buNone/>
              <a:defRPr sz="1800">
                <a:solidFill>
                  <a:schemeClr val="tx1"/>
                </a:solidFill>
              </a:defRPr>
            </a:lvl9pPr>
          </a:lstStyle>
          <a:p>
            <a:r>
              <a:rPr lang="en-US"/>
              <a:t>[Month 00, 0000]</a:t>
            </a:r>
            <a:br>
              <a:rPr lang="en-US"/>
            </a:br>
            <a:r>
              <a:rPr lang="en-US"/>
              <a:t>[Presenter Name]</a:t>
            </a:r>
            <a:br>
              <a:rPr lang="en-US"/>
            </a:br>
            <a:r>
              <a:rPr lang="en-US"/>
              <a:t>[Title]</a:t>
            </a:r>
          </a:p>
        </p:txBody>
      </p:sp>
      <p:sp>
        <p:nvSpPr>
          <p:cNvPr id="4" name="Micron" descr="Micron">
            <a:extLst>
              <a:ext uri="{FF2B5EF4-FFF2-40B4-BE49-F238E27FC236}">
                <a16:creationId xmlns:a16="http://schemas.microsoft.com/office/drawing/2014/main" id="{7F0ADE4E-349C-8253-A68D-98704B0F2874}"/>
              </a:ext>
            </a:extLst>
          </p:cNvPr>
          <p:cNvSpPr>
            <a:spLocks noChangeAspect="1" noEditPoints="1"/>
          </p:cNvSpPr>
          <p:nvPr userDrawn="1"/>
        </p:nvSpPr>
        <p:spPr bwMode="black">
          <a:xfrm>
            <a:off x="301752" y="5893508"/>
            <a:ext cx="2171699" cy="606860"/>
          </a:xfrm>
          <a:custGeom>
            <a:avLst/>
            <a:gdLst>
              <a:gd name="T0" fmla="*/ 15458 w 15642"/>
              <a:gd name="T1" fmla="*/ 1718 h 4370"/>
              <a:gd name="T2" fmla="*/ 15424 w 15642"/>
              <a:gd name="T3" fmla="*/ 1658 h 4370"/>
              <a:gd name="T4" fmla="*/ 15385 w 15642"/>
              <a:gd name="T5" fmla="*/ 1628 h 4370"/>
              <a:gd name="T6" fmla="*/ 15486 w 15642"/>
              <a:gd name="T7" fmla="*/ 1746 h 4370"/>
              <a:gd name="T8" fmla="*/ 15448 w 15642"/>
              <a:gd name="T9" fmla="*/ 1748 h 4370"/>
              <a:gd name="T10" fmla="*/ 15385 w 15642"/>
              <a:gd name="T11" fmla="*/ 1838 h 4370"/>
              <a:gd name="T12" fmla="*/ 15596 w 15642"/>
              <a:gd name="T13" fmla="*/ 1734 h 4370"/>
              <a:gd name="T14" fmla="*/ 15456 w 15642"/>
              <a:gd name="T15" fmla="*/ 1883 h 4370"/>
              <a:gd name="T16" fmla="*/ 15271 w 15642"/>
              <a:gd name="T17" fmla="*/ 1734 h 4370"/>
              <a:gd name="T18" fmla="*/ 15456 w 15642"/>
              <a:gd name="T19" fmla="*/ 1919 h 4370"/>
              <a:gd name="T20" fmla="*/ 1414 w 15642"/>
              <a:gd name="T21" fmla="*/ 4370 h 4370"/>
              <a:gd name="T22" fmla="*/ 2610 w 15642"/>
              <a:gd name="T23" fmla="*/ 3346 h 4370"/>
              <a:gd name="T24" fmla="*/ 2574 w 15642"/>
              <a:gd name="T25" fmla="*/ 3295 h 4370"/>
              <a:gd name="T26" fmla="*/ 1414 w 15642"/>
              <a:gd name="T27" fmla="*/ 3784 h 4370"/>
              <a:gd name="T28" fmla="*/ 2214 w 15642"/>
              <a:gd name="T29" fmla="*/ 2386 h 4370"/>
              <a:gd name="T30" fmla="*/ 3980 w 15642"/>
              <a:gd name="T31" fmla="*/ 2079 h 4370"/>
              <a:gd name="T32" fmla="*/ 4574 w 15642"/>
              <a:gd name="T33" fmla="*/ 1686 h 4370"/>
              <a:gd name="T34" fmla="*/ 3167 w 15642"/>
              <a:gd name="T35" fmla="*/ 2263 h 4370"/>
              <a:gd name="T36" fmla="*/ 2608 w 15642"/>
              <a:gd name="T37" fmla="*/ 1681 h 4370"/>
              <a:gd name="T38" fmla="*/ 3073 w 15642"/>
              <a:gd name="T39" fmla="*/ 929 h 4370"/>
              <a:gd name="T40" fmla="*/ 2339 w 15642"/>
              <a:gd name="T41" fmla="*/ 1324 h 4370"/>
              <a:gd name="T42" fmla="*/ 1414 w 15642"/>
              <a:gd name="T43" fmla="*/ 1958 h 4370"/>
              <a:gd name="T44" fmla="*/ 1414 w 15642"/>
              <a:gd name="T45" fmla="*/ 4030 h 4370"/>
              <a:gd name="T46" fmla="*/ 5425 w 15642"/>
              <a:gd name="T47" fmla="*/ 348 h 4370"/>
              <a:gd name="T48" fmla="*/ 3350 w 15642"/>
              <a:gd name="T49" fmla="*/ 767 h 4370"/>
              <a:gd name="T50" fmla="*/ 3436 w 15642"/>
              <a:gd name="T51" fmla="*/ 3029 h 4370"/>
              <a:gd name="T52" fmla="*/ 2720 w 15642"/>
              <a:gd name="T53" fmla="*/ 3519 h 4370"/>
              <a:gd name="T54" fmla="*/ 2890 w 15642"/>
              <a:gd name="T55" fmla="*/ 3479 h 4370"/>
              <a:gd name="T56" fmla="*/ 3980 w 15642"/>
              <a:gd name="T57" fmla="*/ 3433 h 4370"/>
              <a:gd name="T58" fmla="*/ 5425 w 15642"/>
              <a:gd name="T59" fmla="*/ 348 h 4370"/>
              <a:gd name="T60" fmla="*/ 9338 w 15642"/>
              <a:gd name="T61" fmla="*/ 3433 h 4370"/>
              <a:gd name="T62" fmla="*/ 10051 w 15642"/>
              <a:gd name="T63" fmla="*/ 2087 h 4370"/>
              <a:gd name="T64" fmla="*/ 9822 w 15642"/>
              <a:gd name="T65" fmla="*/ 1595 h 4370"/>
              <a:gd name="T66" fmla="*/ 8697 w 15642"/>
              <a:gd name="T67" fmla="*/ 3433 h 4370"/>
              <a:gd name="T68" fmla="*/ 5843 w 15642"/>
              <a:gd name="T69" fmla="*/ 3433 h 4370"/>
              <a:gd name="T70" fmla="*/ 5202 w 15642"/>
              <a:gd name="T71" fmla="*/ 3433 h 4370"/>
              <a:gd name="T72" fmla="*/ 13713 w 15642"/>
              <a:gd name="T73" fmla="*/ 3433 h 4370"/>
              <a:gd name="T74" fmla="*/ 14332 w 15642"/>
              <a:gd name="T75" fmla="*/ 2203 h 4370"/>
              <a:gd name="T76" fmla="*/ 14987 w 15642"/>
              <a:gd name="T77" fmla="*/ 2168 h 4370"/>
              <a:gd name="T78" fmla="*/ 14179 w 15642"/>
              <a:gd name="T79" fmla="*/ 1557 h 4370"/>
              <a:gd name="T80" fmla="*/ 13058 w 15642"/>
              <a:gd name="T81" fmla="*/ 3433 h 4370"/>
              <a:gd name="T82" fmla="*/ 12776 w 15642"/>
              <a:gd name="T83" fmla="*/ 2532 h 4370"/>
              <a:gd name="T84" fmla="*/ 11451 w 15642"/>
              <a:gd name="T85" fmla="*/ 3479 h 4370"/>
              <a:gd name="T86" fmla="*/ 11451 w 15642"/>
              <a:gd name="T87" fmla="*/ 3103 h 4370"/>
              <a:gd name="T88" fmla="*/ 12086 w 15642"/>
              <a:gd name="T89" fmla="*/ 2532 h 4370"/>
              <a:gd name="T90" fmla="*/ 6158 w 15642"/>
              <a:gd name="T91" fmla="*/ 2539 h 4370"/>
              <a:gd name="T92" fmla="*/ 8163 w 15642"/>
              <a:gd name="T93" fmla="*/ 2120 h 4370"/>
              <a:gd name="T94" fmla="*/ 7483 w 15642"/>
              <a:gd name="T95" fmla="*/ 3110 h 4370"/>
              <a:gd name="T96" fmla="*/ 7478 w 15642"/>
              <a:gd name="T97" fmla="*/ 3486 h 4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42" h="4370">
                <a:moveTo>
                  <a:pt x="15424" y="1718"/>
                </a:moveTo>
                <a:lnTo>
                  <a:pt x="15424" y="1718"/>
                </a:lnTo>
                <a:lnTo>
                  <a:pt x="15458" y="1718"/>
                </a:lnTo>
                <a:cubicBezTo>
                  <a:pt x="15482" y="1718"/>
                  <a:pt x="15502" y="1715"/>
                  <a:pt x="15502" y="1687"/>
                </a:cubicBezTo>
                <a:cubicBezTo>
                  <a:pt x="15502" y="1662"/>
                  <a:pt x="15479" y="1658"/>
                  <a:pt x="15459" y="1658"/>
                </a:cubicBezTo>
                <a:lnTo>
                  <a:pt x="15424" y="1658"/>
                </a:lnTo>
                <a:lnTo>
                  <a:pt x="15424" y="1718"/>
                </a:lnTo>
                <a:close/>
                <a:moveTo>
                  <a:pt x="15385" y="1628"/>
                </a:moveTo>
                <a:lnTo>
                  <a:pt x="15385" y="1628"/>
                </a:lnTo>
                <a:lnTo>
                  <a:pt x="15463" y="1628"/>
                </a:lnTo>
                <a:cubicBezTo>
                  <a:pt x="15513" y="1628"/>
                  <a:pt x="15541" y="1646"/>
                  <a:pt x="15541" y="1690"/>
                </a:cubicBezTo>
                <a:cubicBezTo>
                  <a:pt x="15541" y="1726"/>
                  <a:pt x="15520" y="1743"/>
                  <a:pt x="15486" y="1746"/>
                </a:cubicBezTo>
                <a:lnTo>
                  <a:pt x="15542" y="1838"/>
                </a:lnTo>
                <a:lnTo>
                  <a:pt x="15502" y="1838"/>
                </a:lnTo>
                <a:lnTo>
                  <a:pt x="15448" y="1748"/>
                </a:lnTo>
                <a:lnTo>
                  <a:pt x="15424" y="1748"/>
                </a:lnTo>
                <a:lnTo>
                  <a:pt x="15424" y="1838"/>
                </a:lnTo>
                <a:lnTo>
                  <a:pt x="15385" y="1838"/>
                </a:lnTo>
                <a:lnTo>
                  <a:pt x="15385" y="1628"/>
                </a:lnTo>
                <a:close/>
                <a:moveTo>
                  <a:pt x="15596" y="1734"/>
                </a:moveTo>
                <a:lnTo>
                  <a:pt x="15596" y="1734"/>
                </a:lnTo>
                <a:cubicBezTo>
                  <a:pt x="15596" y="1647"/>
                  <a:pt x="15534" y="1585"/>
                  <a:pt x="15456" y="1585"/>
                </a:cubicBezTo>
                <a:cubicBezTo>
                  <a:pt x="15379" y="1585"/>
                  <a:pt x="15316" y="1647"/>
                  <a:pt x="15316" y="1734"/>
                </a:cubicBezTo>
                <a:cubicBezTo>
                  <a:pt x="15316" y="1821"/>
                  <a:pt x="15379" y="1883"/>
                  <a:pt x="15456" y="1883"/>
                </a:cubicBezTo>
                <a:cubicBezTo>
                  <a:pt x="15534" y="1883"/>
                  <a:pt x="15596" y="1821"/>
                  <a:pt x="15596" y="1734"/>
                </a:cubicBezTo>
                <a:close/>
                <a:moveTo>
                  <a:pt x="15271" y="1734"/>
                </a:moveTo>
                <a:lnTo>
                  <a:pt x="15271" y="1734"/>
                </a:lnTo>
                <a:cubicBezTo>
                  <a:pt x="15271" y="1632"/>
                  <a:pt x="15354" y="1549"/>
                  <a:pt x="15456" y="1549"/>
                </a:cubicBezTo>
                <a:cubicBezTo>
                  <a:pt x="15558" y="1549"/>
                  <a:pt x="15642" y="1632"/>
                  <a:pt x="15642" y="1734"/>
                </a:cubicBezTo>
                <a:cubicBezTo>
                  <a:pt x="15642" y="1836"/>
                  <a:pt x="15558" y="1919"/>
                  <a:pt x="15456" y="1919"/>
                </a:cubicBezTo>
                <a:cubicBezTo>
                  <a:pt x="15354" y="1919"/>
                  <a:pt x="15271" y="1836"/>
                  <a:pt x="15271" y="1734"/>
                </a:cubicBezTo>
                <a:close/>
                <a:moveTo>
                  <a:pt x="1414" y="4370"/>
                </a:moveTo>
                <a:lnTo>
                  <a:pt x="1414" y="4370"/>
                </a:lnTo>
                <a:lnTo>
                  <a:pt x="2070" y="4370"/>
                </a:lnTo>
                <a:lnTo>
                  <a:pt x="2070" y="3690"/>
                </a:lnTo>
                <a:cubicBezTo>
                  <a:pt x="2250" y="3584"/>
                  <a:pt x="2431" y="3468"/>
                  <a:pt x="2610" y="3346"/>
                </a:cubicBezTo>
                <a:cubicBezTo>
                  <a:pt x="2650" y="3318"/>
                  <a:pt x="2686" y="3291"/>
                  <a:pt x="2711" y="3267"/>
                </a:cubicBezTo>
                <a:cubicBezTo>
                  <a:pt x="2754" y="3228"/>
                  <a:pt x="2723" y="3208"/>
                  <a:pt x="2690" y="3226"/>
                </a:cubicBezTo>
                <a:cubicBezTo>
                  <a:pt x="2657" y="3243"/>
                  <a:pt x="2617" y="3267"/>
                  <a:pt x="2574" y="3295"/>
                </a:cubicBezTo>
                <a:cubicBezTo>
                  <a:pt x="1559" y="3943"/>
                  <a:pt x="875" y="4141"/>
                  <a:pt x="622" y="3798"/>
                </a:cubicBezTo>
                <a:cubicBezTo>
                  <a:pt x="403" y="3500"/>
                  <a:pt x="762" y="2924"/>
                  <a:pt x="1414" y="2274"/>
                </a:cubicBezTo>
                <a:lnTo>
                  <a:pt x="1414" y="3784"/>
                </a:lnTo>
                <a:cubicBezTo>
                  <a:pt x="1599" y="3721"/>
                  <a:pt x="1817" y="3621"/>
                  <a:pt x="2070" y="3480"/>
                </a:cubicBezTo>
                <a:lnTo>
                  <a:pt x="2070" y="2079"/>
                </a:lnTo>
                <a:lnTo>
                  <a:pt x="2214" y="2386"/>
                </a:lnTo>
                <a:cubicBezTo>
                  <a:pt x="2373" y="2726"/>
                  <a:pt x="2660" y="2929"/>
                  <a:pt x="3025" y="2929"/>
                </a:cubicBezTo>
                <a:cubicBezTo>
                  <a:pt x="3390" y="2929"/>
                  <a:pt x="3677" y="2726"/>
                  <a:pt x="3835" y="2386"/>
                </a:cubicBezTo>
                <a:lnTo>
                  <a:pt x="3980" y="2079"/>
                </a:lnTo>
                <a:lnTo>
                  <a:pt x="3980" y="2437"/>
                </a:lnTo>
                <a:cubicBezTo>
                  <a:pt x="4214" y="2209"/>
                  <a:pt x="4415" y="1981"/>
                  <a:pt x="4567" y="1761"/>
                </a:cubicBezTo>
                <a:cubicBezTo>
                  <a:pt x="4586" y="1734"/>
                  <a:pt x="4584" y="1711"/>
                  <a:pt x="4574" y="1686"/>
                </a:cubicBezTo>
                <a:cubicBezTo>
                  <a:pt x="4473" y="1475"/>
                  <a:pt x="4257" y="1329"/>
                  <a:pt x="4007" y="1329"/>
                </a:cubicBezTo>
                <a:cubicBezTo>
                  <a:pt x="3760" y="1329"/>
                  <a:pt x="3544" y="1473"/>
                  <a:pt x="3441" y="1681"/>
                </a:cubicBezTo>
                <a:lnTo>
                  <a:pt x="3167" y="2263"/>
                </a:lnTo>
                <a:cubicBezTo>
                  <a:pt x="3138" y="2320"/>
                  <a:pt x="3086" y="2352"/>
                  <a:pt x="3025" y="2352"/>
                </a:cubicBezTo>
                <a:cubicBezTo>
                  <a:pt x="2964" y="2352"/>
                  <a:pt x="2911" y="2320"/>
                  <a:pt x="2883" y="2263"/>
                </a:cubicBezTo>
                <a:lnTo>
                  <a:pt x="2608" y="1681"/>
                </a:lnTo>
                <a:cubicBezTo>
                  <a:pt x="2556" y="1575"/>
                  <a:pt x="2475" y="1486"/>
                  <a:pt x="2375" y="1424"/>
                </a:cubicBezTo>
                <a:cubicBezTo>
                  <a:pt x="2576" y="1265"/>
                  <a:pt x="2771" y="1122"/>
                  <a:pt x="2963" y="1006"/>
                </a:cubicBezTo>
                <a:cubicBezTo>
                  <a:pt x="3007" y="979"/>
                  <a:pt x="3043" y="953"/>
                  <a:pt x="3073" y="929"/>
                </a:cubicBezTo>
                <a:cubicBezTo>
                  <a:pt x="3103" y="907"/>
                  <a:pt x="3097" y="871"/>
                  <a:pt x="3044" y="893"/>
                </a:cubicBezTo>
                <a:cubicBezTo>
                  <a:pt x="3012" y="906"/>
                  <a:pt x="2970" y="927"/>
                  <a:pt x="2928" y="952"/>
                </a:cubicBezTo>
                <a:cubicBezTo>
                  <a:pt x="2732" y="1071"/>
                  <a:pt x="2531" y="1193"/>
                  <a:pt x="2339" y="1324"/>
                </a:cubicBezTo>
                <a:cubicBezTo>
                  <a:pt x="2316" y="1340"/>
                  <a:pt x="2293" y="1356"/>
                  <a:pt x="2270" y="1372"/>
                </a:cubicBezTo>
                <a:cubicBezTo>
                  <a:pt x="2199" y="1345"/>
                  <a:pt x="2123" y="1329"/>
                  <a:pt x="2043" y="1329"/>
                </a:cubicBezTo>
                <a:cubicBezTo>
                  <a:pt x="1695" y="1329"/>
                  <a:pt x="1414" y="1610"/>
                  <a:pt x="1414" y="1958"/>
                </a:cubicBezTo>
                <a:lnTo>
                  <a:pt x="1414" y="2045"/>
                </a:lnTo>
                <a:cubicBezTo>
                  <a:pt x="487" y="2872"/>
                  <a:pt x="0" y="3690"/>
                  <a:pt x="254" y="4055"/>
                </a:cubicBezTo>
                <a:cubicBezTo>
                  <a:pt x="441" y="4322"/>
                  <a:pt x="884" y="4261"/>
                  <a:pt x="1414" y="4030"/>
                </a:cubicBezTo>
                <a:lnTo>
                  <a:pt x="1414" y="4370"/>
                </a:lnTo>
                <a:close/>
                <a:moveTo>
                  <a:pt x="5425" y="348"/>
                </a:moveTo>
                <a:lnTo>
                  <a:pt x="5425" y="348"/>
                </a:lnTo>
                <a:cubicBezTo>
                  <a:pt x="5182" y="0"/>
                  <a:pt x="4426" y="141"/>
                  <a:pt x="3446" y="659"/>
                </a:cubicBezTo>
                <a:cubicBezTo>
                  <a:pt x="3403" y="680"/>
                  <a:pt x="3364" y="703"/>
                  <a:pt x="3335" y="722"/>
                </a:cubicBezTo>
                <a:cubicBezTo>
                  <a:pt x="3288" y="755"/>
                  <a:pt x="3315" y="779"/>
                  <a:pt x="3350" y="767"/>
                </a:cubicBezTo>
                <a:cubicBezTo>
                  <a:pt x="3386" y="754"/>
                  <a:pt x="3427" y="738"/>
                  <a:pt x="3473" y="715"/>
                </a:cubicBezTo>
                <a:cubicBezTo>
                  <a:pt x="4207" y="367"/>
                  <a:pt x="4780" y="305"/>
                  <a:pt x="5004" y="548"/>
                </a:cubicBezTo>
                <a:cubicBezTo>
                  <a:pt x="5345" y="918"/>
                  <a:pt x="4646" y="2131"/>
                  <a:pt x="3436" y="3029"/>
                </a:cubicBezTo>
                <a:cubicBezTo>
                  <a:pt x="3275" y="3149"/>
                  <a:pt x="3026" y="3324"/>
                  <a:pt x="2863" y="3422"/>
                </a:cubicBezTo>
                <a:cubicBezTo>
                  <a:pt x="2852" y="3428"/>
                  <a:pt x="2841" y="3435"/>
                  <a:pt x="2831" y="3442"/>
                </a:cubicBezTo>
                <a:cubicBezTo>
                  <a:pt x="2788" y="3470"/>
                  <a:pt x="2750" y="3496"/>
                  <a:pt x="2720" y="3519"/>
                </a:cubicBezTo>
                <a:cubicBezTo>
                  <a:pt x="2690" y="3542"/>
                  <a:pt x="2696" y="3579"/>
                  <a:pt x="2749" y="3556"/>
                </a:cubicBezTo>
                <a:cubicBezTo>
                  <a:pt x="2781" y="3542"/>
                  <a:pt x="2820" y="3521"/>
                  <a:pt x="2862" y="3496"/>
                </a:cubicBezTo>
                <a:cubicBezTo>
                  <a:pt x="2871" y="3490"/>
                  <a:pt x="2880" y="3485"/>
                  <a:pt x="2890" y="3479"/>
                </a:cubicBezTo>
                <a:cubicBezTo>
                  <a:pt x="3073" y="3368"/>
                  <a:pt x="3343" y="3181"/>
                  <a:pt x="3529" y="3052"/>
                </a:cubicBezTo>
                <a:cubicBezTo>
                  <a:pt x="3688" y="2941"/>
                  <a:pt x="3838" y="2828"/>
                  <a:pt x="3980" y="2714"/>
                </a:cubicBezTo>
                <a:lnTo>
                  <a:pt x="3980" y="3433"/>
                </a:lnTo>
                <a:lnTo>
                  <a:pt x="4636" y="3433"/>
                </a:lnTo>
                <a:lnTo>
                  <a:pt x="4636" y="2121"/>
                </a:lnTo>
                <a:cubicBezTo>
                  <a:pt x="5359" y="1375"/>
                  <a:pt x="5658" y="682"/>
                  <a:pt x="5425" y="348"/>
                </a:cubicBezTo>
                <a:close/>
                <a:moveTo>
                  <a:pt x="8697" y="3433"/>
                </a:moveTo>
                <a:lnTo>
                  <a:pt x="8697" y="3433"/>
                </a:lnTo>
                <a:lnTo>
                  <a:pt x="9338" y="3433"/>
                </a:lnTo>
                <a:lnTo>
                  <a:pt x="9338" y="2340"/>
                </a:lnTo>
                <a:cubicBezTo>
                  <a:pt x="9338" y="2167"/>
                  <a:pt x="9541" y="2029"/>
                  <a:pt x="9759" y="2029"/>
                </a:cubicBezTo>
                <a:cubicBezTo>
                  <a:pt x="9866" y="2029"/>
                  <a:pt x="9967" y="2050"/>
                  <a:pt x="10051" y="2087"/>
                </a:cubicBezTo>
                <a:lnTo>
                  <a:pt x="10051" y="2087"/>
                </a:lnTo>
                <a:lnTo>
                  <a:pt x="10051" y="1613"/>
                </a:lnTo>
                <a:cubicBezTo>
                  <a:pt x="9975" y="1601"/>
                  <a:pt x="9894" y="1595"/>
                  <a:pt x="9822" y="1595"/>
                </a:cubicBezTo>
                <a:cubicBezTo>
                  <a:pt x="9650" y="1595"/>
                  <a:pt x="9477" y="1645"/>
                  <a:pt x="9336" y="1729"/>
                </a:cubicBezTo>
                <a:cubicBezTo>
                  <a:pt x="9326" y="1707"/>
                  <a:pt x="9247" y="1607"/>
                  <a:pt x="8697" y="1607"/>
                </a:cubicBezTo>
                <a:lnTo>
                  <a:pt x="8697" y="3433"/>
                </a:lnTo>
                <a:close/>
                <a:moveTo>
                  <a:pt x="5202" y="3433"/>
                </a:moveTo>
                <a:lnTo>
                  <a:pt x="5202" y="3433"/>
                </a:lnTo>
                <a:lnTo>
                  <a:pt x="5843" y="3433"/>
                </a:lnTo>
                <a:lnTo>
                  <a:pt x="5843" y="1630"/>
                </a:lnTo>
                <a:lnTo>
                  <a:pt x="5202" y="1630"/>
                </a:lnTo>
                <a:lnTo>
                  <a:pt x="5202" y="3433"/>
                </a:lnTo>
                <a:close/>
                <a:moveTo>
                  <a:pt x="13058" y="3433"/>
                </a:moveTo>
                <a:lnTo>
                  <a:pt x="13058" y="3433"/>
                </a:lnTo>
                <a:lnTo>
                  <a:pt x="13713" y="3433"/>
                </a:lnTo>
                <a:lnTo>
                  <a:pt x="13713" y="2305"/>
                </a:lnTo>
                <a:cubicBezTo>
                  <a:pt x="13713" y="2153"/>
                  <a:pt x="13831" y="1973"/>
                  <a:pt x="14043" y="1972"/>
                </a:cubicBezTo>
                <a:cubicBezTo>
                  <a:pt x="14191" y="1973"/>
                  <a:pt x="14332" y="2075"/>
                  <a:pt x="14332" y="2203"/>
                </a:cubicBezTo>
                <a:lnTo>
                  <a:pt x="14331" y="3433"/>
                </a:lnTo>
                <a:lnTo>
                  <a:pt x="14987" y="3433"/>
                </a:lnTo>
                <a:lnTo>
                  <a:pt x="14987" y="2168"/>
                </a:lnTo>
                <a:cubicBezTo>
                  <a:pt x="14987" y="1835"/>
                  <a:pt x="14630" y="1557"/>
                  <a:pt x="14204" y="1557"/>
                </a:cubicBezTo>
                <a:cubicBezTo>
                  <a:pt x="14200" y="1557"/>
                  <a:pt x="14195" y="1557"/>
                  <a:pt x="14191" y="1557"/>
                </a:cubicBezTo>
                <a:cubicBezTo>
                  <a:pt x="14187" y="1557"/>
                  <a:pt x="14183" y="1557"/>
                  <a:pt x="14179" y="1557"/>
                </a:cubicBezTo>
                <a:cubicBezTo>
                  <a:pt x="14003" y="1557"/>
                  <a:pt x="13836" y="1608"/>
                  <a:pt x="13699" y="1694"/>
                </a:cubicBezTo>
                <a:cubicBezTo>
                  <a:pt x="13698" y="1689"/>
                  <a:pt x="13661" y="1568"/>
                  <a:pt x="13058" y="1568"/>
                </a:cubicBezTo>
                <a:lnTo>
                  <a:pt x="13058" y="3433"/>
                </a:lnTo>
                <a:close/>
                <a:moveTo>
                  <a:pt x="11451" y="3479"/>
                </a:moveTo>
                <a:lnTo>
                  <a:pt x="11451" y="3479"/>
                </a:lnTo>
                <a:cubicBezTo>
                  <a:pt x="12152" y="3479"/>
                  <a:pt x="12776" y="3084"/>
                  <a:pt x="12776" y="2532"/>
                </a:cubicBezTo>
                <a:cubicBezTo>
                  <a:pt x="12776" y="1979"/>
                  <a:pt x="12152" y="1583"/>
                  <a:pt x="11451" y="1583"/>
                </a:cubicBezTo>
                <a:cubicBezTo>
                  <a:pt x="10751" y="1583"/>
                  <a:pt x="10126" y="1979"/>
                  <a:pt x="10126" y="2532"/>
                </a:cubicBezTo>
                <a:cubicBezTo>
                  <a:pt x="10126" y="3084"/>
                  <a:pt x="10751" y="3479"/>
                  <a:pt x="11451" y="3479"/>
                </a:cubicBezTo>
                <a:close/>
                <a:moveTo>
                  <a:pt x="12086" y="2532"/>
                </a:moveTo>
                <a:lnTo>
                  <a:pt x="12086" y="2532"/>
                </a:lnTo>
                <a:cubicBezTo>
                  <a:pt x="12086" y="2939"/>
                  <a:pt x="11746" y="3103"/>
                  <a:pt x="11451" y="3103"/>
                </a:cubicBezTo>
                <a:cubicBezTo>
                  <a:pt x="11157" y="3103"/>
                  <a:pt x="10817" y="2939"/>
                  <a:pt x="10817" y="2532"/>
                </a:cubicBezTo>
                <a:cubicBezTo>
                  <a:pt x="10817" y="2125"/>
                  <a:pt x="11157" y="1960"/>
                  <a:pt x="11451" y="1960"/>
                </a:cubicBezTo>
                <a:cubicBezTo>
                  <a:pt x="11746" y="1960"/>
                  <a:pt x="12086" y="2125"/>
                  <a:pt x="12086" y="2532"/>
                </a:cubicBezTo>
                <a:close/>
                <a:moveTo>
                  <a:pt x="7478" y="3486"/>
                </a:moveTo>
                <a:lnTo>
                  <a:pt x="7478" y="3486"/>
                </a:lnTo>
                <a:cubicBezTo>
                  <a:pt x="6782" y="3486"/>
                  <a:pt x="6158" y="3091"/>
                  <a:pt x="6158" y="2539"/>
                </a:cubicBezTo>
                <a:cubicBezTo>
                  <a:pt x="6158" y="1986"/>
                  <a:pt x="6782" y="1591"/>
                  <a:pt x="7483" y="1591"/>
                </a:cubicBezTo>
                <a:cubicBezTo>
                  <a:pt x="7787" y="1591"/>
                  <a:pt x="8072" y="1667"/>
                  <a:pt x="8381" y="1840"/>
                </a:cubicBezTo>
                <a:lnTo>
                  <a:pt x="8163" y="2120"/>
                </a:lnTo>
                <a:cubicBezTo>
                  <a:pt x="7965" y="2024"/>
                  <a:pt x="7731" y="1967"/>
                  <a:pt x="7483" y="1967"/>
                </a:cubicBezTo>
                <a:cubicBezTo>
                  <a:pt x="7188" y="1967"/>
                  <a:pt x="6848" y="2132"/>
                  <a:pt x="6848" y="2539"/>
                </a:cubicBezTo>
                <a:cubicBezTo>
                  <a:pt x="6848" y="2946"/>
                  <a:pt x="7183" y="3110"/>
                  <a:pt x="7483" y="3110"/>
                </a:cubicBezTo>
                <a:cubicBezTo>
                  <a:pt x="7731" y="3110"/>
                  <a:pt x="7970" y="3061"/>
                  <a:pt x="8173" y="2972"/>
                </a:cubicBezTo>
                <a:lnTo>
                  <a:pt x="8391" y="3268"/>
                </a:lnTo>
                <a:cubicBezTo>
                  <a:pt x="8133" y="3406"/>
                  <a:pt x="7818" y="3486"/>
                  <a:pt x="7478" y="3486"/>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972DD235-8EA8-7F6E-3B00-179B94A58622}"/>
              </a:ext>
            </a:extLst>
          </p:cNvPr>
          <p:cNvSpPr txBox="1"/>
          <p:nvPr userDrawn="1">
            <p:extLst>
              <p:ext uri="{1162E1C5-73C7-4A58-AE30-91384D911F3F}">
                <p184:classification xmlns:p184="http://schemas.microsoft.com/office/powerpoint/2018/4/main" val="hdr"/>
              </p:ext>
            </p:extLst>
          </p:nvPr>
        </p:nvSpPr>
        <p:spPr>
          <a:xfrm>
            <a:off x="0" y="44381"/>
            <a:ext cx="1341438" cy="138499"/>
          </a:xfrm>
          <a:prstGeom prst="rect">
            <a:avLst/>
          </a:prstGeom>
        </p:spPr>
        <p:txBody>
          <a:bodyPr horzOverflow="overflow" lIns="0" tIns="0" rIns="0" bIns="0">
            <a:spAutoFit/>
          </a:bodyPr>
          <a:lstStyle/>
          <a:p>
            <a:pPr algn="l"/>
            <a:r>
              <a:rPr lang="en-US" sz="900">
                <a:solidFill>
                  <a:srgbClr val="FFFFFF"/>
                </a:solidFill>
                <a:latin typeface="Arial" panose="020B0604020202020204" pitchFamily="34" charset="0"/>
                <a:cs typeface="Arial" panose="020B0604020202020204" pitchFamily="34" charset="0"/>
              </a:rPr>
              <a:t>Micron Confidential</a:t>
            </a:r>
          </a:p>
        </p:txBody>
      </p:sp>
      <p:sp>
        <p:nvSpPr>
          <p:cNvPr id="6" name="TextBox 5">
            <a:extLst>
              <a:ext uri="{FF2B5EF4-FFF2-40B4-BE49-F238E27FC236}">
                <a16:creationId xmlns:a16="http://schemas.microsoft.com/office/drawing/2014/main" id="{CC5AA134-3ECA-ED81-3B33-D2DE87E60EAE}"/>
              </a:ext>
            </a:extLst>
          </p:cNvPr>
          <p:cNvSpPr txBox="1"/>
          <p:nvPr userDrawn="1">
            <p:extLst>
              <p:ext uri="{1162E1C5-73C7-4A58-AE30-91384D911F3F}">
                <p184:classification xmlns:p184="http://schemas.microsoft.com/office/powerpoint/2018/4/main" val="ftr"/>
              </p:ext>
            </p:extLst>
          </p:nvPr>
        </p:nvSpPr>
        <p:spPr>
          <a:xfrm>
            <a:off x="0" y="6675120"/>
            <a:ext cx="1341438" cy="138499"/>
          </a:xfrm>
          <a:prstGeom prst="rect">
            <a:avLst/>
          </a:prstGeom>
        </p:spPr>
        <p:txBody>
          <a:bodyPr horzOverflow="overflow" lIns="0" tIns="0" rIns="0" bIns="0">
            <a:spAutoFit/>
          </a:bodyPr>
          <a:lstStyle/>
          <a:p>
            <a:pPr algn="l"/>
            <a:r>
              <a:rPr lang="en-US" sz="900">
                <a:solidFill>
                  <a:srgbClr val="FFFFFF"/>
                </a:solidFill>
                <a:latin typeface="Arial" panose="020B0604020202020204" pitchFamily="34" charset="0"/>
                <a:cs typeface="Arial" panose="020B0604020202020204" pitchFamily="34" charset="0"/>
              </a:rPr>
              <a:t>Micron Confidential</a:t>
            </a:r>
          </a:p>
        </p:txBody>
      </p:sp>
    </p:spTree>
    <p:extLst>
      <p:ext uri="{BB962C8B-B14F-4D97-AF65-F5344CB8AC3E}">
        <p14:creationId xmlns:p14="http://schemas.microsoft.com/office/powerpoint/2010/main" val="26236246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68">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520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498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614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3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49764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20197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7220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69728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107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18733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59931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83927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78167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80306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0514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471909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79816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4209450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571995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
        <p:nvSpPr>
          <p:cNvPr id="5" name="Date Placeholder 6"/>
          <p:cNvSpPr>
            <a:spLocks noGrp="1"/>
          </p:cNvSpPr>
          <p:nvPr>
            <p:ph type="dt" sz="half" idx="2"/>
          </p:nvPr>
        </p:nvSpPr>
        <p:spPr>
          <a:xfrm>
            <a:off x="9182100" y="6648676"/>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C2E1AF8D-1629-4E7E-8FE8-8B129B5C4A14}" type="datetime1">
              <a:rPr lang="en-US" smtClean="0"/>
              <a:t>3/28/2024</a:t>
            </a:fld>
            <a:endParaRPr lang="en-US" dirty="0"/>
          </a:p>
        </p:txBody>
      </p:sp>
    </p:spTree>
    <p:extLst>
      <p:ext uri="{BB962C8B-B14F-4D97-AF65-F5344CB8AC3E}">
        <p14:creationId xmlns:p14="http://schemas.microsoft.com/office/powerpoint/2010/main" val="12204963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720236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4320889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20949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dirty="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image" Target="../media/image5.png"/><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2.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theme" Target="../theme/theme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image" Target="../media/image5.png"/><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image" Target="../media/image1.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theme" Target="../theme/theme5.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image" Target="../media/image1.png"/><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theme" Target="../theme/theme6.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theme" Target="../theme/theme8.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slideLayout" Target="../slideLayouts/slideLayout190.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slideLayout" Target="../slideLayouts/slideLayout189.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slideLayout" Target="../slideLayouts/slideLayout1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0"/>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1"/>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2"/>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 id="2147484198"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11277600" cy="859999"/>
          </a:xfrm>
          <a:prstGeom prst="rect">
            <a:avLst/>
          </a:prstGeom>
        </p:spPr>
        <p:txBody>
          <a:bodyPr vert="horz" lIns="91440" tIns="45720" rIns="91440" bIns="45720" rtlCol="0" anchor="b">
            <a:noAutofit/>
          </a:bodyPr>
          <a:lstStyle/>
          <a:p>
            <a:r>
              <a:rPr lang="en-US"/>
              <a:t>Click to edit Master title style</a:t>
            </a:r>
          </a:p>
        </p:txBody>
      </p:sp>
      <p:sp>
        <p:nvSpPr>
          <p:cNvPr id="18" name="Date Placeholder 3">
            <a:extLst>
              <a:ext uri="{FF2B5EF4-FFF2-40B4-BE49-F238E27FC236}">
                <a16:creationId xmlns:a16="http://schemas.microsoft.com/office/drawing/2014/main" id="{C963C441-F3C8-44C2-8C25-3E134B1A0806}"/>
              </a:ext>
            </a:extLst>
          </p:cNvPr>
          <p:cNvSpPr>
            <a:spLocks noGrp="1"/>
          </p:cNvSpPr>
          <p:nvPr>
            <p:ph type="dt" sz="half" idx="2"/>
          </p:nvPr>
        </p:nvSpPr>
        <p:spPr>
          <a:xfrm>
            <a:off x="5244858" y="6333767"/>
            <a:ext cx="1710155" cy="365125"/>
          </a:xfrm>
          <a:prstGeom prst="rect">
            <a:avLst/>
          </a:prstGeom>
        </p:spPr>
        <p:txBody>
          <a:bodyPr vert="horz" lIns="91440" tIns="45720" rIns="91440" bIns="45720" rtlCol="0" anchor="ctr"/>
          <a:lstStyle>
            <a:lvl1pPr algn="ctr">
              <a:defRPr sz="900">
                <a:solidFill>
                  <a:srgbClr val="000000"/>
                </a:solidFill>
                <a:latin typeface="Arial" panose="020B0604020202020204" pitchFamily="34" charset="0"/>
                <a:cs typeface="Arial" panose="020B0604020202020204" pitchFamily="34" charset="0"/>
              </a:defRPr>
            </a:lvl1pPr>
          </a:lstStyle>
          <a:p>
            <a:fld id="{786A0C28-826A-5145-B65F-385AF30392C3}" type="datetime4">
              <a:rPr lang="en-US" smtClean="0"/>
              <a:t>March 28, 2024</a:t>
            </a:fld>
            <a:endParaRPr lang="en-US"/>
          </a:p>
        </p:txBody>
      </p:sp>
      <p:sp>
        <p:nvSpPr>
          <p:cNvPr id="19" name="Footer Placeholder 4">
            <a:extLst>
              <a:ext uri="{FF2B5EF4-FFF2-40B4-BE49-F238E27FC236}">
                <a16:creationId xmlns:a16="http://schemas.microsoft.com/office/drawing/2014/main" id="{5C7B937C-8D42-407B-B383-4681D9FEF89A}"/>
              </a:ext>
            </a:extLst>
          </p:cNvPr>
          <p:cNvSpPr>
            <a:spLocks noGrp="1"/>
          </p:cNvSpPr>
          <p:nvPr>
            <p:ph type="ftr" sz="quarter" idx="3"/>
          </p:nvPr>
        </p:nvSpPr>
        <p:spPr>
          <a:xfrm>
            <a:off x="838199" y="6333767"/>
            <a:ext cx="3297866" cy="365125"/>
          </a:xfrm>
          <a:prstGeom prst="rect">
            <a:avLst/>
          </a:prstGeom>
        </p:spPr>
        <p:txBody>
          <a:bodyPr vert="horz" lIns="91440" tIns="45720" rIns="91440" bIns="45720" rtlCol="0" anchor="ctr"/>
          <a:lstStyle>
            <a:lvl1pPr algn="l">
              <a:defRPr sz="900">
                <a:solidFill>
                  <a:srgbClr val="000000"/>
                </a:solidFill>
                <a:latin typeface="Arial" panose="020B0604020202020204" pitchFamily="34" charset="0"/>
                <a:cs typeface="Arial" panose="020B0604020202020204" pitchFamily="34" charset="0"/>
              </a:defRPr>
            </a:lvl1pPr>
          </a:lstStyle>
          <a:p>
            <a:r>
              <a:rPr lang="en-US"/>
              <a:t>Micron Highly Confidential</a:t>
            </a:r>
          </a:p>
        </p:txBody>
      </p:sp>
      <p:sp>
        <p:nvSpPr>
          <p:cNvPr id="20" name="Slide Number Placeholder 5">
            <a:extLst>
              <a:ext uri="{FF2B5EF4-FFF2-40B4-BE49-F238E27FC236}">
                <a16:creationId xmlns:a16="http://schemas.microsoft.com/office/drawing/2014/main" id="{667AB149-BE37-432D-9D3A-E1697E9722F8}"/>
              </a:ext>
            </a:extLst>
          </p:cNvPr>
          <p:cNvSpPr>
            <a:spLocks noGrp="1"/>
          </p:cNvSpPr>
          <p:nvPr>
            <p:ph type="sldNum" sz="quarter" idx="4"/>
          </p:nvPr>
        </p:nvSpPr>
        <p:spPr>
          <a:xfrm>
            <a:off x="1" y="6333767"/>
            <a:ext cx="838198" cy="365125"/>
          </a:xfrm>
          <a:prstGeom prst="rect">
            <a:avLst/>
          </a:prstGeom>
        </p:spPr>
        <p:txBody>
          <a:bodyPr vert="horz" lIns="91440" tIns="45720" rIns="91440" bIns="45720" rtlCol="0" anchor="ctr"/>
          <a:lstStyle>
            <a:lvl1pPr algn="ctr">
              <a:defRPr sz="1000" b="1">
                <a:solidFill>
                  <a:srgbClr val="000000"/>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a:p>
        </p:txBody>
      </p:sp>
      <p:grpSp>
        <p:nvGrpSpPr>
          <p:cNvPr id="21" name="Group 20">
            <a:extLst>
              <a:ext uri="{FF2B5EF4-FFF2-40B4-BE49-F238E27FC236}">
                <a16:creationId xmlns:a16="http://schemas.microsoft.com/office/drawing/2014/main" id="{59F91B86-E456-4C2A-9DCF-111004DBD9CC}"/>
              </a:ext>
            </a:extLst>
          </p:cNvPr>
          <p:cNvGrpSpPr/>
          <p:nvPr userDrawn="1"/>
        </p:nvGrpSpPr>
        <p:grpSpPr>
          <a:xfrm>
            <a:off x="10762690" y="6377049"/>
            <a:ext cx="1021952" cy="278561"/>
            <a:chOff x="1233488" y="677863"/>
            <a:chExt cx="2882900" cy="785813"/>
          </a:xfrm>
          <a:solidFill>
            <a:srgbClr val="0090DA"/>
          </a:solidFill>
        </p:grpSpPr>
        <p:sp>
          <p:nvSpPr>
            <p:cNvPr id="22" name="Freeform 35">
              <a:extLst>
                <a:ext uri="{FF2B5EF4-FFF2-40B4-BE49-F238E27FC236}">
                  <a16:creationId xmlns:a16="http://schemas.microsoft.com/office/drawing/2014/main" id="{7AFB4092-2EFA-470A-8097-05962FC70FD6}"/>
                </a:ext>
              </a:extLst>
            </p:cNvPr>
            <p:cNvSpPr>
              <a:spLocks/>
            </p:cNvSpPr>
            <p:nvPr/>
          </p:nvSpPr>
          <p:spPr bwMode="auto">
            <a:xfrm>
              <a:off x="2346326" y="944563"/>
              <a:ext cx="417513" cy="354013"/>
            </a:xfrm>
            <a:custGeom>
              <a:avLst/>
              <a:gdLst>
                <a:gd name="T0" fmla="*/ 310 w 525"/>
                <a:gd name="T1" fmla="*/ 445 h 445"/>
                <a:gd name="T2" fmla="*/ 250 w 525"/>
                <a:gd name="T3" fmla="*/ 440 h 445"/>
                <a:gd name="T4" fmla="*/ 193 w 525"/>
                <a:gd name="T5" fmla="*/ 428 h 445"/>
                <a:gd name="T6" fmla="*/ 140 w 525"/>
                <a:gd name="T7" fmla="*/ 409 h 445"/>
                <a:gd name="T8" fmla="*/ 94 w 525"/>
                <a:gd name="T9" fmla="*/ 383 h 445"/>
                <a:gd name="T10" fmla="*/ 55 w 525"/>
                <a:gd name="T11" fmla="*/ 350 h 445"/>
                <a:gd name="T12" fmla="*/ 25 w 525"/>
                <a:gd name="T13" fmla="*/ 313 h 445"/>
                <a:gd name="T14" fmla="*/ 14 w 525"/>
                <a:gd name="T15" fmla="*/ 291 h 445"/>
                <a:gd name="T16" fmla="*/ 7 w 525"/>
                <a:gd name="T17" fmla="*/ 269 h 445"/>
                <a:gd name="T18" fmla="*/ 1 w 525"/>
                <a:gd name="T19" fmla="*/ 246 h 445"/>
                <a:gd name="T20" fmla="*/ 0 w 525"/>
                <a:gd name="T21" fmla="*/ 222 h 445"/>
                <a:gd name="T22" fmla="*/ 0 w 525"/>
                <a:gd name="T23" fmla="*/ 210 h 445"/>
                <a:gd name="T24" fmla="*/ 3 w 525"/>
                <a:gd name="T25" fmla="*/ 187 h 445"/>
                <a:gd name="T26" fmla="*/ 11 w 525"/>
                <a:gd name="T27" fmla="*/ 164 h 445"/>
                <a:gd name="T28" fmla="*/ 19 w 525"/>
                <a:gd name="T29" fmla="*/ 143 h 445"/>
                <a:gd name="T30" fmla="*/ 38 w 525"/>
                <a:gd name="T31" fmla="*/ 113 h 445"/>
                <a:gd name="T32" fmla="*/ 73 w 525"/>
                <a:gd name="T33" fmla="*/ 78 h 445"/>
                <a:gd name="T34" fmla="*/ 116 w 525"/>
                <a:gd name="T35" fmla="*/ 48 h 445"/>
                <a:gd name="T36" fmla="*/ 166 w 525"/>
                <a:gd name="T37" fmla="*/ 25 h 445"/>
                <a:gd name="T38" fmla="*/ 221 w 525"/>
                <a:gd name="T39" fmla="*/ 9 h 445"/>
                <a:gd name="T40" fmla="*/ 281 w 525"/>
                <a:gd name="T41" fmla="*/ 1 h 445"/>
                <a:gd name="T42" fmla="*/ 311 w 525"/>
                <a:gd name="T43" fmla="*/ 0 h 445"/>
                <a:gd name="T44" fmla="*/ 364 w 525"/>
                <a:gd name="T45" fmla="*/ 3 h 445"/>
                <a:gd name="T46" fmla="*/ 416 w 525"/>
                <a:gd name="T47" fmla="*/ 14 h 445"/>
                <a:gd name="T48" fmla="*/ 468 w 525"/>
                <a:gd name="T49" fmla="*/ 32 h 445"/>
                <a:gd name="T50" fmla="*/ 523 w 525"/>
                <a:gd name="T51" fmla="*/ 58 h 445"/>
                <a:gd name="T52" fmla="*/ 471 w 525"/>
                <a:gd name="T53" fmla="*/ 124 h 445"/>
                <a:gd name="T54" fmla="*/ 434 w 525"/>
                <a:gd name="T55" fmla="*/ 108 h 445"/>
                <a:gd name="T56" fmla="*/ 396 w 525"/>
                <a:gd name="T57" fmla="*/ 98 h 445"/>
                <a:gd name="T58" fmla="*/ 355 w 525"/>
                <a:gd name="T59" fmla="*/ 90 h 445"/>
                <a:gd name="T60" fmla="*/ 311 w 525"/>
                <a:gd name="T61" fmla="*/ 88 h 445"/>
                <a:gd name="T62" fmla="*/ 298 w 525"/>
                <a:gd name="T63" fmla="*/ 89 h 445"/>
                <a:gd name="T64" fmla="*/ 271 w 525"/>
                <a:gd name="T65" fmla="*/ 93 h 445"/>
                <a:gd name="T66" fmla="*/ 246 w 525"/>
                <a:gd name="T67" fmla="*/ 100 h 445"/>
                <a:gd name="T68" fmla="*/ 222 w 525"/>
                <a:gd name="T69" fmla="*/ 112 h 445"/>
                <a:gd name="T70" fmla="*/ 200 w 525"/>
                <a:gd name="T71" fmla="*/ 128 h 445"/>
                <a:gd name="T72" fmla="*/ 182 w 525"/>
                <a:gd name="T73" fmla="*/ 150 h 445"/>
                <a:gd name="T74" fmla="*/ 170 w 525"/>
                <a:gd name="T75" fmla="*/ 175 h 445"/>
                <a:gd name="T76" fmla="*/ 163 w 525"/>
                <a:gd name="T77" fmla="*/ 205 h 445"/>
                <a:gd name="T78" fmla="*/ 162 w 525"/>
                <a:gd name="T79" fmla="*/ 222 h 445"/>
                <a:gd name="T80" fmla="*/ 165 w 525"/>
                <a:gd name="T81" fmla="*/ 256 h 445"/>
                <a:gd name="T82" fmla="*/ 175 w 525"/>
                <a:gd name="T83" fmla="*/ 284 h 445"/>
                <a:gd name="T84" fmla="*/ 191 w 525"/>
                <a:gd name="T85" fmla="*/ 306 h 445"/>
                <a:gd name="T86" fmla="*/ 210 w 525"/>
                <a:gd name="T87" fmla="*/ 326 h 445"/>
                <a:gd name="T88" fmla="*/ 233 w 525"/>
                <a:gd name="T89" fmla="*/ 339 h 445"/>
                <a:gd name="T90" fmla="*/ 258 w 525"/>
                <a:gd name="T91" fmla="*/ 349 h 445"/>
                <a:gd name="T92" fmla="*/ 285 w 525"/>
                <a:gd name="T93" fmla="*/ 355 h 445"/>
                <a:gd name="T94" fmla="*/ 311 w 525"/>
                <a:gd name="T95" fmla="*/ 357 h 445"/>
                <a:gd name="T96" fmla="*/ 333 w 525"/>
                <a:gd name="T97" fmla="*/ 356 h 445"/>
                <a:gd name="T98" fmla="*/ 375 w 525"/>
                <a:gd name="T99" fmla="*/ 352 h 445"/>
                <a:gd name="T100" fmla="*/ 416 w 525"/>
                <a:gd name="T101" fmla="*/ 344 h 445"/>
                <a:gd name="T102" fmla="*/ 455 w 525"/>
                <a:gd name="T103" fmla="*/ 332 h 445"/>
                <a:gd name="T104" fmla="*/ 525 w 525"/>
                <a:gd name="T105" fmla="*/ 393 h 445"/>
                <a:gd name="T106" fmla="*/ 501 w 525"/>
                <a:gd name="T107" fmla="*/ 405 h 445"/>
                <a:gd name="T108" fmla="*/ 451 w 525"/>
                <a:gd name="T109" fmla="*/ 425 h 445"/>
                <a:gd name="T110" fmla="*/ 397 w 525"/>
                <a:gd name="T111" fmla="*/ 438 h 445"/>
                <a:gd name="T112" fmla="*/ 340 w 525"/>
                <a:gd name="T113" fmla="*/ 444 h 445"/>
                <a:gd name="T114" fmla="*/ 310 w 525"/>
                <a:gd name="T11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 h="445">
                  <a:moveTo>
                    <a:pt x="310" y="445"/>
                  </a:moveTo>
                  <a:lnTo>
                    <a:pt x="310" y="445"/>
                  </a:lnTo>
                  <a:lnTo>
                    <a:pt x="280" y="444"/>
                  </a:lnTo>
                  <a:lnTo>
                    <a:pt x="250" y="440"/>
                  </a:lnTo>
                  <a:lnTo>
                    <a:pt x="221" y="436"/>
                  </a:lnTo>
                  <a:lnTo>
                    <a:pt x="193" y="428"/>
                  </a:lnTo>
                  <a:lnTo>
                    <a:pt x="165" y="420"/>
                  </a:lnTo>
                  <a:lnTo>
                    <a:pt x="140" y="409"/>
                  </a:lnTo>
                  <a:lnTo>
                    <a:pt x="116" y="397"/>
                  </a:lnTo>
                  <a:lnTo>
                    <a:pt x="94" y="383"/>
                  </a:lnTo>
                  <a:lnTo>
                    <a:pt x="73" y="367"/>
                  </a:lnTo>
                  <a:lnTo>
                    <a:pt x="55" y="350"/>
                  </a:lnTo>
                  <a:lnTo>
                    <a:pt x="38" y="332"/>
                  </a:lnTo>
                  <a:lnTo>
                    <a:pt x="25" y="313"/>
                  </a:lnTo>
                  <a:lnTo>
                    <a:pt x="19" y="302"/>
                  </a:lnTo>
                  <a:lnTo>
                    <a:pt x="14" y="291"/>
                  </a:lnTo>
                  <a:lnTo>
                    <a:pt x="11" y="280"/>
                  </a:lnTo>
                  <a:lnTo>
                    <a:pt x="7" y="269"/>
                  </a:lnTo>
                  <a:lnTo>
                    <a:pt x="3" y="258"/>
                  </a:lnTo>
                  <a:lnTo>
                    <a:pt x="1" y="246"/>
                  </a:lnTo>
                  <a:lnTo>
                    <a:pt x="0" y="234"/>
                  </a:lnTo>
                  <a:lnTo>
                    <a:pt x="0" y="222"/>
                  </a:lnTo>
                  <a:lnTo>
                    <a:pt x="0" y="222"/>
                  </a:lnTo>
                  <a:lnTo>
                    <a:pt x="0" y="210"/>
                  </a:lnTo>
                  <a:lnTo>
                    <a:pt x="1" y="199"/>
                  </a:lnTo>
                  <a:lnTo>
                    <a:pt x="3" y="187"/>
                  </a:lnTo>
                  <a:lnTo>
                    <a:pt x="7" y="176"/>
                  </a:lnTo>
                  <a:lnTo>
                    <a:pt x="11" y="164"/>
                  </a:lnTo>
                  <a:lnTo>
                    <a:pt x="14" y="153"/>
                  </a:lnTo>
                  <a:lnTo>
                    <a:pt x="19" y="143"/>
                  </a:lnTo>
                  <a:lnTo>
                    <a:pt x="25" y="133"/>
                  </a:lnTo>
                  <a:lnTo>
                    <a:pt x="38" y="113"/>
                  </a:lnTo>
                  <a:lnTo>
                    <a:pt x="55" y="95"/>
                  </a:lnTo>
                  <a:lnTo>
                    <a:pt x="73" y="78"/>
                  </a:lnTo>
                  <a:lnTo>
                    <a:pt x="94" y="63"/>
                  </a:lnTo>
                  <a:lnTo>
                    <a:pt x="116" y="48"/>
                  </a:lnTo>
                  <a:lnTo>
                    <a:pt x="140" y="36"/>
                  </a:lnTo>
                  <a:lnTo>
                    <a:pt x="166" y="25"/>
                  </a:lnTo>
                  <a:lnTo>
                    <a:pt x="193" y="17"/>
                  </a:lnTo>
                  <a:lnTo>
                    <a:pt x="221" y="9"/>
                  </a:lnTo>
                  <a:lnTo>
                    <a:pt x="251" y="3"/>
                  </a:lnTo>
                  <a:lnTo>
                    <a:pt x="281" y="1"/>
                  </a:lnTo>
                  <a:lnTo>
                    <a:pt x="311" y="0"/>
                  </a:lnTo>
                  <a:lnTo>
                    <a:pt x="311" y="0"/>
                  </a:lnTo>
                  <a:lnTo>
                    <a:pt x="338" y="1"/>
                  </a:lnTo>
                  <a:lnTo>
                    <a:pt x="364" y="3"/>
                  </a:lnTo>
                  <a:lnTo>
                    <a:pt x="390" y="7"/>
                  </a:lnTo>
                  <a:lnTo>
                    <a:pt x="416" y="14"/>
                  </a:lnTo>
                  <a:lnTo>
                    <a:pt x="443" y="22"/>
                  </a:lnTo>
                  <a:lnTo>
                    <a:pt x="468" y="32"/>
                  </a:lnTo>
                  <a:lnTo>
                    <a:pt x="495" y="44"/>
                  </a:lnTo>
                  <a:lnTo>
                    <a:pt x="523" y="58"/>
                  </a:lnTo>
                  <a:lnTo>
                    <a:pt x="471" y="124"/>
                  </a:lnTo>
                  <a:lnTo>
                    <a:pt x="471" y="124"/>
                  </a:lnTo>
                  <a:lnTo>
                    <a:pt x="454" y="116"/>
                  </a:lnTo>
                  <a:lnTo>
                    <a:pt x="434" y="108"/>
                  </a:lnTo>
                  <a:lnTo>
                    <a:pt x="415" y="102"/>
                  </a:lnTo>
                  <a:lnTo>
                    <a:pt x="396" y="98"/>
                  </a:lnTo>
                  <a:lnTo>
                    <a:pt x="375" y="94"/>
                  </a:lnTo>
                  <a:lnTo>
                    <a:pt x="355" y="90"/>
                  </a:lnTo>
                  <a:lnTo>
                    <a:pt x="333" y="89"/>
                  </a:lnTo>
                  <a:lnTo>
                    <a:pt x="311" y="88"/>
                  </a:lnTo>
                  <a:lnTo>
                    <a:pt x="311" y="88"/>
                  </a:lnTo>
                  <a:lnTo>
                    <a:pt x="298" y="89"/>
                  </a:lnTo>
                  <a:lnTo>
                    <a:pt x="285" y="90"/>
                  </a:lnTo>
                  <a:lnTo>
                    <a:pt x="271" y="93"/>
                  </a:lnTo>
                  <a:lnTo>
                    <a:pt x="258" y="95"/>
                  </a:lnTo>
                  <a:lnTo>
                    <a:pt x="246" y="100"/>
                  </a:lnTo>
                  <a:lnTo>
                    <a:pt x="234" y="105"/>
                  </a:lnTo>
                  <a:lnTo>
                    <a:pt x="222" y="112"/>
                  </a:lnTo>
                  <a:lnTo>
                    <a:pt x="211" y="119"/>
                  </a:lnTo>
                  <a:lnTo>
                    <a:pt x="200" y="128"/>
                  </a:lnTo>
                  <a:lnTo>
                    <a:pt x="191" y="137"/>
                  </a:lnTo>
                  <a:lnTo>
                    <a:pt x="182" y="150"/>
                  </a:lnTo>
                  <a:lnTo>
                    <a:pt x="176" y="162"/>
                  </a:lnTo>
                  <a:lnTo>
                    <a:pt x="170" y="175"/>
                  </a:lnTo>
                  <a:lnTo>
                    <a:pt x="165" y="189"/>
                  </a:lnTo>
                  <a:lnTo>
                    <a:pt x="163" y="205"/>
                  </a:lnTo>
                  <a:lnTo>
                    <a:pt x="162" y="222"/>
                  </a:lnTo>
                  <a:lnTo>
                    <a:pt x="162" y="222"/>
                  </a:lnTo>
                  <a:lnTo>
                    <a:pt x="163" y="240"/>
                  </a:lnTo>
                  <a:lnTo>
                    <a:pt x="165" y="256"/>
                  </a:lnTo>
                  <a:lnTo>
                    <a:pt x="170" y="270"/>
                  </a:lnTo>
                  <a:lnTo>
                    <a:pt x="175" y="284"/>
                  </a:lnTo>
                  <a:lnTo>
                    <a:pt x="182" y="296"/>
                  </a:lnTo>
                  <a:lnTo>
                    <a:pt x="191" y="306"/>
                  </a:lnTo>
                  <a:lnTo>
                    <a:pt x="200" y="317"/>
                  </a:lnTo>
                  <a:lnTo>
                    <a:pt x="210" y="326"/>
                  </a:lnTo>
                  <a:lnTo>
                    <a:pt x="221" y="333"/>
                  </a:lnTo>
                  <a:lnTo>
                    <a:pt x="233" y="339"/>
                  </a:lnTo>
                  <a:lnTo>
                    <a:pt x="245" y="345"/>
                  </a:lnTo>
                  <a:lnTo>
                    <a:pt x="258" y="349"/>
                  </a:lnTo>
                  <a:lnTo>
                    <a:pt x="271" y="352"/>
                  </a:lnTo>
                  <a:lnTo>
                    <a:pt x="285" y="355"/>
                  </a:lnTo>
                  <a:lnTo>
                    <a:pt x="298" y="356"/>
                  </a:lnTo>
                  <a:lnTo>
                    <a:pt x="311" y="357"/>
                  </a:lnTo>
                  <a:lnTo>
                    <a:pt x="311" y="357"/>
                  </a:lnTo>
                  <a:lnTo>
                    <a:pt x="333" y="356"/>
                  </a:lnTo>
                  <a:lnTo>
                    <a:pt x="355" y="355"/>
                  </a:lnTo>
                  <a:lnTo>
                    <a:pt x="375" y="352"/>
                  </a:lnTo>
                  <a:lnTo>
                    <a:pt x="396" y="349"/>
                  </a:lnTo>
                  <a:lnTo>
                    <a:pt x="416" y="344"/>
                  </a:lnTo>
                  <a:lnTo>
                    <a:pt x="436" y="338"/>
                  </a:lnTo>
                  <a:lnTo>
                    <a:pt x="455" y="332"/>
                  </a:lnTo>
                  <a:lnTo>
                    <a:pt x="473" y="325"/>
                  </a:lnTo>
                  <a:lnTo>
                    <a:pt x="525" y="393"/>
                  </a:lnTo>
                  <a:lnTo>
                    <a:pt x="525" y="393"/>
                  </a:lnTo>
                  <a:lnTo>
                    <a:pt x="501" y="405"/>
                  </a:lnTo>
                  <a:lnTo>
                    <a:pt x="477" y="415"/>
                  </a:lnTo>
                  <a:lnTo>
                    <a:pt x="451" y="425"/>
                  </a:lnTo>
                  <a:lnTo>
                    <a:pt x="425" y="432"/>
                  </a:lnTo>
                  <a:lnTo>
                    <a:pt x="397" y="438"/>
                  </a:lnTo>
                  <a:lnTo>
                    <a:pt x="369" y="442"/>
                  </a:lnTo>
                  <a:lnTo>
                    <a:pt x="340" y="444"/>
                  </a:lnTo>
                  <a:lnTo>
                    <a:pt x="310" y="445"/>
                  </a:lnTo>
                  <a:lnTo>
                    <a:pt x="310"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3" name="Freeform 36">
              <a:extLst>
                <a:ext uri="{FF2B5EF4-FFF2-40B4-BE49-F238E27FC236}">
                  <a16:creationId xmlns:a16="http://schemas.microsoft.com/office/drawing/2014/main" id="{5C2FDD63-668E-40B4-81D5-B15FD4CDF025}"/>
                </a:ext>
              </a:extLst>
            </p:cNvPr>
            <p:cNvSpPr>
              <a:spLocks noEditPoints="1"/>
            </p:cNvSpPr>
            <p:nvPr/>
          </p:nvSpPr>
          <p:spPr bwMode="auto">
            <a:xfrm>
              <a:off x="3087688" y="942976"/>
              <a:ext cx="493713" cy="355600"/>
            </a:xfrm>
            <a:custGeom>
              <a:avLst/>
              <a:gdLst>
                <a:gd name="T0" fmla="*/ 459 w 622"/>
                <a:gd name="T1" fmla="*/ 241 h 447"/>
                <a:gd name="T2" fmla="*/ 447 w 622"/>
                <a:gd name="T3" fmla="*/ 285 h 447"/>
                <a:gd name="T4" fmla="*/ 421 w 622"/>
                <a:gd name="T5" fmla="*/ 318 h 447"/>
                <a:gd name="T6" fmla="*/ 389 w 622"/>
                <a:gd name="T7" fmla="*/ 341 h 447"/>
                <a:gd name="T8" fmla="*/ 350 w 622"/>
                <a:gd name="T9" fmla="*/ 354 h 447"/>
                <a:gd name="T10" fmla="*/ 310 w 622"/>
                <a:gd name="T11" fmla="*/ 358 h 447"/>
                <a:gd name="T12" fmla="*/ 285 w 622"/>
                <a:gd name="T13" fmla="*/ 357 h 447"/>
                <a:gd name="T14" fmla="*/ 245 w 622"/>
                <a:gd name="T15" fmla="*/ 346 h 447"/>
                <a:gd name="T16" fmla="*/ 210 w 622"/>
                <a:gd name="T17" fmla="*/ 326 h 447"/>
                <a:gd name="T18" fmla="*/ 182 w 622"/>
                <a:gd name="T19" fmla="*/ 297 h 447"/>
                <a:gd name="T20" fmla="*/ 165 w 622"/>
                <a:gd name="T21" fmla="*/ 258 h 447"/>
                <a:gd name="T22" fmla="*/ 162 w 622"/>
                <a:gd name="T23" fmla="*/ 224 h 447"/>
                <a:gd name="T24" fmla="*/ 169 w 622"/>
                <a:gd name="T25" fmla="*/ 175 h 447"/>
                <a:gd name="T26" fmla="*/ 191 w 622"/>
                <a:gd name="T27" fmla="*/ 139 h 447"/>
                <a:gd name="T28" fmla="*/ 221 w 622"/>
                <a:gd name="T29" fmla="*/ 113 h 447"/>
                <a:gd name="T30" fmla="*/ 258 w 622"/>
                <a:gd name="T31" fmla="*/ 97 h 447"/>
                <a:gd name="T32" fmla="*/ 298 w 622"/>
                <a:gd name="T33" fmla="*/ 90 h 447"/>
                <a:gd name="T34" fmla="*/ 323 w 622"/>
                <a:gd name="T35" fmla="*/ 90 h 447"/>
                <a:gd name="T36" fmla="*/ 363 w 622"/>
                <a:gd name="T37" fmla="*/ 97 h 447"/>
                <a:gd name="T38" fmla="*/ 400 w 622"/>
                <a:gd name="T39" fmla="*/ 113 h 447"/>
                <a:gd name="T40" fmla="*/ 431 w 622"/>
                <a:gd name="T41" fmla="*/ 139 h 447"/>
                <a:gd name="T42" fmla="*/ 451 w 622"/>
                <a:gd name="T43" fmla="*/ 175 h 447"/>
                <a:gd name="T44" fmla="*/ 460 w 622"/>
                <a:gd name="T45" fmla="*/ 224 h 447"/>
                <a:gd name="T46" fmla="*/ 310 w 622"/>
                <a:gd name="T47" fmla="*/ 447 h 447"/>
                <a:gd name="T48" fmla="*/ 401 w 622"/>
                <a:gd name="T49" fmla="*/ 437 h 447"/>
                <a:gd name="T50" fmla="*/ 482 w 622"/>
                <a:gd name="T51" fmla="*/ 411 h 447"/>
                <a:gd name="T52" fmla="*/ 548 w 622"/>
                <a:gd name="T53" fmla="*/ 369 h 447"/>
                <a:gd name="T54" fmla="*/ 596 w 622"/>
                <a:gd name="T55" fmla="*/ 313 h 447"/>
                <a:gd name="T56" fmla="*/ 612 w 622"/>
                <a:gd name="T57" fmla="*/ 282 h 447"/>
                <a:gd name="T58" fmla="*/ 620 w 622"/>
                <a:gd name="T59" fmla="*/ 248 h 447"/>
                <a:gd name="T60" fmla="*/ 622 w 622"/>
                <a:gd name="T61" fmla="*/ 224 h 447"/>
                <a:gd name="T62" fmla="*/ 618 w 622"/>
                <a:gd name="T63" fmla="*/ 189 h 447"/>
                <a:gd name="T64" fmla="*/ 607 w 622"/>
                <a:gd name="T65" fmla="*/ 155 h 447"/>
                <a:gd name="T66" fmla="*/ 583 w 622"/>
                <a:gd name="T67" fmla="*/ 115 h 447"/>
                <a:gd name="T68" fmla="*/ 529 w 622"/>
                <a:gd name="T69" fmla="*/ 63 h 447"/>
                <a:gd name="T70" fmla="*/ 456 w 622"/>
                <a:gd name="T71" fmla="*/ 27 h 447"/>
                <a:gd name="T72" fmla="*/ 372 w 622"/>
                <a:gd name="T73" fmla="*/ 5 h 447"/>
                <a:gd name="T74" fmla="*/ 310 w 622"/>
                <a:gd name="T75" fmla="*/ 0 h 447"/>
                <a:gd name="T76" fmla="*/ 221 w 622"/>
                <a:gd name="T77" fmla="*/ 10 h 447"/>
                <a:gd name="T78" fmla="*/ 140 w 622"/>
                <a:gd name="T79" fmla="*/ 38 h 447"/>
                <a:gd name="T80" fmla="*/ 72 w 622"/>
                <a:gd name="T81" fmla="*/ 79 h 447"/>
                <a:gd name="T82" fmla="*/ 25 w 622"/>
                <a:gd name="T83" fmla="*/ 134 h 447"/>
                <a:gd name="T84" fmla="*/ 10 w 622"/>
                <a:gd name="T85" fmla="*/ 166 h 447"/>
                <a:gd name="T86" fmla="*/ 1 w 622"/>
                <a:gd name="T87" fmla="*/ 200 h 447"/>
                <a:gd name="T88" fmla="*/ 0 w 622"/>
                <a:gd name="T89" fmla="*/ 224 h 447"/>
                <a:gd name="T90" fmla="*/ 4 w 622"/>
                <a:gd name="T91" fmla="*/ 259 h 447"/>
                <a:gd name="T92" fmla="*/ 14 w 622"/>
                <a:gd name="T93" fmla="*/ 293 h 447"/>
                <a:gd name="T94" fmla="*/ 39 w 622"/>
                <a:gd name="T95" fmla="*/ 332 h 447"/>
                <a:gd name="T96" fmla="*/ 93 w 622"/>
                <a:gd name="T97" fmla="*/ 384 h 447"/>
                <a:gd name="T98" fmla="*/ 165 w 622"/>
                <a:gd name="T99" fmla="*/ 421 h 447"/>
                <a:gd name="T100" fmla="*/ 250 w 622"/>
                <a:gd name="T101" fmla="*/ 442 h 447"/>
                <a:gd name="T102" fmla="*/ 310 w 622"/>
                <a:gd name="T103"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2" h="447">
                  <a:moveTo>
                    <a:pt x="460" y="224"/>
                  </a:moveTo>
                  <a:lnTo>
                    <a:pt x="460" y="224"/>
                  </a:lnTo>
                  <a:lnTo>
                    <a:pt x="459" y="241"/>
                  </a:lnTo>
                  <a:lnTo>
                    <a:pt x="456" y="258"/>
                  </a:lnTo>
                  <a:lnTo>
                    <a:pt x="451" y="272"/>
                  </a:lnTo>
                  <a:lnTo>
                    <a:pt x="447" y="285"/>
                  </a:lnTo>
                  <a:lnTo>
                    <a:pt x="439" y="297"/>
                  </a:lnTo>
                  <a:lnTo>
                    <a:pt x="431" y="308"/>
                  </a:lnTo>
                  <a:lnTo>
                    <a:pt x="421" y="318"/>
                  </a:lnTo>
                  <a:lnTo>
                    <a:pt x="412" y="326"/>
                  </a:lnTo>
                  <a:lnTo>
                    <a:pt x="400" y="335"/>
                  </a:lnTo>
                  <a:lnTo>
                    <a:pt x="389" y="341"/>
                  </a:lnTo>
                  <a:lnTo>
                    <a:pt x="375" y="346"/>
                  </a:lnTo>
                  <a:lnTo>
                    <a:pt x="363" y="351"/>
                  </a:lnTo>
                  <a:lnTo>
                    <a:pt x="350" y="354"/>
                  </a:lnTo>
                  <a:lnTo>
                    <a:pt x="337" y="357"/>
                  </a:lnTo>
                  <a:lnTo>
                    <a:pt x="323" y="358"/>
                  </a:lnTo>
                  <a:lnTo>
                    <a:pt x="310" y="358"/>
                  </a:lnTo>
                  <a:lnTo>
                    <a:pt x="310" y="358"/>
                  </a:lnTo>
                  <a:lnTo>
                    <a:pt x="298" y="358"/>
                  </a:lnTo>
                  <a:lnTo>
                    <a:pt x="285" y="357"/>
                  </a:lnTo>
                  <a:lnTo>
                    <a:pt x="272" y="354"/>
                  </a:lnTo>
                  <a:lnTo>
                    <a:pt x="258" y="351"/>
                  </a:lnTo>
                  <a:lnTo>
                    <a:pt x="245" y="346"/>
                  </a:lnTo>
                  <a:lnTo>
                    <a:pt x="233" y="341"/>
                  </a:lnTo>
                  <a:lnTo>
                    <a:pt x="221" y="335"/>
                  </a:lnTo>
                  <a:lnTo>
                    <a:pt x="210" y="326"/>
                  </a:lnTo>
                  <a:lnTo>
                    <a:pt x="200" y="318"/>
                  </a:lnTo>
                  <a:lnTo>
                    <a:pt x="191" y="308"/>
                  </a:lnTo>
                  <a:lnTo>
                    <a:pt x="182" y="297"/>
                  </a:lnTo>
                  <a:lnTo>
                    <a:pt x="175" y="285"/>
                  </a:lnTo>
                  <a:lnTo>
                    <a:pt x="169" y="272"/>
                  </a:lnTo>
                  <a:lnTo>
                    <a:pt x="165" y="258"/>
                  </a:lnTo>
                  <a:lnTo>
                    <a:pt x="163" y="241"/>
                  </a:lnTo>
                  <a:lnTo>
                    <a:pt x="162" y="224"/>
                  </a:lnTo>
                  <a:lnTo>
                    <a:pt x="162" y="224"/>
                  </a:lnTo>
                  <a:lnTo>
                    <a:pt x="163" y="207"/>
                  </a:lnTo>
                  <a:lnTo>
                    <a:pt x="165" y="191"/>
                  </a:lnTo>
                  <a:lnTo>
                    <a:pt x="169" y="175"/>
                  </a:lnTo>
                  <a:lnTo>
                    <a:pt x="175" y="162"/>
                  </a:lnTo>
                  <a:lnTo>
                    <a:pt x="182" y="150"/>
                  </a:lnTo>
                  <a:lnTo>
                    <a:pt x="191" y="139"/>
                  </a:lnTo>
                  <a:lnTo>
                    <a:pt x="200" y="130"/>
                  </a:lnTo>
                  <a:lnTo>
                    <a:pt x="210" y="121"/>
                  </a:lnTo>
                  <a:lnTo>
                    <a:pt x="221" y="113"/>
                  </a:lnTo>
                  <a:lnTo>
                    <a:pt x="233" y="107"/>
                  </a:lnTo>
                  <a:lnTo>
                    <a:pt x="245" y="102"/>
                  </a:lnTo>
                  <a:lnTo>
                    <a:pt x="258" y="97"/>
                  </a:lnTo>
                  <a:lnTo>
                    <a:pt x="272" y="93"/>
                  </a:lnTo>
                  <a:lnTo>
                    <a:pt x="285" y="91"/>
                  </a:lnTo>
                  <a:lnTo>
                    <a:pt x="298" y="90"/>
                  </a:lnTo>
                  <a:lnTo>
                    <a:pt x="310" y="90"/>
                  </a:lnTo>
                  <a:lnTo>
                    <a:pt x="310" y="90"/>
                  </a:lnTo>
                  <a:lnTo>
                    <a:pt x="323" y="90"/>
                  </a:lnTo>
                  <a:lnTo>
                    <a:pt x="337" y="91"/>
                  </a:lnTo>
                  <a:lnTo>
                    <a:pt x="350" y="93"/>
                  </a:lnTo>
                  <a:lnTo>
                    <a:pt x="363" y="97"/>
                  </a:lnTo>
                  <a:lnTo>
                    <a:pt x="375" y="102"/>
                  </a:lnTo>
                  <a:lnTo>
                    <a:pt x="389" y="107"/>
                  </a:lnTo>
                  <a:lnTo>
                    <a:pt x="400" y="113"/>
                  </a:lnTo>
                  <a:lnTo>
                    <a:pt x="412" y="121"/>
                  </a:lnTo>
                  <a:lnTo>
                    <a:pt x="421" y="130"/>
                  </a:lnTo>
                  <a:lnTo>
                    <a:pt x="431" y="139"/>
                  </a:lnTo>
                  <a:lnTo>
                    <a:pt x="439" y="150"/>
                  </a:lnTo>
                  <a:lnTo>
                    <a:pt x="447" y="162"/>
                  </a:lnTo>
                  <a:lnTo>
                    <a:pt x="451" y="175"/>
                  </a:lnTo>
                  <a:lnTo>
                    <a:pt x="456" y="191"/>
                  </a:lnTo>
                  <a:lnTo>
                    <a:pt x="459" y="207"/>
                  </a:lnTo>
                  <a:lnTo>
                    <a:pt x="460" y="224"/>
                  </a:lnTo>
                  <a:lnTo>
                    <a:pt x="460" y="224"/>
                  </a:lnTo>
                  <a:close/>
                  <a:moveTo>
                    <a:pt x="310" y="447"/>
                  </a:moveTo>
                  <a:lnTo>
                    <a:pt x="310" y="447"/>
                  </a:lnTo>
                  <a:lnTo>
                    <a:pt x="342" y="446"/>
                  </a:lnTo>
                  <a:lnTo>
                    <a:pt x="372" y="442"/>
                  </a:lnTo>
                  <a:lnTo>
                    <a:pt x="401" y="437"/>
                  </a:lnTo>
                  <a:lnTo>
                    <a:pt x="429" y="430"/>
                  </a:lnTo>
                  <a:lnTo>
                    <a:pt x="456" y="421"/>
                  </a:lnTo>
                  <a:lnTo>
                    <a:pt x="482" y="411"/>
                  </a:lnTo>
                  <a:lnTo>
                    <a:pt x="506" y="398"/>
                  </a:lnTo>
                  <a:lnTo>
                    <a:pt x="529" y="384"/>
                  </a:lnTo>
                  <a:lnTo>
                    <a:pt x="548" y="369"/>
                  </a:lnTo>
                  <a:lnTo>
                    <a:pt x="567" y="352"/>
                  </a:lnTo>
                  <a:lnTo>
                    <a:pt x="583" y="332"/>
                  </a:lnTo>
                  <a:lnTo>
                    <a:pt x="596" y="313"/>
                  </a:lnTo>
                  <a:lnTo>
                    <a:pt x="602" y="303"/>
                  </a:lnTo>
                  <a:lnTo>
                    <a:pt x="607" y="293"/>
                  </a:lnTo>
                  <a:lnTo>
                    <a:pt x="612" y="282"/>
                  </a:lnTo>
                  <a:lnTo>
                    <a:pt x="616" y="271"/>
                  </a:lnTo>
                  <a:lnTo>
                    <a:pt x="618" y="259"/>
                  </a:lnTo>
                  <a:lnTo>
                    <a:pt x="620" y="248"/>
                  </a:lnTo>
                  <a:lnTo>
                    <a:pt x="622" y="236"/>
                  </a:lnTo>
                  <a:lnTo>
                    <a:pt x="622" y="224"/>
                  </a:lnTo>
                  <a:lnTo>
                    <a:pt x="622" y="224"/>
                  </a:lnTo>
                  <a:lnTo>
                    <a:pt x="622" y="212"/>
                  </a:lnTo>
                  <a:lnTo>
                    <a:pt x="620" y="200"/>
                  </a:lnTo>
                  <a:lnTo>
                    <a:pt x="618" y="189"/>
                  </a:lnTo>
                  <a:lnTo>
                    <a:pt x="616" y="177"/>
                  </a:lnTo>
                  <a:lnTo>
                    <a:pt x="612" y="166"/>
                  </a:lnTo>
                  <a:lnTo>
                    <a:pt x="607" y="155"/>
                  </a:lnTo>
                  <a:lnTo>
                    <a:pt x="602" y="144"/>
                  </a:lnTo>
                  <a:lnTo>
                    <a:pt x="596" y="134"/>
                  </a:lnTo>
                  <a:lnTo>
                    <a:pt x="583" y="115"/>
                  </a:lnTo>
                  <a:lnTo>
                    <a:pt x="567" y="96"/>
                  </a:lnTo>
                  <a:lnTo>
                    <a:pt x="548" y="79"/>
                  </a:lnTo>
                  <a:lnTo>
                    <a:pt x="529" y="63"/>
                  </a:lnTo>
                  <a:lnTo>
                    <a:pt x="506" y="50"/>
                  </a:lnTo>
                  <a:lnTo>
                    <a:pt x="482" y="38"/>
                  </a:lnTo>
                  <a:lnTo>
                    <a:pt x="456" y="27"/>
                  </a:lnTo>
                  <a:lnTo>
                    <a:pt x="429" y="17"/>
                  </a:lnTo>
                  <a:lnTo>
                    <a:pt x="401" y="10"/>
                  </a:lnTo>
                  <a:lnTo>
                    <a:pt x="372" y="5"/>
                  </a:lnTo>
                  <a:lnTo>
                    <a:pt x="342" y="2"/>
                  </a:lnTo>
                  <a:lnTo>
                    <a:pt x="310" y="0"/>
                  </a:lnTo>
                  <a:lnTo>
                    <a:pt x="310" y="0"/>
                  </a:lnTo>
                  <a:lnTo>
                    <a:pt x="280" y="2"/>
                  </a:lnTo>
                  <a:lnTo>
                    <a:pt x="250" y="5"/>
                  </a:lnTo>
                  <a:lnTo>
                    <a:pt x="221" y="10"/>
                  </a:lnTo>
                  <a:lnTo>
                    <a:pt x="193" y="17"/>
                  </a:lnTo>
                  <a:lnTo>
                    <a:pt x="165" y="27"/>
                  </a:lnTo>
                  <a:lnTo>
                    <a:pt x="140" y="38"/>
                  </a:lnTo>
                  <a:lnTo>
                    <a:pt x="116" y="50"/>
                  </a:lnTo>
                  <a:lnTo>
                    <a:pt x="93" y="63"/>
                  </a:lnTo>
                  <a:lnTo>
                    <a:pt x="72" y="79"/>
                  </a:lnTo>
                  <a:lnTo>
                    <a:pt x="54" y="96"/>
                  </a:lnTo>
                  <a:lnTo>
                    <a:pt x="39" y="115"/>
                  </a:lnTo>
                  <a:lnTo>
                    <a:pt x="25" y="134"/>
                  </a:lnTo>
                  <a:lnTo>
                    <a:pt x="19" y="144"/>
                  </a:lnTo>
                  <a:lnTo>
                    <a:pt x="14" y="155"/>
                  </a:lnTo>
                  <a:lnTo>
                    <a:pt x="10" y="166"/>
                  </a:lnTo>
                  <a:lnTo>
                    <a:pt x="6" y="177"/>
                  </a:lnTo>
                  <a:lnTo>
                    <a:pt x="4" y="189"/>
                  </a:lnTo>
                  <a:lnTo>
                    <a:pt x="1" y="200"/>
                  </a:lnTo>
                  <a:lnTo>
                    <a:pt x="0" y="212"/>
                  </a:lnTo>
                  <a:lnTo>
                    <a:pt x="0" y="224"/>
                  </a:lnTo>
                  <a:lnTo>
                    <a:pt x="0" y="224"/>
                  </a:lnTo>
                  <a:lnTo>
                    <a:pt x="0" y="236"/>
                  </a:lnTo>
                  <a:lnTo>
                    <a:pt x="1" y="248"/>
                  </a:lnTo>
                  <a:lnTo>
                    <a:pt x="4" y="259"/>
                  </a:lnTo>
                  <a:lnTo>
                    <a:pt x="6" y="271"/>
                  </a:lnTo>
                  <a:lnTo>
                    <a:pt x="10" y="282"/>
                  </a:lnTo>
                  <a:lnTo>
                    <a:pt x="14" y="293"/>
                  </a:lnTo>
                  <a:lnTo>
                    <a:pt x="19" y="303"/>
                  </a:lnTo>
                  <a:lnTo>
                    <a:pt x="25" y="313"/>
                  </a:lnTo>
                  <a:lnTo>
                    <a:pt x="39" y="332"/>
                  </a:lnTo>
                  <a:lnTo>
                    <a:pt x="54" y="352"/>
                  </a:lnTo>
                  <a:lnTo>
                    <a:pt x="72" y="369"/>
                  </a:lnTo>
                  <a:lnTo>
                    <a:pt x="93" y="384"/>
                  </a:lnTo>
                  <a:lnTo>
                    <a:pt x="116" y="398"/>
                  </a:lnTo>
                  <a:lnTo>
                    <a:pt x="140" y="411"/>
                  </a:lnTo>
                  <a:lnTo>
                    <a:pt x="165" y="421"/>
                  </a:lnTo>
                  <a:lnTo>
                    <a:pt x="193" y="430"/>
                  </a:lnTo>
                  <a:lnTo>
                    <a:pt x="221" y="437"/>
                  </a:lnTo>
                  <a:lnTo>
                    <a:pt x="250" y="442"/>
                  </a:lnTo>
                  <a:lnTo>
                    <a:pt x="280" y="446"/>
                  </a:lnTo>
                  <a:lnTo>
                    <a:pt x="310" y="447"/>
                  </a:lnTo>
                  <a:lnTo>
                    <a:pt x="31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4" name="Freeform 37">
              <a:extLst>
                <a:ext uri="{FF2B5EF4-FFF2-40B4-BE49-F238E27FC236}">
                  <a16:creationId xmlns:a16="http://schemas.microsoft.com/office/drawing/2014/main" id="{03C69270-42A5-4939-8683-FD2005A642A4}"/>
                </a:ext>
              </a:extLst>
            </p:cNvPr>
            <p:cNvSpPr>
              <a:spLocks/>
            </p:cNvSpPr>
            <p:nvPr/>
          </p:nvSpPr>
          <p:spPr bwMode="auto">
            <a:xfrm>
              <a:off x="3633788" y="938213"/>
              <a:ext cx="360363" cy="350838"/>
            </a:xfrm>
            <a:custGeom>
              <a:avLst/>
              <a:gdLst>
                <a:gd name="T0" fmla="*/ 155 w 454"/>
                <a:gd name="T1" fmla="*/ 442 h 442"/>
                <a:gd name="T2" fmla="*/ 155 w 454"/>
                <a:gd name="T3" fmla="*/ 177 h 442"/>
                <a:gd name="T4" fmla="*/ 159 w 454"/>
                <a:gd name="T5" fmla="*/ 149 h 442"/>
                <a:gd name="T6" fmla="*/ 174 w 454"/>
                <a:gd name="T7" fmla="*/ 125 h 442"/>
                <a:gd name="T8" fmla="*/ 185 w 454"/>
                <a:gd name="T9" fmla="*/ 114 h 442"/>
                <a:gd name="T10" fmla="*/ 198 w 454"/>
                <a:gd name="T11" fmla="*/ 105 h 442"/>
                <a:gd name="T12" fmla="*/ 214 w 454"/>
                <a:gd name="T13" fmla="*/ 101 h 442"/>
                <a:gd name="T14" fmla="*/ 232 w 454"/>
                <a:gd name="T15" fmla="*/ 98 h 442"/>
                <a:gd name="T16" fmla="*/ 245 w 454"/>
                <a:gd name="T17" fmla="*/ 99 h 442"/>
                <a:gd name="T18" fmla="*/ 268 w 454"/>
                <a:gd name="T19" fmla="*/ 108 h 442"/>
                <a:gd name="T20" fmla="*/ 287 w 454"/>
                <a:gd name="T21" fmla="*/ 122 h 442"/>
                <a:gd name="T22" fmla="*/ 298 w 454"/>
                <a:gd name="T23" fmla="*/ 142 h 442"/>
                <a:gd name="T24" fmla="*/ 299 w 454"/>
                <a:gd name="T25" fmla="*/ 152 h 442"/>
                <a:gd name="T26" fmla="*/ 454 w 454"/>
                <a:gd name="T27" fmla="*/ 442 h 442"/>
                <a:gd name="T28" fmla="*/ 454 w 454"/>
                <a:gd name="T29" fmla="*/ 144 h 442"/>
                <a:gd name="T30" fmla="*/ 450 w 454"/>
                <a:gd name="T31" fmla="*/ 116 h 442"/>
                <a:gd name="T32" fmla="*/ 439 w 454"/>
                <a:gd name="T33" fmla="*/ 89 h 442"/>
                <a:gd name="T34" fmla="*/ 421 w 454"/>
                <a:gd name="T35" fmla="*/ 64 h 442"/>
                <a:gd name="T36" fmla="*/ 400 w 454"/>
                <a:gd name="T37" fmla="*/ 43 h 442"/>
                <a:gd name="T38" fmla="*/ 372 w 454"/>
                <a:gd name="T39" fmla="*/ 26 h 442"/>
                <a:gd name="T40" fmla="*/ 341 w 454"/>
                <a:gd name="T41" fmla="*/ 12 h 442"/>
                <a:gd name="T42" fmla="*/ 307 w 454"/>
                <a:gd name="T43" fmla="*/ 4 h 442"/>
                <a:gd name="T44" fmla="*/ 269 w 454"/>
                <a:gd name="T45" fmla="*/ 0 h 442"/>
                <a:gd name="T46" fmla="*/ 267 w 454"/>
                <a:gd name="T47" fmla="*/ 0 h 442"/>
                <a:gd name="T48" fmla="*/ 263 w 454"/>
                <a:gd name="T49" fmla="*/ 0 h 442"/>
                <a:gd name="T50" fmla="*/ 249 w 454"/>
                <a:gd name="T51" fmla="*/ 2 h 442"/>
                <a:gd name="T52" fmla="*/ 219 w 454"/>
                <a:gd name="T53" fmla="*/ 5 h 442"/>
                <a:gd name="T54" fmla="*/ 190 w 454"/>
                <a:gd name="T55" fmla="*/ 14 h 442"/>
                <a:gd name="T56" fmla="*/ 163 w 454"/>
                <a:gd name="T57" fmla="*/ 26 h 442"/>
                <a:gd name="T58" fmla="*/ 151 w 454"/>
                <a:gd name="T59" fmla="*/ 33 h 442"/>
                <a:gd name="T60" fmla="*/ 147 w 454"/>
                <a:gd name="T61" fmla="*/ 28 h 442"/>
                <a:gd name="T62" fmla="*/ 129 w 454"/>
                <a:gd name="T63" fmla="*/ 17 h 442"/>
                <a:gd name="T64" fmla="*/ 83 w 454"/>
                <a:gd name="T65" fmla="*/ 8 h 442"/>
                <a:gd name="T66" fmla="*/ 0 w 454"/>
                <a:gd name="T67" fmla="*/ 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42">
                  <a:moveTo>
                    <a:pt x="0" y="442"/>
                  </a:moveTo>
                  <a:lnTo>
                    <a:pt x="155" y="442"/>
                  </a:lnTo>
                  <a:lnTo>
                    <a:pt x="155" y="177"/>
                  </a:lnTo>
                  <a:lnTo>
                    <a:pt x="155" y="177"/>
                  </a:lnTo>
                  <a:lnTo>
                    <a:pt x="156" y="163"/>
                  </a:lnTo>
                  <a:lnTo>
                    <a:pt x="159" y="149"/>
                  </a:lnTo>
                  <a:lnTo>
                    <a:pt x="165" y="136"/>
                  </a:lnTo>
                  <a:lnTo>
                    <a:pt x="174" y="125"/>
                  </a:lnTo>
                  <a:lnTo>
                    <a:pt x="180" y="119"/>
                  </a:lnTo>
                  <a:lnTo>
                    <a:pt x="185" y="114"/>
                  </a:lnTo>
                  <a:lnTo>
                    <a:pt x="192" y="109"/>
                  </a:lnTo>
                  <a:lnTo>
                    <a:pt x="198" y="105"/>
                  </a:lnTo>
                  <a:lnTo>
                    <a:pt x="207" y="103"/>
                  </a:lnTo>
                  <a:lnTo>
                    <a:pt x="214" y="101"/>
                  </a:lnTo>
                  <a:lnTo>
                    <a:pt x="222" y="99"/>
                  </a:lnTo>
                  <a:lnTo>
                    <a:pt x="232" y="98"/>
                  </a:lnTo>
                  <a:lnTo>
                    <a:pt x="232" y="98"/>
                  </a:lnTo>
                  <a:lnTo>
                    <a:pt x="245" y="99"/>
                  </a:lnTo>
                  <a:lnTo>
                    <a:pt x="257" y="103"/>
                  </a:lnTo>
                  <a:lnTo>
                    <a:pt x="268" y="108"/>
                  </a:lnTo>
                  <a:lnTo>
                    <a:pt x="279" y="114"/>
                  </a:lnTo>
                  <a:lnTo>
                    <a:pt x="287" y="122"/>
                  </a:lnTo>
                  <a:lnTo>
                    <a:pt x="295" y="132"/>
                  </a:lnTo>
                  <a:lnTo>
                    <a:pt x="298" y="142"/>
                  </a:lnTo>
                  <a:lnTo>
                    <a:pt x="299" y="146"/>
                  </a:lnTo>
                  <a:lnTo>
                    <a:pt x="299" y="152"/>
                  </a:lnTo>
                  <a:lnTo>
                    <a:pt x="299" y="442"/>
                  </a:lnTo>
                  <a:lnTo>
                    <a:pt x="454" y="442"/>
                  </a:lnTo>
                  <a:lnTo>
                    <a:pt x="454" y="144"/>
                  </a:lnTo>
                  <a:lnTo>
                    <a:pt x="454" y="144"/>
                  </a:lnTo>
                  <a:lnTo>
                    <a:pt x="453" y="130"/>
                  </a:lnTo>
                  <a:lnTo>
                    <a:pt x="450" y="116"/>
                  </a:lnTo>
                  <a:lnTo>
                    <a:pt x="446" y="102"/>
                  </a:lnTo>
                  <a:lnTo>
                    <a:pt x="439" y="89"/>
                  </a:lnTo>
                  <a:lnTo>
                    <a:pt x="431" y="76"/>
                  </a:lnTo>
                  <a:lnTo>
                    <a:pt x="421" y="64"/>
                  </a:lnTo>
                  <a:lnTo>
                    <a:pt x="411" y="53"/>
                  </a:lnTo>
                  <a:lnTo>
                    <a:pt x="400" y="43"/>
                  </a:lnTo>
                  <a:lnTo>
                    <a:pt x="386" y="34"/>
                  </a:lnTo>
                  <a:lnTo>
                    <a:pt x="372" y="26"/>
                  </a:lnTo>
                  <a:lnTo>
                    <a:pt x="356" y="18"/>
                  </a:lnTo>
                  <a:lnTo>
                    <a:pt x="341" y="12"/>
                  </a:lnTo>
                  <a:lnTo>
                    <a:pt x="324" y="8"/>
                  </a:lnTo>
                  <a:lnTo>
                    <a:pt x="307" y="4"/>
                  </a:lnTo>
                  <a:lnTo>
                    <a:pt x="289" y="2"/>
                  </a:lnTo>
                  <a:lnTo>
                    <a:pt x="269" y="0"/>
                  </a:lnTo>
                  <a:lnTo>
                    <a:pt x="269" y="0"/>
                  </a:lnTo>
                  <a:lnTo>
                    <a:pt x="267" y="0"/>
                  </a:lnTo>
                  <a:lnTo>
                    <a:pt x="267" y="0"/>
                  </a:lnTo>
                  <a:lnTo>
                    <a:pt x="263" y="0"/>
                  </a:lnTo>
                  <a:lnTo>
                    <a:pt x="263" y="0"/>
                  </a:lnTo>
                  <a:lnTo>
                    <a:pt x="249" y="2"/>
                  </a:lnTo>
                  <a:lnTo>
                    <a:pt x="233" y="3"/>
                  </a:lnTo>
                  <a:lnTo>
                    <a:pt x="219" y="5"/>
                  </a:lnTo>
                  <a:lnTo>
                    <a:pt x="204" y="9"/>
                  </a:lnTo>
                  <a:lnTo>
                    <a:pt x="190" y="14"/>
                  </a:lnTo>
                  <a:lnTo>
                    <a:pt x="176" y="20"/>
                  </a:lnTo>
                  <a:lnTo>
                    <a:pt x="163" y="26"/>
                  </a:lnTo>
                  <a:lnTo>
                    <a:pt x="151" y="33"/>
                  </a:lnTo>
                  <a:lnTo>
                    <a:pt x="151" y="33"/>
                  </a:lnTo>
                  <a:lnTo>
                    <a:pt x="150" y="32"/>
                  </a:lnTo>
                  <a:lnTo>
                    <a:pt x="147" y="28"/>
                  </a:lnTo>
                  <a:lnTo>
                    <a:pt x="140" y="23"/>
                  </a:lnTo>
                  <a:lnTo>
                    <a:pt x="129" y="17"/>
                  </a:lnTo>
                  <a:lnTo>
                    <a:pt x="110" y="12"/>
                  </a:lnTo>
                  <a:lnTo>
                    <a:pt x="83" y="8"/>
                  </a:lnTo>
                  <a:lnTo>
                    <a:pt x="47" y="5"/>
                  </a:lnTo>
                  <a:lnTo>
                    <a:pt x="0" y="4"/>
                  </a:lnTo>
                  <a:lnTo>
                    <a:pt x="0" y="4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5" name="Rectangle 38">
              <a:extLst>
                <a:ext uri="{FF2B5EF4-FFF2-40B4-BE49-F238E27FC236}">
                  <a16:creationId xmlns:a16="http://schemas.microsoft.com/office/drawing/2014/main" id="{80E2012D-0F1F-4BC2-9CAC-41415D2F066C}"/>
                </a:ext>
              </a:extLst>
            </p:cNvPr>
            <p:cNvSpPr>
              <a:spLocks noChangeArrowheads="1"/>
            </p:cNvSpPr>
            <p:nvPr/>
          </p:nvSpPr>
          <p:spPr bwMode="auto">
            <a:xfrm>
              <a:off x="2168526" y="952501"/>
              <a:ext cx="120650"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6" name="Freeform 39">
              <a:extLst>
                <a:ext uri="{FF2B5EF4-FFF2-40B4-BE49-F238E27FC236}">
                  <a16:creationId xmlns:a16="http://schemas.microsoft.com/office/drawing/2014/main" id="{E7CECD7D-3051-4477-AAB3-237AE54A3F2D}"/>
                </a:ext>
              </a:extLst>
            </p:cNvPr>
            <p:cNvSpPr>
              <a:spLocks/>
            </p:cNvSpPr>
            <p:nvPr/>
          </p:nvSpPr>
          <p:spPr bwMode="auto">
            <a:xfrm>
              <a:off x="2820988" y="946151"/>
              <a:ext cx="252413" cy="342900"/>
            </a:xfrm>
            <a:custGeom>
              <a:avLst/>
              <a:gdLst>
                <a:gd name="T0" fmla="*/ 0 w 319"/>
                <a:gd name="T1" fmla="*/ 432 h 432"/>
                <a:gd name="T2" fmla="*/ 151 w 319"/>
                <a:gd name="T3" fmla="*/ 432 h 432"/>
                <a:gd name="T4" fmla="*/ 151 w 319"/>
                <a:gd name="T5" fmla="*/ 175 h 432"/>
                <a:gd name="T6" fmla="*/ 151 w 319"/>
                <a:gd name="T7" fmla="*/ 175 h 432"/>
                <a:gd name="T8" fmla="*/ 152 w 319"/>
                <a:gd name="T9" fmla="*/ 167 h 432"/>
                <a:gd name="T10" fmla="*/ 153 w 319"/>
                <a:gd name="T11" fmla="*/ 159 h 432"/>
                <a:gd name="T12" fmla="*/ 156 w 319"/>
                <a:gd name="T13" fmla="*/ 153 h 432"/>
                <a:gd name="T14" fmla="*/ 159 w 319"/>
                <a:gd name="T15" fmla="*/ 146 h 432"/>
                <a:gd name="T16" fmla="*/ 164 w 319"/>
                <a:gd name="T17" fmla="*/ 140 h 432"/>
                <a:gd name="T18" fmla="*/ 169 w 319"/>
                <a:gd name="T19" fmla="*/ 134 h 432"/>
                <a:gd name="T20" fmla="*/ 175 w 319"/>
                <a:gd name="T21" fmla="*/ 128 h 432"/>
                <a:gd name="T22" fmla="*/ 181 w 319"/>
                <a:gd name="T23" fmla="*/ 123 h 432"/>
                <a:gd name="T24" fmla="*/ 196 w 319"/>
                <a:gd name="T25" fmla="*/ 114 h 432"/>
                <a:gd name="T26" fmla="*/ 213 w 319"/>
                <a:gd name="T27" fmla="*/ 107 h 432"/>
                <a:gd name="T28" fmla="*/ 231 w 319"/>
                <a:gd name="T29" fmla="*/ 103 h 432"/>
                <a:gd name="T30" fmla="*/ 240 w 319"/>
                <a:gd name="T31" fmla="*/ 101 h 432"/>
                <a:gd name="T32" fmla="*/ 250 w 319"/>
                <a:gd name="T33" fmla="*/ 101 h 432"/>
                <a:gd name="T34" fmla="*/ 250 w 319"/>
                <a:gd name="T35" fmla="*/ 101 h 432"/>
                <a:gd name="T36" fmla="*/ 268 w 319"/>
                <a:gd name="T37" fmla="*/ 103 h 432"/>
                <a:gd name="T38" fmla="*/ 286 w 319"/>
                <a:gd name="T39" fmla="*/ 105 h 432"/>
                <a:gd name="T40" fmla="*/ 303 w 319"/>
                <a:gd name="T41" fmla="*/ 110 h 432"/>
                <a:gd name="T42" fmla="*/ 319 w 319"/>
                <a:gd name="T43" fmla="*/ 116 h 432"/>
                <a:gd name="T44" fmla="*/ 319 w 319"/>
                <a:gd name="T45" fmla="*/ 116 h 432"/>
                <a:gd name="T46" fmla="*/ 319 w 319"/>
                <a:gd name="T47" fmla="*/ 4 h 432"/>
                <a:gd name="T48" fmla="*/ 319 w 319"/>
                <a:gd name="T49" fmla="*/ 4 h 432"/>
                <a:gd name="T50" fmla="*/ 291 w 319"/>
                <a:gd name="T51" fmla="*/ 1 h 432"/>
                <a:gd name="T52" fmla="*/ 265 w 319"/>
                <a:gd name="T53" fmla="*/ 0 h 432"/>
                <a:gd name="T54" fmla="*/ 265 w 319"/>
                <a:gd name="T55" fmla="*/ 0 h 432"/>
                <a:gd name="T56" fmla="*/ 250 w 319"/>
                <a:gd name="T57" fmla="*/ 0 h 432"/>
                <a:gd name="T58" fmla="*/ 234 w 319"/>
                <a:gd name="T59" fmla="*/ 2 h 432"/>
                <a:gd name="T60" fmla="*/ 220 w 319"/>
                <a:gd name="T61" fmla="*/ 5 h 432"/>
                <a:gd name="T62" fmla="*/ 205 w 319"/>
                <a:gd name="T63" fmla="*/ 8 h 432"/>
                <a:gd name="T64" fmla="*/ 191 w 319"/>
                <a:gd name="T65" fmla="*/ 12 h 432"/>
                <a:gd name="T66" fmla="*/ 176 w 319"/>
                <a:gd name="T67" fmla="*/ 18 h 432"/>
                <a:gd name="T68" fmla="*/ 163 w 319"/>
                <a:gd name="T69" fmla="*/ 24 h 432"/>
                <a:gd name="T70" fmla="*/ 151 w 319"/>
                <a:gd name="T71" fmla="*/ 31 h 432"/>
                <a:gd name="T72" fmla="*/ 151 w 319"/>
                <a:gd name="T73" fmla="*/ 31 h 432"/>
                <a:gd name="T74" fmla="*/ 149 w 319"/>
                <a:gd name="T75" fmla="*/ 29 h 432"/>
                <a:gd name="T76" fmla="*/ 144 w 319"/>
                <a:gd name="T77" fmla="*/ 24 h 432"/>
                <a:gd name="T78" fmla="*/ 137 w 319"/>
                <a:gd name="T79" fmla="*/ 19 h 432"/>
                <a:gd name="T80" fmla="*/ 123 w 319"/>
                <a:gd name="T81" fmla="*/ 15 h 432"/>
                <a:gd name="T82" fmla="*/ 104 w 319"/>
                <a:gd name="T83" fmla="*/ 10 h 432"/>
                <a:gd name="T84" fmla="*/ 79 w 319"/>
                <a:gd name="T85" fmla="*/ 6 h 432"/>
                <a:gd name="T86" fmla="*/ 44 w 319"/>
                <a:gd name="T87" fmla="*/ 4 h 432"/>
                <a:gd name="T88" fmla="*/ 0 w 319"/>
                <a:gd name="T89" fmla="*/ 2 h 432"/>
                <a:gd name="T90" fmla="*/ 0 w 319"/>
                <a:gd name="T9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432">
                  <a:moveTo>
                    <a:pt x="0" y="432"/>
                  </a:moveTo>
                  <a:lnTo>
                    <a:pt x="151" y="432"/>
                  </a:lnTo>
                  <a:lnTo>
                    <a:pt x="151" y="175"/>
                  </a:lnTo>
                  <a:lnTo>
                    <a:pt x="151" y="175"/>
                  </a:lnTo>
                  <a:lnTo>
                    <a:pt x="152" y="167"/>
                  </a:lnTo>
                  <a:lnTo>
                    <a:pt x="153" y="159"/>
                  </a:lnTo>
                  <a:lnTo>
                    <a:pt x="156" y="153"/>
                  </a:lnTo>
                  <a:lnTo>
                    <a:pt x="159" y="146"/>
                  </a:lnTo>
                  <a:lnTo>
                    <a:pt x="164" y="140"/>
                  </a:lnTo>
                  <a:lnTo>
                    <a:pt x="169" y="134"/>
                  </a:lnTo>
                  <a:lnTo>
                    <a:pt x="175" y="128"/>
                  </a:lnTo>
                  <a:lnTo>
                    <a:pt x="181" y="123"/>
                  </a:lnTo>
                  <a:lnTo>
                    <a:pt x="196" y="114"/>
                  </a:lnTo>
                  <a:lnTo>
                    <a:pt x="213" y="107"/>
                  </a:lnTo>
                  <a:lnTo>
                    <a:pt x="231" y="103"/>
                  </a:lnTo>
                  <a:lnTo>
                    <a:pt x="240" y="101"/>
                  </a:lnTo>
                  <a:lnTo>
                    <a:pt x="250" y="101"/>
                  </a:lnTo>
                  <a:lnTo>
                    <a:pt x="250" y="101"/>
                  </a:lnTo>
                  <a:lnTo>
                    <a:pt x="268" y="103"/>
                  </a:lnTo>
                  <a:lnTo>
                    <a:pt x="286" y="105"/>
                  </a:lnTo>
                  <a:lnTo>
                    <a:pt x="303" y="110"/>
                  </a:lnTo>
                  <a:lnTo>
                    <a:pt x="319" y="116"/>
                  </a:lnTo>
                  <a:lnTo>
                    <a:pt x="319" y="116"/>
                  </a:lnTo>
                  <a:lnTo>
                    <a:pt x="319" y="4"/>
                  </a:lnTo>
                  <a:lnTo>
                    <a:pt x="319" y="4"/>
                  </a:lnTo>
                  <a:lnTo>
                    <a:pt x="291" y="1"/>
                  </a:lnTo>
                  <a:lnTo>
                    <a:pt x="265" y="0"/>
                  </a:lnTo>
                  <a:lnTo>
                    <a:pt x="265" y="0"/>
                  </a:lnTo>
                  <a:lnTo>
                    <a:pt x="250" y="0"/>
                  </a:lnTo>
                  <a:lnTo>
                    <a:pt x="234" y="2"/>
                  </a:lnTo>
                  <a:lnTo>
                    <a:pt x="220" y="5"/>
                  </a:lnTo>
                  <a:lnTo>
                    <a:pt x="205" y="8"/>
                  </a:lnTo>
                  <a:lnTo>
                    <a:pt x="191" y="12"/>
                  </a:lnTo>
                  <a:lnTo>
                    <a:pt x="176" y="18"/>
                  </a:lnTo>
                  <a:lnTo>
                    <a:pt x="163" y="24"/>
                  </a:lnTo>
                  <a:lnTo>
                    <a:pt x="151" y="31"/>
                  </a:lnTo>
                  <a:lnTo>
                    <a:pt x="151" y="31"/>
                  </a:lnTo>
                  <a:lnTo>
                    <a:pt x="149" y="29"/>
                  </a:lnTo>
                  <a:lnTo>
                    <a:pt x="144" y="24"/>
                  </a:lnTo>
                  <a:lnTo>
                    <a:pt x="137" y="19"/>
                  </a:lnTo>
                  <a:lnTo>
                    <a:pt x="123" y="15"/>
                  </a:lnTo>
                  <a:lnTo>
                    <a:pt x="104" y="10"/>
                  </a:lnTo>
                  <a:lnTo>
                    <a:pt x="79" y="6"/>
                  </a:lnTo>
                  <a:lnTo>
                    <a:pt x="44" y="4"/>
                  </a:lnTo>
                  <a:lnTo>
                    <a:pt x="0" y="2"/>
                  </a:lnTo>
                  <a:lnTo>
                    <a:pt x="0"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7" name="Freeform 40">
              <a:extLst>
                <a:ext uri="{FF2B5EF4-FFF2-40B4-BE49-F238E27FC236}">
                  <a16:creationId xmlns:a16="http://schemas.microsoft.com/office/drawing/2014/main" id="{20EBCA75-3CAC-42B7-9FA5-179E5E0141BF}"/>
                </a:ext>
              </a:extLst>
            </p:cNvPr>
            <p:cNvSpPr>
              <a:spLocks/>
            </p:cNvSpPr>
            <p:nvPr/>
          </p:nvSpPr>
          <p:spPr bwMode="auto">
            <a:xfrm>
              <a:off x="1701801" y="677863"/>
              <a:ext cx="522288" cy="635000"/>
            </a:xfrm>
            <a:custGeom>
              <a:avLst/>
              <a:gdLst>
                <a:gd name="T0" fmla="*/ 635 w 658"/>
                <a:gd name="T1" fmla="*/ 37 h 800"/>
                <a:gd name="T2" fmla="*/ 614 w 658"/>
                <a:gd name="T3" fmla="*/ 19 h 800"/>
                <a:gd name="T4" fmla="*/ 587 w 658"/>
                <a:gd name="T5" fmla="*/ 7 h 800"/>
                <a:gd name="T6" fmla="*/ 529 w 658"/>
                <a:gd name="T7" fmla="*/ 0 h 800"/>
                <a:gd name="T8" fmla="*/ 442 w 658"/>
                <a:gd name="T9" fmla="*/ 11 h 800"/>
                <a:gd name="T10" fmla="*/ 337 w 658"/>
                <a:gd name="T11" fmla="*/ 43 h 800"/>
                <a:gd name="T12" fmla="*/ 218 w 658"/>
                <a:gd name="T13" fmla="*/ 95 h 800"/>
                <a:gd name="T14" fmla="*/ 161 w 658"/>
                <a:gd name="T15" fmla="*/ 126 h 800"/>
                <a:gd name="T16" fmla="*/ 146 w 658"/>
                <a:gd name="T17" fmla="*/ 135 h 800"/>
                <a:gd name="T18" fmla="*/ 144 w 658"/>
                <a:gd name="T19" fmla="*/ 142 h 800"/>
                <a:gd name="T20" fmla="*/ 152 w 658"/>
                <a:gd name="T21" fmla="*/ 142 h 800"/>
                <a:gd name="T22" fmla="*/ 181 w 658"/>
                <a:gd name="T23" fmla="*/ 132 h 800"/>
                <a:gd name="T24" fmla="*/ 244 w 658"/>
                <a:gd name="T25" fmla="*/ 104 h 800"/>
                <a:gd name="T26" fmla="*/ 331 w 658"/>
                <a:gd name="T27" fmla="*/ 74 h 800"/>
                <a:gd name="T28" fmla="*/ 407 w 658"/>
                <a:gd name="T29" fmla="*/ 59 h 800"/>
                <a:gd name="T30" fmla="*/ 470 w 658"/>
                <a:gd name="T31" fmla="*/ 59 h 800"/>
                <a:gd name="T32" fmla="*/ 518 w 658"/>
                <a:gd name="T33" fmla="*/ 74 h 800"/>
                <a:gd name="T34" fmla="*/ 541 w 658"/>
                <a:gd name="T35" fmla="*/ 92 h 800"/>
                <a:gd name="T36" fmla="*/ 558 w 658"/>
                <a:gd name="T37" fmla="*/ 121 h 800"/>
                <a:gd name="T38" fmla="*/ 562 w 658"/>
                <a:gd name="T39" fmla="*/ 159 h 800"/>
                <a:gd name="T40" fmla="*/ 554 w 658"/>
                <a:gd name="T41" fmla="*/ 206 h 800"/>
                <a:gd name="T42" fmla="*/ 535 w 658"/>
                <a:gd name="T43" fmla="*/ 258 h 800"/>
                <a:gd name="T44" fmla="*/ 506 w 658"/>
                <a:gd name="T45" fmla="*/ 316 h 800"/>
                <a:gd name="T46" fmla="*/ 436 w 658"/>
                <a:gd name="T47" fmla="*/ 420 h 800"/>
                <a:gd name="T48" fmla="*/ 320 w 658"/>
                <a:gd name="T49" fmla="*/ 551 h 800"/>
                <a:gd name="T50" fmla="*/ 225 w 658"/>
                <a:gd name="T51" fmla="*/ 634 h 800"/>
                <a:gd name="T52" fmla="*/ 173 w 658"/>
                <a:gd name="T53" fmla="*/ 675 h 800"/>
                <a:gd name="T54" fmla="*/ 39 w 658"/>
                <a:gd name="T55" fmla="*/ 767 h 800"/>
                <a:gd name="T56" fmla="*/ 31 w 658"/>
                <a:gd name="T57" fmla="*/ 771 h 800"/>
                <a:gd name="T58" fmla="*/ 2 w 658"/>
                <a:gd name="T59" fmla="*/ 794 h 800"/>
                <a:gd name="T60" fmla="*/ 3 w 658"/>
                <a:gd name="T61" fmla="*/ 799 h 800"/>
                <a:gd name="T62" fmla="*/ 11 w 658"/>
                <a:gd name="T63" fmla="*/ 798 h 800"/>
                <a:gd name="T64" fmla="*/ 38 w 658"/>
                <a:gd name="T65" fmla="*/ 785 h 800"/>
                <a:gd name="T66" fmla="*/ 45 w 658"/>
                <a:gd name="T67" fmla="*/ 780 h 800"/>
                <a:gd name="T68" fmla="*/ 195 w 658"/>
                <a:gd name="T69" fmla="*/ 680 h 800"/>
                <a:gd name="T70" fmla="*/ 301 w 658"/>
                <a:gd name="T71" fmla="*/ 601 h 800"/>
                <a:gd name="T72" fmla="*/ 455 w 658"/>
                <a:gd name="T73" fmla="*/ 461 h 800"/>
                <a:gd name="T74" fmla="*/ 515 w 658"/>
                <a:gd name="T75" fmla="*/ 396 h 800"/>
                <a:gd name="T76" fmla="*/ 585 w 658"/>
                <a:gd name="T77" fmla="*/ 303 h 800"/>
                <a:gd name="T78" fmla="*/ 632 w 658"/>
                <a:gd name="T79" fmla="*/ 216 h 800"/>
                <a:gd name="T80" fmla="*/ 656 w 658"/>
                <a:gd name="T81" fmla="*/ 141 h 800"/>
                <a:gd name="T82" fmla="*/ 657 w 658"/>
                <a:gd name="T83" fmla="*/ 87 h 800"/>
                <a:gd name="T84" fmla="*/ 650 w 658"/>
                <a:gd name="T85" fmla="*/ 60 h 800"/>
                <a:gd name="T86" fmla="*/ 640 w 658"/>
                <a:gd name="T87" fmla="*/ 4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800">
                  <a:moveTo>
                    <a:pt x="640" y="45"/>
                  </a:moveTo>
                  <a:lnTo>
                    <a:pt x="640" y="45"/>
                  </a:lnTo>
                  <a:lnTo>
                    <a:pt x="635" y="37"/>
                  </a:lnTo>
                  <a:lnTo>
                    <a:pt x="628" y="30"/>
                  </a:lnTo>
                  <a:lnTo>
                    <a:pt x="621" y="24"/>
                  </a:lnTo>
                  <a:lnTo>
                    <a:pt x="614" y="19"/>
                  </a:lnTo>
                  <a:lnTo>
                    <a:pt x="605" y="14"/>
                  </a:lnTo>
                  <a:lnTo>
                    <a:pt x="597" y="11"/>
                  </a:lnTo>
                  <a:lnTo>
                    <a:pt x="587" y="7"/>
                  </a:lnTo>
                  <a:lnTo>
                    <a:pt x="576" y="5"/>
                  </a:lnTo>
                  <a:lnTo>
                    <a:pt x="553" y="1"/>
                  </a:lnTo>
                  <a:lnTo>
                    <a:pt x="529" y="0"/>
                  </a:lnTo>
                  <a:lnTo>
                    <a:pt x="503" y="1"/>
                  </a:lnTo>
                  <a:lnTo>
                    <a:pt x="474" y="5"/>
                  </a:lnTo>
                  <a:lnTo>
                    <a:pt x="442" y="11"/>
                  </a:lnTo>
                  <a:lnTo>
                    <a:pt x="408" y="19"/>
                  </a:lnTo>
                  <a:lnTo>
                    <a:pt x="373" y="30"/>
                  </a:lnTo>
                  <a:lnTo>
                    <a:pt x="337" y="43"/>
                  </a:lnTo>
                  <a:lnTo>
                    <a:pt x="299" y="59"/>
                  </a:lnTo>
                  <a:lnTo>
                    <a:pt x="260" y="76"/>
                  </a:lnTo>
                  <a:lnTo>
                    <a:pt x="218" y="95"/>
                  </a:lnTo>
                  <a:lnTo>
                    <a:pt x="175" y="117"/>
                  </a:lnTo>
                  <a:lnTo>
                    <a:pt x="175" y="117"/>
                  </a:lnTo>
                  <a:lnTo>
                    <a:pt x="161" y="126"/>
                  </a:lnTo>
                  <a:lnTo>
                    <a:pt x="150" y="133"/>
                  </a:lnTo>
                  <a:lnTo>
                    <a:pt x="150" y="133"/>
                  </a:lnTo>
                  <a:lnTo>
                    <a:pt x="146" y="135"/>
                  </a:lnTo>
                  <a:lnTo>
                    <a:pt x="144" y="138"/>
                  </a:lnTo>
                  <a:lnTo>
                    <a:pt x="144" y="140"/>
                  </a:lnTo>
                  <a:lnTo>
                    <a:pt x="144" y="142"/>
                  </a:lnTo>
                  <a:lnTo>
                    <a:pt x="145" y="144"/>
                  </a:lnTo>
                  <a:lnTo>
                    <a:pt x="148" y="144"/>
                  </a:lnTo>
                  <a:lnTo>
                    <a:pt x="152" y="142"/>
                  </a:lnTo>
                  <a:lnTo>
                    <a:pt x="152" y="142"/>
                  </a:lnTo>
                  <a:lnTo>
                    <a:pt x="167" y="138"/>
                  </a:lnTo>
                  <a:lnTo>
                    <a:pt x="181" y="132"/>
                  </a:lnTo>
                  <a:lnTo>
                    <a:pt x="181" y="132"/>
                  </a:lnTo>
                  <a:lnTo>
                    <a:pt x="214" y="116"/>
                  </a:lnTo>
                  <a:lnTo>
                    <a:pt x="244" y="104"/>
                  </a:lnTo>
                  <a:lnTo>
                    <a:pt x="274" y="92"/>
                  </a:lnTo>
                  <a:lnTo>
                    <a:pt x="303" y="82"/>
                  </a:lnTo>
                  <a:lnTo>
                    <a:pt x="331" y="74"/>
                  </a:lnTo>
                  <a:lnTo>
                    <a:pt x="358" y="68"/>
                  </a:lnTo>
                  <a:lnTo>
                    <a:pt x="383" y="63"/>
                  </a:lnTo>
                  <a:lnTo>
                    <a:pt x="407" y="59"/>
                  </a:lnTo>
                  <a:lnTo>
                    <a:pt x="429" y="58"/>
                  </a:lnTo>
                  <a:lnTo>
                    <a:pt x="451" y="58"/>
                  </a:lnTo>
                  <a:lnTo>
                    <a:pt x="470" y="59"/>
                  </a:lnTo>
                  <a:lnTo>
                    <a:pt x="488" y="62"/>
                  </a:lnTo>
                  <a:lnTo>
                    <a:pt x="504" y="66"/>
                  </a:lnTo>
                  <a:lnTo>
                    <a:pt x="518" y="74"/>
                  </a:lnTo>
                  <a:lnTo>
                    <a:pt x="530" y="82"/>
                  </a:lnTo>
                  <a:lnTo>
                    <a:pt x="541" y="92"/>
                  </a:lnTo>
                  <a:lnTo>
                    <a:pt x="541" y="92"/>
                  </a:lnTo>
                  <a:lnTo>
                    <a:pt x="548" y="100"/>
                  </a:lnTo>
                  <a:lnTo>
                    <a:pt x="554" y="110"/>
                  </a:lnTo>
                  <a:lnTo>
                    <a:pt x="558" y="121"/>
                  </a:lnTo>
                  <a:lnTo>
                    <a:pt x="560" y="133"/>
                  </a:lnTo>
                  <a:lnTo>
                    <a:pt x="562" y="146"/>
                  </a:lnTo>
                  <a:lnTo>
                    <a:pt x="562" y="159"/>
                  </a:lnTo>
                  <a:lnTo>
                    <a:pt x="560" y="174"/>
                  </a:lnTo>
                  <a:lnTo>
                    <a:pt x="558" y="190"/>
                  </a:lnTo>
                  <a:lnTo>
                    <a:pt x="554" y="206"/>
                  </a:lnTo>
                  <a:lnTo>
                    <a:pt x="548" y="223"/>
                  </a:lnTo>
                  <a:lnTo>
                    <a:pt x="542" y="240"/>
                  </a:lnTo>
                  <a:lnTo>
                    <a:pt x="535" y="258"/>
                  </a:lnTo>
                  <a:lnTo>
                    <a:pt x="527" y="278"/>
                  </a:lnTo>
                  <a:lnTo>
                    <a:pt x="517" y="297"/>
                  </a:lnTo>
                  <a:lnTo>
                    <a:pt x="506" y="316"/>
                  </a:lnTo>
                  <a:lnTo>
                    <a:pt x="494" y="337"/>
                  </a:lnTo>
                  <a:lnTo>
                    <a:pt x="468" y="378"/>
                  </a:lnTo>
                  <a:lnTo>
                    <a:pt x="436" y="420"/>
                  </a:lnTo>
                  <a:lnTo>
                    <a:pt x="401" y="464"/>
                  </a:lnTo>
                  <a:lnTo>
                    <a:pt x="362" y="507"/>
                  </a:lnTo>
                  <a:lnTo>
                    <a:pt x="320" y="551"/>
                  </a:lnTo>
                  <a:lnTo>
                    <a:pt x="274" y="593"/>
                  </a:lnTo>
                  <a:lnTo>
                    <a:pt x="250" y="613"/>
                  </a:lnTo>
                  <a:lnTo>
                    <a:pt x="225" y="634"/>
                  </a:lnTo>
                  <a:lnTo>
                    <a:pt x="200" y="654"/>
                  </a:lnTo>
                  <a:lnTo>
                    <a:pt x="173" y="675"/>
                  </a:lnTo>
                  <a:lnTo>
                    <a:pt x="173" y="675"/>
                  </a:lnTo>
                  <a:lnTo>
                    <a:pt x="107" y="723"/>
                  </a:lnTo>
                  <a:lnTo>
                    <a:pt x="70" y="747"/>
                  </a:lnTo>
                  <a:lnTo>
                    <a:pt x="39" y="767"/>
                  </a:lnTo>
                  <a:lnTo>
                    <a:pt x="39" y="767"/>
                  </a:lnTo>
                  <a:lnTo>
                    <a:pt x="31" y="771"/>
                  </a:lnTo>
                  <a:lnTo>
                    <a:pt x="31" y="771"/>
                  </a:lnTo>
                  <a:lnTo>
                    <a:pt x="5" y="790"/>
                  </a:lnTo>
                  <a:lnTo>
                    <a:pt x="5" y="790"/>
                  </a:lnTo>
                  <a:lnTo>
                    <a:pt x="2" y="794"/>
                  </a:lnTo>
                  <a:lnTo>
                    <a:pt x="0" y="797"/>
                  </a:lnTo>
                  <a:lnTo>
                    <a:pt x="2" y="798"/>
                  </a:lnTo>
                  <a:lnTo>
                    <a:pt x="3" y="799"/>
                  </a:lnTo>
                  <a:lnTo>
                    <a:pt x="4" y="800"/>
                  </a:lnTo>
                  <a:lnTo>
                    <a:pt x="8" y="800"/>
                  </a:lnTo>
                  <a:lnTo>
                    <a:pt x="11" y="798"/>
                  </a:lnTo>
                  <a:lnTo>
                    <a:pt x="11" y="798"/>
                  </a:lnTo>
                  <a:lnTo>
                    <a:pt x="24" y="792"/>
                  </a:lnTo>
                  <a:lnTo>
                    <a:pt x="38" y="785"/>
                  </a:lnTo>
                  <a:lnTo>
                    <a:pt x="38" y="785"/>
                  </a:lnTo>
                  <a:lnTo>
                    <a:pt x="45" y="780"/>
                  </a:lnTo>
                  <a:lnTo>
                    <a:pt x="45" y="780"/>
                  </a:lnTo>
                  <a:lnTo>
                    <a:pt x="80" y="758"/>
                  </a:lnTo>
                  <a:lnTo>
                    <a:pt x="120" y="732"/>
                  </a:lnTo>
                  <a:lnTo>
                    <a:pt x="195" y="680"/>
                  </a:lnTo>
                  <a:lnTo>
                    <a:pt x="195" y="680"/>
                  </a:lnTo>
                  <a:lnTo>
                    <a:pt x="249" y="641"/>
                  </a:lnTo>
                  <a:lnTo>
                    <a:pt x="301" y="601"/>
                  </a:lnTo>
                  <a:lnTo>
                    <a:pt x="301" y="770"/>
                  </a:lnTo>
                  <a:lnTo>
                    <a:pt x="455" y="770"/>
                  </a:lnTo>
                  <a:lnTo>
                    <a:pt x="455" y="461"/>
                  </a:lnTo>
                  <a:lnTo>
                    <a:pt x="455" y="461"/>
                  </a:lnTo>
                  <a:lnTo>
                    <a:pt x="486" y="429"/>
                  </a:lnTo>
                  <a:lnTo>
                    <a:pt x="515" y="396"/>
                  </a:lnTo>
                  <a:lnTo>
                    <a:pt x="540" y="365"/>
                  </a:lnTo>
                  <a:lnTo>
                    <a:pt x="563" y="333"/>
                  </a:lnTo>
                  <a:lnTo>
                    <a:pt x="585" y="303"/>
                  </a:lnTo>
                  <a:lnTo>
                    <a:pt x="603" y="273"/>
                  </a:lnTo>
                  <a:lnTo>
                    <a:pt x="618" y="244"/>
                  </a:lnTo>
                  <a:lnTo>
                    <a:pt x="632" y="216"/>
                  </a:lnTo>
                  <a:lnTo>
                    <a:pt x="643" y="190"/>
                  </a:lnTo>
                  <a:lnTo>
                    <a:pt x="651" y="164"/>
                  </a:lnTo>
                  <a:lnTo>
                    <a:pt x="656" y="141"/>
                  </a:lnTo>
                  <a:lnTo>
                    <a:pt x="658" y="118"/>
                  </a:lnTo>
                  <a:lnTo>
                    <a:pt x="658" y="98"/>
                  </a:lnTo>
                  <a:lnTo>
                    <a:pt x="657" y="87"/>
                  </a:lnTo>
                  <a:lnTo>
                    <a:pt x="656" y="78"/>
                  </a:lnTo>
                  <a:lnTo>
                    <a:pt x="652" y="69"/>
                  </a:lnTo>
                  <a:lnTo>
                    <a:pt x="650" y="60"/>
                  </a:lnTo>
                  <a:lnTo>
                    <a:pt x="645" y="52"/>
                  </a:lnTo>
                  <a:lnTo>
                    <a:pt x="640" y="45"/>
                  </a:lnTo>
                  <a:lnTo>
                    <a:pt x="64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8" name="Freeform 41">
              <a:extLst>
                <a:ext uri="{FF2B5EF4-FFF2-40B4-BE49-F238E27FC236}">
                  <a16:creationId xmlns:a16="http://schemas.microsoft.com/office/drawing/2014/main" id="{CE7D5F4A-C071-431E-8B5F-5742082FB05E}"/>
                </a:ext>
              </a:extLst>
            </p:cNvPr>
            <p:cNvSpPr>
              <a:spLocks/>
            </p:cNvSpPr>
            <p:nvPr/>
          </p:nvSpPr>
          <p:spPr bwMode="auto">
            <a:xfrm>
              <a:off x="1233488" y="814388"/>
              <a:ext cx="819150" cy="649288"/>
            </a:xfrm>
            <a:custGeom>
              <a:avLst/>
              <a:gdLst>
                <a:gd name="T0" fmla="*/ 442 w 1032"/>
                <a:gd name="T1" fmla="*/ 660 h 819"/>
                <a:gd name="T2" fmla="*/ 582 w 1032"/>
                <a:gd name="T3" fmla="*/ 569 h 819"/>
                <a:gd name="T4" fmla="*/ 598 w 1032"/>
                <a:gd name="T5" fmla="*/ 553 h 819"/>
                <a:gd name="T6" fmla="*/ 594 w 1032"/>
                <a:gd name="T7" fmla="*/ 549 h 819"/>
                <a:gd name="T8" fmla="*/ 560 w 1032"/>
                <a:gd name="T9" fmla="*/ 567 h 819"/>
                <a:gd name="T10" fmla="*/ 397 w 1032"/>
                <a:gd name="T11" fmla="*/ 661 h 819"/>
                <a:gd name="T12" fmla="*/ 264 w 1032"/>
                <a:gd name="T13" fmla="*/ 713 h 819"/>
                <a:gd name="T14" fmla="*/ 175 w 1032"/>
                <a:gd name="T15" fmla="*/ 722 h 819"/>
                <a:gd name="T16" fmla="*/ 138 w 1032"/>
                <a:gd name="T17" fmla="*/ 713 h 819"/>
                <a:gd name="T18" fmla="*/ 107 w 1032"/>
                <a:gd name="T19" fmla="*/ 692 h 819"/>
                <a:gd name="T20" fmla="*/ 94 w 1032"/>
                <a:gd name="T21" fmla="*/ 670 h 819"/>
                <a:gd name="T22" fmla="*/ 87 w 1032"/>
                <a:gd name="T23" fmla="*/ 639 h 819"/>
                <a:gd name="T24" fmla="*/ 106 w 1032"/>
                <a:gd name="T25" fmla="*/ 559 h 819"/>
                <a:gd name="T26" fmla="*/ 167 w 1032"/>
                <a:gd name="T27" fmla="*/ 463 h 819"/>
                <a:gd name="T28" fmla="*/ 260 w 1032"/>
                <a:gd name="T29" fmla="*/ 354 h 819"/>
                <a:gd name="T30" fmla="*/ 322 w 1032"/>
                <a:gd name="T31" fmla="*/ 668 h 819"/>
                <a:gd name="T32" fmla="*/ 442 w 1032"/>
                <a:gd name="T33" fmla="*/ 281 h 819"/>
                <a:gd name="T34" fmla="*/ 491 w 1032"/>
                <a:gd name="T35" fmla="*/ 381 h 819"/>
                <a:gd name="T36" fmla="*/ 530 w 1032"/>
                <a:gd name="T37" fmla="*/ 428 h 819"/>
                <a:gd name="T38" fmla="*/ 578 w 1032"/>
                <a:gd name="T39" fmla="*/ 460 h 819"/>
                <a:gd name="T40" fmla="*/ 635 w 1032"/>
                <a:gd name="T41" fmla="*/ 479 h 819"/>
                <a:gd name="T42" fmla="*/ 682 w 1032"/>
                <a:gd name="T43" fmla="*/ 480 h 819"/>
                <a:gd name="T44" fmla="*/ 741 w 1032"/>
                <a:gd name="T45" fmla="*/ 466 h 819"/>
                <a:gd name="T46" fmla="*/ 792 w 1032"/>
                <a:gd name="T47" fmla="*/ 437 h 819"/>
                <a:gd name="T48" fmla="*/ 833 w 1032"/>
                <a:gd name="T49" fmla="*/ 394 h 819"/>
                <a:gd name="T50" fmla="*/ 891 w 1032"/>
                <a:gd name="T51" fmla="*/ 281 h 819"/>
                <a:gd name="T52" fmla="*/ 967 w 1032"/>
                <a:gd name="T53" fmla="*/ 284 h 819"/>
                <a:gd name="T54" fmla="*/ 1029 w 1032"/>
                <a:gd name="T55" fmla="*/ 206 h 819"/>
                <a:gd name="T56" fmla="*/ 1031 w 1032"/>
                <a:gd name="T57" fmla="*/ 188 h 819"/>
                <a:gd name="T58" fmla="*/ 994 w 1032"/>
                <a:gd name="T59" fmla="*/ 139 h 819"/>
                <a:gd name="T60" fmla="*/ 939 w 1032"/>
                <a:gd name="T61" fmla="*/ 110 h 819"/>
                <a:gd name="T62" fmla="*/ 897 w 1032"/>
                <a:gd name="T63" fmla="*/ 104 h 819"/>
                <a:gd name="T64" fmla="*/ 866 w 1032"/>
                <a:gd name="T65" fmla="*/ 108 h 819"/>
                <a:gd name="T66" fmla="*/ 818 w 1032"/>
                <a:gd name="T67" fmla="*/ 127 h 819"/>
                <a:gd name="T68" fmla="*/ 764 w 1032"/>
                <a:gd name="T69" fmla="*/ 186 h 819"/>
                <a:gd name="T70" fmla="*/ 694 w 1032"/>
                <a:gd name="T71" fmla="*/ 332 h 819"/>
                <a:gd name="T72" fmla="*/ 666 w 1032"/>
                <a:gd name="T73" fmla="*/ 344 h 819"/>
                <a:gd name="T74" fmla="*/ 643 w 1032"/>
                <a:gd name="T75" fmla="*/ 336 h 819"/>
                <a:gd name="T76" fmla="*/ 569 w 1032"/>
                <a:gd name="T77" fmla="*/ 186 h 819"/>
                <a:gd name="T78" fmla="*/ 546 w 1032"/>
                <a:gd name="T79" fmla="*/ 153 h 819"/>
                <a:gd name="T80" fmla="*/ 549 w 1032"/>
                <a:gd name="T81" fmla="*/ 99 h 819"/>
                <a:gd name="T82" fmla="*/ 652 w 1032"/>
                <a:gd name="T83" fmla="*/ 28 h 819"/>
                <a:gd name="T84" fmla="*/ 682 w 1032"/>
                <a:gd name="T85" fmla="*/ 6 h 819"/>
                <a:gd name="T86" fmla="*/ 678 w 1032"/>
                <a:gd name="T87" fmla="*/ 0 h 819"/>
                <a:gd name="T88" fmla="*/ 658 w 1032"/>
                <a:gd name="T89" fmla="*/ 8 h 819"/>
                <a:gd name="T90" fmla="*/ 540 w 1032"/>
                <a:gd name="T91" fmla="*/ 80 h 819"/>
                <a:gd name="T92" fmla="*/ 489 w 1032"/>
                <a:gd name="T93" fmla="*/ 114 h 819"/>
                <a:gd name="T94" fmla="*/ 436 w 1032"/>
                <a:gd name="T95" fmla="*/ 104 h 819"/>
                <a:gd name="T96" fmla="*/ 391 w 1032"/>
                <a:gd name="T97" fmla="*/ 111 h 819"/>
                <a:gd name="T98" fmla="*/ 342 w 1032"/>
                <a:gd name="T99" fmla="*/ 138 h 819"/>
                <a:gd name="T100" fmla="*/ 305 w 1032"/>
                <a:gd name="T101" fmla="*/ 182 h 819"/>
                <a:gd name="T102" fmla="*/ 289 w 1032"/>
                <a:gd name="T103" fmla="*/ 237 h 819"/>
                <a:gd name="T104" fmla="*/ 249 w 1032"/>
                <a:gd name="T105" fmla="*/ 308 h 819"/>
                <a:gd name="T106" fmla="*/ 116 w 1032"/>
                <a:gd name="T107" fmla="*/ 451 h 819"/>
                <a:gd name="T108" fmla="*/ 31 w 1032"/>
                <a:gd name="T109" fmla="*/ 580 h 819"/>
                <a:gd name="T110" fmla="*/ 2 w 1032"/>
                <a:gd name="T111" fmla="*/ 662 h 819"/>
                <a:gd name="T112" fmla="*/ 1 w 1032"/>
                <a:gd name="T113" fmla="*/ 708 h 819"/>
                <a:gd name="T114" fmla="*/ 16 w 1032"/>
                <a:gd name="T115" fmla="*/ 745 h 819"/>
                <a:gd name="T116" fmla="*/ 46 w 1032"/>
                <a:gd name="T117" fmla="*/ 772 h 819"/>
                <a:gd name="T118" fmla="*/ 104 w 1032"/>
                <a:gd name="T119" fmla="*/ 786 h 819"/>
                <a:gd name="T120" fmla="*/ 179 w 1032"/>
                <a:gd name="T121" fmla="*/ 777 h 819"/>
                <a:gd name="T122" fmla="*/ 289 w 1032"/>
                <a:gd name="T123" fmla="*/ 73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2" h="819">
                  <a:moveTo>
                    <a:pt x="289" y="819"/>
                  </a:moveTo>
                  <a:lnTo>
                    <a:pt x="442" y="819"/>
                  </a:lnTo>
                  <a:lnTo>
                    <a:pt x="442" y="660"/>
                  </a:lnTo>
                  <a:lnTo>
                    <a:pt x="442" y="660"/>
                  </a:lnTo>
                  <a:lnTo>
                    <a:pt x="506" y="620"/>
                  </a:lnTo>
                  <a:lnTo>
                    <a:pt x="569" y="579"/>
                  </a:lnTo>
                  <a:lnTo>
                    <a:pt x="569" y="579"/>
                  </a:lnTo>
                  <a:lnTo>
                    <a:pt x="582" y="569"/>
                  </a:lnTo>
                  <a:lnTo>
                    <a:pt x="593" y="559"/>
                  </a:lnTo>
                  <a:lnTo>
                    <a:pt x="593" y="559"/>
                  </a:lnTo>
                  <a:lnTo>
                    <a:pt x="596" y="557"/>
                  </a:lnTo>
                  <a:lnTo>
                    <a:pt x="598" y="553"/>
                  </a:lnTo>
                  <a:lnTo>
                    <a:pt x="598" y="551"/>
                  </a:lnTo>
                  <a:lnTo>
                    <a:pt x="598" y="550"/>
                  </a:lnTo>
                  <a:lnTo>
                    <a:pt x="595" y="549"/>
                  </a:lnTo>
                  <a:lnTo>
                    <a:pt x="594" y="549"/>
                  </a:lnTo>
                  <a:lnTo>
                    <a:pt x="588" y="550"/>
                  </a:lnTo>
                  <a:lnTo>
                    <a:pt x="588" y="550"/>
                  </a:lnTo>
                  <a:lnTo>
                    <a:pt x="560" y="567"/>
                  </a:lnTo>
                  <a:lnTo>
                    <a:pt x="560" y="567"/>
                  </a:lnTo>
                  <a:lnTo>
                    <a:pt x="517" y="593"/>
                  </a:lnTo>
                  <a:lnTo>
                    <a:pt x="474" y="619"/>
                  </a:lnTo>
                  <a:lnTo>
                    <a:pt x="435" y="640"/>
                  </a:lnTo>
                  <a:lnTo>
                    <a:pt x="397" y="661"/>
                  </a:lnTo>
                  <a:lnTo>
                    <a:pt x="361" y="678"/>
                  </a:lnTo>
                  <a:lnTo>
                    <a:pt x="326" y="692"/>
                  </a:lnTo>
                  <a:lnTo>
                    <a:pt x="295" y="703"/>
                  </a:lnTo>
                  <a:lnTo>
                    <a:pt x="264" y="713"/>
                  </a:lnTo>
                  <a:lnTo>
                    <a:pt x="237" y="719"/>
                  </a:lnTo>
                  <a:lnTo>
                    <a:pt x="210" y="722"/>
                  </a:lnTo>
                  <a:lnTo>
                    <a:pt x="187" y="724"/>
                  </a:lnTo>
                  <a:lnTo>
                    <a:pt x="175" y="722"/>
                  </a:lnTo>
                  <a:lnTo>
                    <a:pt x="165" y="721"/>
                  </a:lnTo>
                  <a:lnTo>
                    <a:pt x="156" y="720"/>
                  </a:lnTo>
                  <a:lnTo>
                    <a:pt x="146" y="716"/>
                  </a:lnTo>
                  <a:lnTo>
                    <a:pt x="138" y="713"/>
                  </a:lnTo>
                  <a:lnTo>
                    <a:pt x="129" y="709"/>
                  </a:lnTo>
                  <a:lnTo>
                    <a:pt x="121" y="704"/>
                  </a:lnTo>
                  <a:lnTo>
                    <a:pt x="115" y="698"/>
                  </a:lnTo>
                  <a:lnTo>
                    <a:pt x="107" y="692"/>
                  </a:lnTo>
                  <a:lnTo>
                    <a:pt x="101" y="685"/>
                  </a:lnTo>
                  <a:lnTo>
                    <a:pt x="101" y="685"/>
                  </a:lnTo>
                  <a:lnTo>
                    <a:pt x="98" y="678"/>
                  </a:lnTo>
                  <a:lnTo>
                    <a:pt x="94" y="670"/>
                  </a:lnTo>
                  <a:lnTo>
                    <a:pt x="91" y="663"/>
                  </a:lnTo>
                  <a:lnTo>
                    <a:pt x="89" y="655"/>
                  </a:lnTo>
                  <a:lnTo>
                    <a:pt x="87" y="648"/>
                  </a:lnTo>
                  <a:lnTo>
                    <a:pt x="87" y="639"/>
                  </a:lnTo>
                  <a:lnTo>
                    <a:pt x="88" y="621"/>
                  </a:lnTo>
                  <a:lnTo>
                    <a:pt x="92" y="602"/>
                  </a:lnTo>
                  <a:lnTo>
                    <a:pt x="98" y="581"/>
                  </a:lnTo>
                  <a:lnTo>
                    <a:pt x="106" y="559"/>
                  </a:lnTo>
                  <a:lnTo>
                    <a:pt x="118" y="536"/>
                  </a:lnTo>
                  <a:lnTo>
                    <a:pt x="132" y="512"/>
                  </a:lnTo>
                  <a:lnTo>
                    <a:pt x="148" y="488"/>
                  </a:lnTo>
                  <a:lnTo>
                    <a:pt x="167" y="463"/>
                  </a:lnTo>
                  <a:lnTo>
                    <a:pt x="187" y="436"/>
                  </a:lnTo>
                  <a:lnTo>
                    <a:pt x="210" y="410"/>
                  </a:lnTo>
                  <a:lnTo>
                    <a:pt x="234" y="383"/>
                  </a:lnTo>
                  <a:lnTo>
                    <a:pt x="260" y="354"/>
                  </a:lnTo>
                  <a:lnTo>
                    <a:pt x="289" y="326"/>
                  </a:lnTo>
                  <a:lnTo>
                    <a:pt x="289" y="681"/>
                  </a:lnTo>
                  <a:lnTo>
                    <a:pt x="289" y="681"/>
                  </a:lnTo>
                  <a:lnTo>
                    <a:pt x="322" y="668"/>
                  </a:lnTo>
                  <a:lnTo>
                    <a:pt x="359" y="652"/>
                  </a:lnTo>
                  <a:lnTo>
                    <a:pt x="400" y="633"/>
                  </a:lnTo>
                  <a:lnTo>
                    <a:pt x="442" y="610"/>
                  </a:lnTo>
                  <a:lnTo>
                    <a:pt x="442" y="281"/>
                  </a:lnTo>
                  <a:lnTo>
                    <a:pt x="476" y="353"/>
                  </a:lnTo>
                  <a:lnTo>
                    <a:pt x="476" y="353"/>
                  </a:lnTo>
                  <a:lnTo>
                    <a:pt x="483" y="367"/>
                  </a:lnTo>
                  <a:lnTo>
                    <a:pt x="491" y="381"/>
                  </a:lnTo>
                  <a:lnTo>
                    <a:pt x="500" y="394"/>
                  </a:lnTo>
                  <a:lnTo>
                    <a:pt x="509" y="406"/>
                  </a:lnTo>
                  <a:lnTo>
                    <a:pt x="519" y="418"/>
                  </a:lnTo>
                  <a:lnTo>
                    <a:pt x="530" y="428"/>
                  </a:lnTo>
                  <a:lnTo>
                    <a:pt x="541" y="437"/>
                  </a:lnTo>
                  <a:lnTo>
                    <a:pt x="553" y="446"/>
                  </a:lnTo>
                  <a:lnTo>
                    <a:pt x="565" y="454"/>
                  </a:lnTo>
                  <a:lnTo>
                    <a:pt x="578" y="460"/>
                  </a:lnTo>
                  <a:lnTo>
                    <a:pt x="592" y="466"/>
                  </a:lnTo>
                  <a:lnTo>
                    <a:pt x="606" y="471"/>
                  </a:lnTo>
                  <a:lnTo>
                    <a:pt x="621" y="475"/>
                  </a:lnTo>
                  <a:lnTo>
                    <a:pt x="635" y="479"/>
                  </a:lnTo>
                  <a:lnTo>
                    <a:pt x="651" y="480"/>
                  </a:lnTo>
                  <a:lnTo>
                    <a:pt x="666" y="480"/>
                  </a:lnTo>
                  <a:lnTo>
                    <a:pt x="666" y="480"/>
                  </a:lnTo>
                  <a:lnTo>
                    <a:pt x="682" y="480"/>
                  </a:lnTo>
                  <a:lnTo>
                    <a:pt x="698" y="479"/>
                  </a:lnTo>
                  <a:lnTo>
                    <a:pt x="712" y="475"/>
                  </a:lnTo>
                  <a:lnTo>
                    <a:pt x="727" y="471"/>
                  </a:lnTo>
                  <a:lnTo>
                    <a:pt x="741" y="466"/>
                  </a:lnTo>
                  <a:lnTo>
                    <a:pt x="755" y="460"/>
                  </a:lnTo>
                  <a:lnTo>
                    <a:pt x="768" y="454"/>
                  </a:lnTo>
                  <a:lnTo>
                    <a:pt x="780" y="446"/>
                  </a:lnTo>
                  <a:lnTo>
                    <a:pt x="792" y="437"/>
                  </a:lnTo>
                  <a:lnTo>
                    <a:pt x="803" y="428"/>
                  </a:lnTo>
                  <a:lnTo>
                    <a:pt x="814" y="418"/>
                  </a:lnTo>
                  <a:lnTo>
                    <a:pt x="823" y="406"/>
                  </a:lnTo>
                  <a:lnTo>
                    <a:pt x="833" y="394"/>
                  </a:lnTo>
                  <a:lnTo>
                    <a:pt x="841" y="381"/>
                  </a:lnTo>
                  <a:lnTo>
                    <a:pt x="850" y="367"/>
                  </a:lnTo>
                  <a:lnTo>
                    <a:pt x="857" y="353"/>
                  </a:lnTo>
                  <a:lnTo>
                    <a:pt x="891" y="281"/>
                  </a:lnTo>
                  <a:lnTo>
                    <a:pt x="891" y="365"/>
                  </a:lnTo>
                  <a:lnTo>
                    <a:pt x="891" y="365"/>
                  </a:lnTo>
                  <a:lnTo>
                    <a:pt x="931" y="324"/>
                  </a:lnTo>
                  <a:lnTo>
                    <a:pt x="967" y="284"/>
                  </a:lnTo>
                  <a:lnTo>
                    <a:pt x="1000" y="246"/>
                  </a:lnTo>
                  <a:lnTo>
                    <a:pt x="1015" y="225"/>
                  </a:lnTo>
                  <a:lnTo>
                    <a:pt x="1029" y="206"/>
                  </a:lnTo>
                  <a:lnTo>
                    <a:pt x="1029" y="206"/>
                  </a:lnTo>
                  <a:lnTo>
                    <a:pt x="1031" y="201"/>
                  </a:lnTo>
                  <a:lnTo>
                    <a:pt x="1032" y="197"/>
                  </a:lnTo>
                  <a:lnTo>
                    <a:pt x="1032" y="192"/>
                  </a:lnTo>
                  <a:lnTo>
                    <a:pt x="1031" y="188"/>
                  </a:lnTo>
                  <a:lnTo>
                    <a:pt x="1031" y="188"/>
                  </a:lnTo>
                  <a:lnTo>
                    <a:pt x="1020" y="171"/>
                  </a:lnTo>
                  <a:lnTo>
                    <a:pt x="1008" y="154"/>
                  </a:lnTo>
                  <a:lnTo>
                    <a:pt x="994" y="139"/>
                  </a:lnTo>
                  <a:lnTo>
                    <a:pt x="977" y="127"/>
                  </a:lnTo>
                  <a:lnTo>
                    <a:pt x="959" y="118"/>
                  </a:lnTo>
                  <a:lnTo>
                    <a:pt x="950" y="114"/>
                  </a:lnTo>
                  <a:lnTo>
                    <a:pt x="939" y="110"/>
                  </a:lnTo>
                  <a:lnTo>
                    <a:pt x="930" y="108"/>
                  </a:lnTo>
                  <a:lnTo>
                    <a:pt x="919" y="105"/>
                  </a:lnTo>
                  <a:lnTo>
                    <a:pt x="908" y="104"/>
                  </a:lnTo>
                  <a:lnTo>
                    <a:pt x="897" y="104"/>
                  </a:lnTo>
                  <a:lnTo>
                    <a:pt x="897" y="104"/>
                  </a:lnTo>
                  <a:lnTo>
                    <a:pt x="886" y="104"/>
                  </a:lnTo>
                  <a:lnTo>
                    <a:pt x="876" y="105"/>
                  </a:lnTo>
                  <a:lnTo>
                    <a:pt x="866" y="108"/>
                  </a:lnTo>
                  <a:lnTo>
                    <a:pt x="856" y="110"/>
                  </a:lnTo>
                  <a:lnTo>
                    <a:pt x="845" y="114"/>
                  </a:lnTo>
                  <a:lnTo>
                    <a:pt x="837" y="118"/>
                  </a:lnTo>
                  <a:lnTo>
                    <a:pt x="818" y="127"/>
                  </a:lnTo>
                  <a:lnTo>
                    <a:pt x="802" y="139"/>
                  </a:lnTo>
                  <a:lnTo>
                    <a:pt x="787" y="154"/>
                  </a:lnTo>
                  <a:lnTo>
                    <a:pt x="775" y="169"/>
                  </a:lnTo>
                  <a:lnTo>
                    <a:pt x="764" y="186"/>
                  </a:lnTo>
                  <a:lnTo>
                    <a:pt x="700" y="324"/>
                  </a:lnTo>
                  <a:lnTo>
                    <a:pt x="700" y="324"/>
                  </a:lnTo>
                  <a:lnTo>
                    <a:pt x="697" y="329"/>
                  </a:lnTo>
                  <a:lnTo>
                    <a:pt x="694" y="332"/>
                  </a:lnTo>
                  <a:lnTo>
                    <a:pt x="691" y="336"/>
                  </a:lnTo>
                  <a:lnTo>
                    <a:pt x="686" y="340"/>
                  </a:lnTo>
                  <a:lnTo>
                    <a:pt x="677" y="343"/>
                  </a:lnTo>
                  <a:lnTo>
                    <a:pt x="666" y="344"/>
                  </a:lnTo>
                  <a:lnTo>
                    <a:pt x="666" y="344"/>
                  </a:lnTo>
                  <a:lnTo>
                    <a:pt x="657" y="343"/>
                  </a:lnTo>
                  <a:lnTo>
                    <a:pt x="647" y="340"/>
                  </a:lnTo>
                  <a:lnTo>
                    <a:pt x="643" y="336"/>
                  </a:lnTo>
                  <a:lnTo>
                    <a:pt x="639" y="332"/>
                  </a:lnTo>
                  <a:lnTo>
                    <a:pt x="636" y="329"/>
                  </a:lnTo>
                  <a:lnTo>
                    <a:pt x="634" y="324"/>
                  </a:lnTo>
                  <a:lnTo>
                    <a:pt x="569" y="186"/>
                  </a:lnTo>
                  <a:lnTo>
                    <a:pt x="569" y="186"/>
                  </a:lnTo>
                  <a:lnTo>
                    <a:pt x="564" y="178"/>
                  </a:lnTo>
                  <a:lnTo>
                    <a:pt x="558" y="169"/>
                  </a:lnTo>
                  <a:lnTo>
                    <a:pt x="546" y="153"/>
                  </a:lnTo>
                  <a:lnTo>
                    <a:pt x="530" y="139"/>
                  </a:lnTo>
                  <a:lnTo>
                    <a:pt x="514" y="127"/>
                  </a:lnTo>
                  <a:lnTo>
                    <a:pt x="514" y="127"/>
                  </a:lnTo>
                  <a:lnTo>
                    <a:pt x="549" y="99"/>
                  </a:lnTo>
                  <a:lnTo>
                    <a:pt x="583" y="74"/>
                  </a:lnTo>
                  <a:lnTo>
                    <a:pt x="618" y="50"/>
                  </a:lnTo>
                  <a:lnTo>
                    <a:pt x="652" y="28"/>
                  </a:lnTo>
                  <a:lnTo>
                    <a:pt x="652" y="28"/>
                  </a:lnTo>
                  <a:lnTo>
                    <a:pt x="666" y="19"/>
                  </a:lnTo>
                  <a:lnTo>
                    <a:pt x="678" y="10"/>
                  </a:lnTo>
                  <a:lnTo>
                    <a:pt x="678" y="10"/>
                  </a:lnTo>
                  <a:lnTo>
                    <a:pt x="682" y="6"/>
                  </a:lnTo>
                  <a:lnTo>
                    <a:pt x="682" y="4"/>
                  </a:lnTo>
                  <a:lnTo>
                    <a:pt x="682" y="2"/>
                  </a:lnTo>
                  <a:lnTo>
                    <a:pt x="681" y="0"/>
                  </a:lnTo>
                  <a:lnTo>
                    <a:pt x="678" y="0"/>
                  </a:lnTo>
                  <a:lnTo>
                    <a:pt x="675" y="0"/>
                  </a:lnTo>
                  <a:lnTo>
                    <a:pt x="671" y="2"/>
                  </a:lnTo>
                  <a:lnTo>
                    <a:pt x="671" y="2"/>
                  </a:lnTo>
                  <a:lnTo>
                    <a:pt x="658" y="8"/>
                  </a:lnTo>
                  <a:lnTo>
                    <a:pt x="643" y="16"/>
                  </a:lnTo>
                  <a:lnTo>
                    <a:pt x="643" y="16"/>
                  </a:lnTo>
                  <a:lnTo>
                    <a:pt x="575" y="58"/>
                  </a:lnTo>
                  <a:lnTo>
                    <a:pt x="540" y="80"/>
                  </a:lnTo>
                  <a:lnTo>
                    <a:pt x="506" y="103"/>
                  </a:lnTo>
                  <a:lnTo>
                    <a:pt x="506" y="103"/>
                  </a:lnTo>
                  <a:lnTo>
                    <a:pt x="489" y="114"/>
                  </a:lnTo>
                  <a:lnTo>
                    <a:pt x="489" y="114"/>
                  </a:lnTo>
                  <a:lnTo>
                    <a:pt x="477" y="110"/>
                  </a:lnTo>
                  <a:lnTo>
                    <a:pt x="464" y="107"/>
                  </a:lnTo>
                  <a:lnTo>
                    <a:pt x="450" y="105"/>
                  </a:lnTo>
                  <a:lnTo>
                    <a:pt x="436" y="104"/>
                  </a:lnTo>
                  <a:lnTo>
                    <a:pt x="436" y="104"/>
                  </a:lnTo>
                  <a:lnTo>
                    <a:pt x="420" y="105"/>
                  </a:lnTo>
                  <a:lnTo>
                    <a:pt x="406" y="108"/>
                  </a:lnTo>
                  <a:lnTo>
                    <a:pt x="391" y="111"/>
                  </a:lnTo>
                  <a:lnTo>
                    <a:pt x="378" y="116"/>
                  </a:lnTo>
                  <a:lnTo>
                    <a:pt x="366" y="122"/>
                  </a:lnTo>
                  <a:lnTo>
                    <a:pt x="353" y="130"/>
                  </a:lnTo>
                  <a:lnTo>
                    <a:pt x="342" y="138"/>
                  </a:lnTo>
                  <a:lnTo>
                    <a:pt x="331" y="148"/>
                  </a:lnTo>
                  <a:lnTo>
                    <a:pt x="321" y="159"/>
                  </a:lnTo>
                  <a:lnTo>
                    <a:pt x="313" y="169"/>
                  </a:lnTo>
                  <a:lnTo>
                    <a:pt x="305" y="182"/>
                  </a:lnTo>
                  <a:lnTo>
                    <a:pt x="299" y="195"/>
                  </a:lnTo>
                  <a:lnTo>
                    <a:pt x="295" y="208"/>
                  </a:lnTo>
                  <a:lnTo>
                    <a:pt x="291" y="223"/>
                  </a:lnTo>
                  <a:lnTo>
                    <a:pt x="289" y="237"/>
                  </a:lnTo>
                  <a:lnTo>
                    <a:pt x="289" y="252"/>
                  </a:lnTo>
                  <a:lnTo>
                    <a:pt x="289" y="272"/>
                  </a:lnTo>
                  <a:lnTo>
                    <a:pt x="289" y="272"/>
                  </a:lnTo>
                  <a:lnTo>
                    <a:pt x="249" y="308"/>
                  </a:lnTo>
                  <a:lnTo>
                    <a:pt x="211" y="344"/>
                  </a:lnTo>
                  <a:lnTo>
                    <a:pt x="176" y="381"/>
                  </a:lnTo>
                  <a:lnTo>
                    <a:pt x="145" y="416"/>
                  </a:lnTo>
                  <a:lnTo>
                    <a:pt x="116" y="451"/>
                  </a:lnTo>
                  <a:lnTo>
                    <a:pt x="91" y="485"/>
                  </a:lnTo>
                  <a:lnTo>
                    <a:pt x="68" y="517"/>
                  </a:lnTo>
                  <a:lnTo>
                    <a:pt x="47" y="550"/>
                  </a:lnTo>
                  <a:lnTo>
                    <a:pt x="31" y="580"/>
                  </a:lnTo>
                  <a:lnTo>
                    <a:pt x="18" y="609"/>
                  </a:lnTo>
                  <a:lnTo>
                    <a:pt x="8" y="637"/>
                  </a:lnTo>
                  <a:lnTo>
                    <a:pt x="5" y="650"/>
                  </a:lnTo>
                  <a:lnTo>
                    <a:pt x="2" y="662"/>
                  </a:lnTo>
                  <a:lnTo>
                    <a:pt x="0" y="674"/>
                  </a:lnTo>
                  <a:lnTo>
                    <a:pt x="0" y="686"/>
                  </a:lnTo>
                  <a:lnTo>
                    <a:pt x="0" y="697"/>
                  </a:lnTo>
                  <a:lnTo>
                    <a:pt x="1" y="708"/>
                  </a:lnTo>
                  <a:lnTo>
                    <a:pt x="4" y="718"/>
                  </a:lnTo>
                  <a:lnTo>
                    <a:pt x="6" y="727"/>
                  </a:lnTo>
                  <a:lnTo>
                    <a:pt x="11" y="737"/>
                  </a:lnTo>
                  <a:lnTo>
                    <a:pt x="16" y="745"/>
                  </a:lnTo>
                  <a:lnTo>
                    <a:pt x="16" y="745"/>
                  </a:lnTo>
                  <a:lnTo>
                    <a:pt x="24" y="756"/>
                  </a:lnTo>
                  <a:lnTo>
                    <a:pt x="35" y="765"/>
                  </a:lnTo>
                  <a:lnTo>
                    <a:pt x="46" y="772"/>
                  </a:lnTo>
                  <a:lnTo>
                    <a:pt x="59" y="778"/>
                  </a:lnTo>
                  <a:lnTo>
                    <a:pt x="72" y="783"/>
                  </a:lnTo>
                  <a:lnTo>
                    <a:pt x="88" y="785"/>
                  </a:lnTo>
                  <a:lnTo>
                    <a:pt x="104" y="786"/>
                  </a:lnTo>
                  <a:lnTo>
                    <a:pt x="122" y="786"/>
                  </a:lnTo>
                  <a:lnTo>
                    <a:pt x="140" y="784"/>
                  </a:lnTo>
                  <a:lnTo>
                    <a:pt x="158" y="782"/>
                  </a:lnTo>
                  <a:lnTo>
                    <a:pt x="179" y="777"/>
                  </a:lnTo>
                  <a:lnTo>
                    <a:pt x="199" y="772"/>
                  </a:lnTo>
                  <a:lnTo>
                    <a:pt x="220" y="765"/>
                  </a:lnTo>
                  <a:lnTo>
                    <a:pt x="243" y="757"/>
                  </a:lnTo>
                  <a:lnTo>
                    <a:pt x="289" y="739"/>
                  </a:lnTo>
                  <a:lnTo>
                    <a:pt x="289"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sp>
          <p:nvSpPr>
            <p:cNvPr id="29" name="Freeform 42">
              <a:extLst>
                <a:ext uri="{FF2B5EF4-FFF2-40B4-BE49-F238E27FC236}">
                  <a16:creationId xmlns:a16="http://schemas.microsoft.com/office/drawing/2014/main" id="{E0A3513E-197D-4BAA-A874-DF24368FBC0C}"/>
                </a:ext>
              </a:extLst>
            </p:cNvPr>
            <p:cNvSpPr>
              <a:spLocks noEditPoints="1"/>
            </p:cNvSpPr>
            <p:nvPr/>
          </p:nvSpPr>
          <p:spPr bwMode="auto">
            <a:xfrm>
              <a:off x="4046538" y="938213"/>
              <a:ext cx="69850" cy="68263"/>
            </a:xfrm>
            <a:custGeom>
              <a:avLst/>
              <a:gdLst>
                <a:gd name="T0" fmla="*/ 0 w 87"/>
                <a:gd name="T1" fmla="*/ 44 h 87"/>
                <a:gd name="T2" fmla="*/ 4 w 87"/>
                <a:gd name="T3" fmla="*/ 27 h 87"/>
                <a:gd name="T4" fmla="*/ 14 w 87"/>
                <a:gd name="T5" fmla="*/ 12 h 87"/>
                <a:gd name="T6" fmla="*/ 27 w 87"/>
                <a:gd name="T7" fmla="*/ 4 h 87"/>
                <a:gd name="T8" fmla="*/ 44 w 87"/>
                <a:gd name="T9" fmla="*/ 0 h 87"/>
                <a:gd name="T10" fmla="*/ 52 w 87"/>
                <a:gd name="T11" fmla="*/ 0 h 87"/>
                <a:gd name="T12" fmla="*/ 68 w 87"/>
                <a:gd name="T13" fmla="*/ 7 h 87"/>
                <a:gd name="T14" fmla="*/ 80 w 87"/>
                <a:gd name="T15" fmla="*/ 19 h 87"/>
                <a:gd name="T16" fmla="*/ 86 w 87"/>
                <a:gd name="T17" fmla="*/ 35 h 87"/>
                <a:gd name="T18" fmla="*/ 87 w 87"/>
                <a:gd name="T19" fmla="*/ 44 h 87"/>
                <a:gd name="T20" fmla="*/ 84 w 87"/>
                <a:gd name="T21" fmla="*/ 61 h 87"/>
                <a:gd name="T22" fmla="*/ 75 w 87"/>
                <a:gd name="T23" fmla="*/ 74 h 87"/>
                <a:gd name="T24" fmla="*/ 61 w 87"/>
                <a:gd name="T25" fmla="*/ 83 h 87"/>
                <a:gd name="T26" fmla="*/ 44 w 87"/>
                <a:gd name="T27" fmla="*/ 87 h 87"/>
                <a:gd name="T28" fmla="*/ 35 w 87"/>
                <a:gd name="T29" fmla="*/ 86 h 87"/>
                <a:gd name="T30" fmla="*/ 20 w 87"/>
                <a:gd name="T31" fmla="*/ 80 h 87"/>
                <a:gd name="T32" fmla="*/ 8 w 87"/>
                <a:gd name="T33" fmla="*/ 68 h 87"/>
                <a:gd name="T34" fmla="*/ 2 w 87"/>
                <a:gd name="T35" fmla="*/ 52 h 87"/>
                <a:gd name="T36" fmla="*/ 0 w 87"/>
                <a:gd name="T37" fmla="*/ 44 h 87"/>
                <a:gd name="T38" fmla="*/ 76 w 87"/>
                <a:gd name="T39" fmla="*/ 44 h 87"/>
                <a:gd name="T40" fmla="*/ 74 w 87"/>
                <a:gd name="T41" fmla="*/ 29 h 87"/>
                <a:gd name="T42" fmla="*/ 67 w 87"/>
                <a:gd name="T43" fmla="*/ 18 h 87"/>
                <a:gd name="T44" fmla="*/ 57 w 87"/>
                <a:gd name="T45" fmla="*/ 11 h 87"/>
                <a:gd name="T46" fmla="*/ 44 w 87"/>
                <a:gd name="T47" fmla="*/ 9 h 87"/>
                <a:gd name="T48" fmla="*/ 38 w 87"/>
                <a:gd name="T49" fmla="*/ 9 h 87"/>
                <a:gd name="T50" fmla="*/ 26 w 87"/>
                <a:gd name="T51" fmla="*/ 13 h 87"/>
                <a:gd name="T52" fmla="*/ 16 w 87"/>
                <a:gd name="T53" fmla="*/ 23 h 87"/>
                <a:gd name="T54" fmla="*/ 11 w 87"/>
                <a:gd name="T55" fmla="*/ 36 h 87"/>
                <a:gd name="T56" fmla="*/ 11 w 87"/>
                <a:gd name="T57" fmla="*/ 44 h 87"/>
                <a:gd name="T58" fmla="*/ 14 w 87"/>
                <a:gd name="T59" fmla="*/ 57 h 87"/>
                <a:gd name="T60" fmla="*/ 21 w 87"/>
                <a:gd name="T61" fmla="*/ 69 h 87"/>
                <a:gd name="T62" fmla="*/ 31 w 87"/>
                <a:gd name="T63" fmla="*/ 76 h 87"/>
                <a:gd name="T64" fmla="*/ 44 w 87"/>
                <a:gd name="T65" fmla="*/ 79 h 87"/>
                <a:gd name="T66" fmla="*/ 51 w 87"/>
                <a:gd name="T67" fmla="*/ 77 h 87"/>
                <a:gd name="T68" fmla="*/ 62 w 87"/>
                <a:gd name="T69" fmla="*/ 73 h 87"/>
                <a:gd name="T70" fmla="*/ 72 w 87"/>
                <a:gd name="T71" fmla="*/ 63 h 87"/>
                <a:gd name="T72" fmla="*/ 76 w 87"/>
                <a:gd name="T73" fmla="*/ 51 h 87"/>
                <a:gd name="T74" fmla="*/ 76 w 87"/>
                <a:gd name="T75" fmla="*/ 44 h 87"/>
                <a:gd name="T76" fmla="*/ 45 w 87"/>
                <a:gd name="T77" fmla="*/ 18 h 87"/>
                <a:gd name="T78" fmla="*/ 53 w 87"/>
                <a:gd name="T79" fmla="*/ 19 h 87"/>
                <a:gd name="T80" fmla="*/ 61 w 87"/>
                <a:gd name="T81" fmla="*/ 24 h 87"/>
                <a:gd name="T82" fmla="*/ 63 w 87"/>
                <a:gd name="T83" fmla="*/ 33 h 87"/>
                <a:gd name="T84" fmla="*/ 63 w 87"/>
                <a:gd name="T85" fmla="*/ 39 h 87"/>
                <a:gd name="T86" fmla="*/ 56 w 87"/>
                <a:gd name="T87" fmla="*/ 45 h 87"/>
                <a:gd name="T88" fmla="*/ 64 w 87"/>
                <a:gd name="T89" fmla="*/ 68 h 87"/>
                <a:gd name="T90" fmla="*/ 41 w 87"/>
                <a:gd name="T91" fmla="*/ 47 h 87"/>
                <a:gd name="T92" fmla="*/ 37 w 87"/>
                <a:gd name="T93" fmla="*/ 68 h 87"/>
                <a:gd name="T94" fmla="*/ 27 w 87"/>
                <a:gd name="T95" fmla="*/ 18 h 87"/>
                <a:gd name="T96" fmla="*/ 44 w 87"/>
                <a:gd name="T97" fmla="*/ 40 h 87"/>
                <a:gd name="T98" fmla="*/ 49 w 87"/>
                <a:gd name="T99" fmla="*/ 40 h 87"/>
                <a:gd name="T100" fmla="*/ 53 w 87"/>
                <a:gd name="T101" fmla="*/ 36 h 87"/>
                <a:gd name="T102" fmla="*/ 55 w 87"/>
                <a:gd name="T103" fmla="*/ 33 h 87"/>
                <a:gd name="T104" fmla="*/ 51 w 87"/>
                <a:gd name="T105" fmla="*/ 27 h 87"/>
                <a:gd name="T106" fmla="*/ 45 w 87"/>
                <a:gd name="T107" fmla="*/ 26 h 87"/>
                <a:gd name="T108" fmla="*/ 37 w 87"/>
                <a:gd name="T109"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87">
                  <a:moveTo>
                    <a:pt x="0" y="44"/>
                  </a:moveTo>
                  <a:lnTo>
                    <a:pt x="0" y="44"/>
                  </a:lnTo>
                  <a:lnTo>
                    <a:pt x="2" y="35"/>
                  </a:lnTo>
                  <a:lnTo>
                    <a:pt x="4" y="27"/>
                  </a:lnTo>
                  <a:lnTo>
                    <a:pt x="8" y="19"/>
                  </a:lnTo>
                  <a:lnTo>
                    <a:pt x="14" y="12"/>
                  </a:lnTo>
                  <a:lnTo>
                    <a:pt x="20" y="7"/>
                  </a:lnTo>
                  <a:lnTo>
                    <a:pt x="27" y="4"/>
                  </a:lnTo>
                  <a:lnTo>
                    <a:pt x="35" y="0"/>
                  </a:lnTo>
                  <a:lnTo>
                    <a:pt x="44" y="0"/>
                  </a:lnTo>
                  <a:lnTo>
                    <a:pt x="44" y="0"/>
                  </a:lnTo>
                  <a:lnTo>
                    <a:pt x="52" y="0"/>
                  </a:lnTo>
                  <a:lnTo>
                    <a:pt x="61" y="4"/>
                  </a:lnTo>
                  <a:lnTo>
                    <a:pt x="68" y="7"/>
                  </a:lnTo>
                  <a:lnTo>
                    <a:pt x="75" y="12"/>
                  </a:lnTo>
                  <a:lnTo>
                    <a:pt x="80" y="19"/>
                  </a:lnTo>
                  <a:lnTo>
                    <a:pt x="84" y="27"/>
                  </a:lnTo>
                  <a:lnTo>
                    <a:pt x="86" y="35"/>
                  </a:lnTo>
                  <a:lnTo>
                    <a:pt x="87" y="44"/>
                  </a:lnTo>
                  <a:lnTo>
                    <a:pt x="87" y="44"/>
                  </a:lnTo>
                  <a:lnTo>
                    <a:pt x="86" y="52"/>
                  </a:lnTo>
                  <a:lnTo>
                    <a:pt x="84" y="61"/>
                  </a:lnTo>
                  <a:lnTo>
                    <a:pt x="80" y="68"/>
                  </a:lnTo>
                  <a:lnTo>
                    <a:pt x="75" y="74"/>
                  </a:lnTo>
                  <a:lnTo>
                    <a:pt x="68" y="80"/>
                  </a:lnTo>
                  <a:lnTo>
                    <a:pt x="61" y="83"/>
                  </a:lnTo>
                  <a:lnTo>
                    <a:pt x="52" y="86"/>
                  </a:lnTo>
                  <a:lnTo>
                    <a:pt x="44" y="87"/>
                  </a:lnTo>
                  <a:lnTo>
                    <a:pt x="44" y="87"/>
                  </a:lnTo>
                  <a:lnTo>
                    <a:pt x="35" y="86"/>
                  </a:lnTo>
                  <a:lnTo>
                    <a:pt x="27" y="83"/>
                  </a:lnTo>
                  <a:lnTo>
                    <a:pt x="20" y="80"/>
                  </a:lnTo>
                  <a:lnTo>
                    <a:pt x="14" y="74"/>
                  </a:lnTo>
                  <a:lnTo>
                    <a:pt x="8" y="68"/>
                  </a:lnTo>
                  <a:lnTo>
                    <a:pt x="4" y="61"/>
                  </a:lnTo>
                  <a:lnTo>
                    <a:pt x="2" y="52"/>
                  </a:lnTo>
                  <a:lnTo>
                    <a:pt x="0" y="44"/>
                  </a:lnTo>
                  <a:lnTo>
                    <a:pt x="0" y="44"/>
                  </a:lnTo>
                  <a:close/>
                  <a:moveTo>
                    <a:pt x="76" y="44"/>
                  </a:moveTo>
                  <a:lnTo>
                    <a:pt x="76" y="44"/>
                  </a:lnTo>
                  <a:lnTo>
                    <a:pt x="76" y="36"/>
                  </a:lnTo>
                  <a:lnTo>
                    <a:pt x="74" y="29"/>
                  </a:lnTo>
                  <a:lnTo>
                    <a:pt x="72" y="23"/>
                  </a:lnTo>
                  <a:lnTo>
                    <a:pt x="67" y="18"/>
                  </a:lnTo>
                  <a:lnTo>
                    <a:pt x="62" y="13"/>
                  </a:lnTo>
                  <a:lnTo>
                    <a:pt x="57" y="11"/>
                  </a:lnTo>
                  <a:lnTo>
                    <a:pt x="51" y="9"/>
                  </a:lnTo>
                  <a:lnTo>
                    <a:pt x="44" y="9"/>
                  </a:lnTo>
                  <a:lnTo>
                    <a:pt x="44" y="9"/>
                  </a:lnTo>
                  <a:lnTo>
                    <a:pt x="38" y="9"/>
                  </a:lnTo>
                  <a:lnTo>
                    <a:pt x="31" y="11"/>
                  </a:lnTo>
                  <a:lnTo>
                    <a:pt x="26" y="13"/>
                  </a:lnTo>
                  <a:lnTo>
                    <a:pt x="21" y="18"/>
                  </a:lnTo>
                  <a:lnTo>
                    <a:pt x="16" y="23"/>
                  </a:lnTo>
                  <a:lnTo>
                    <a:pt x="14" y="29"/>
                  </a:lnTo>
                  <a:lnTo>
                    <a:pt x="11" y="36"/>
                  </a:lnTo>
                  <a:lnTo>
                    <a:pt x="11" y="44"/>
                  </a:lnTo>
                  <a:lnTo>
                    <a:pt x="11" y="44"/>
                  </a:lnTo>
                  <a:lnTo>
                    <a:pt x="11" y="51"/>
                  </a:lnTo>
                  <a:lnTo>
                    <a:pt x="14" y="57"/>
                  </a:lnTo>
                  <a:lnTo>
                    <a:pt x="16" y="63"/>
                  </a:lnTo>
                  <a:lnTo>
                    <a:pt x="21" y="69"/>
                  </a:lnTo>
                  <a:lnTo>
                    <a:pt x="26" y="73"/>
                  </a:lnTo>
                  <a:lnTo>
                    <a:pt x="31" y="76"/>
                  </a:lnTo>
                  <a:lnTo>
                    <a:pt x="38" y="77"/>
                  </a:lnTo>
                  <a:lnTo>
                    <a:pt x="44" y="79"/>
                  </a:lnTo>
                  <a:lnTo>
                    <a:pt x="44" y="79"/>
                  </a:lnTo>
                  <a:lnTo>
                    <a:pt x="51" y="77"/>
                  </a:lnTo>
                  <a:lnTo>
                    <a:pt x="57" y="76"/>
                  </a:lnTo>
                  <a:lnTo>
                    <a:pt x="62" y="73"/>
                  </a:lnTo>
                  <a:lnTo>
                    <a:pt x="67" y="69"/>
                  </a:lnTo>
                  <a:lnTo>
                    <a:pt x="72" y="63"/>
                  </a:lnTo>
                  <a:lnTo>
                    <a:pt x="74" y="57"/>
                  </a:lnTo>
                  <a:lnTo>
                    <a:pt x="76" y="51"/>
                  </a:lnTo>
                  <a:lnTo>
                    <a:pt x="76" y="44"/>
                  </a:lnTo>
                  <a:lnTo>
                    <a:pt x="76" y="44"/>
                  </a:lnTo>
                  <a:close/>
                  <a:moveTo>
                    <a:pt x="27" y="18"/>
                  </a:moveTo>
                  <a:lnTo>
                    <a:pt x="45" y="18"/>
                  </a:lnTo>
                  <a:lnTo>
                    <a:pt x="45" y="18"/>
                  </a:lnTo>
                  <a:lnTo>
                    <a:pt x="53" y="19"/>
                  </a:lnTo>
                  <a:lnTo>
                    <a:pt x="60" y="22"/>
                  </a:lnTo>
                  <a:lnTo>
                    <a:pt x="61" y="24"/>
                  </a:lnTo>
                  <a:lnTo>
                    <a:pt x="62" y="27"/>
                  </a:lnTo>
                  <a:lnTo>
                    <a:pt x="63" y="33"/>
                  </a:lnTo>
                  <a:lnTo>
                    <a:pt x="63" y="33"/>
                  </a:lnTo>
                  <a:lnTo>
                    <a:pt x="63" y="39"/>
                  </a:lnTo>
                  <a:lnTo>
                    <a:pt x="61" y="42"/>
                  </a:lnTo>
                  <a:lnTo>
                    <a:pt x="56" y="45"/>
                  </a:lnTo>
                  <a:lnTo>
                    <a:pt x="51" y="46"/>
                  </a:lnTo>
                  <a:lnTo>
                    <a:pt x="64" y="68"/>
                  </a:lnTo>
                  <a:lnTo>
                    <a:pt x="55" y="68"/>
                  </a:lnTo>
                  <a:lnTo>
                    <a:pt x="41" y="47"/>
                  </a:lnTo>
                  <a:lnTo>
                    <a:pt x="37" y="47"/>
                  </a:lnTo>
                  <a:lnTo>
                    <a:pt x="37" y="68"/>
                  </a:lnTo>
                  <a:lnTo>
                    <a:pt x="27" y="68"/>
                  </a:lnTo>
                  <a:lnTo>
                    <a:pt x="27" y="18"/>
                  </a:lnTo>
                  <a:close/>
                  <a:moveTo>
                    <a:pt x="37" y="40"/>
                  </a:moveTo>
                  <a:lnTo>
                    <a:pt x="44" y="40"/>
                  </a:lnTo>
                  <a:lnTo>
                    <a:pt x="44" y="40"/>
                  </a:lnTo>
                  <a:lnTo>
                    <a:pt x="49" y="40"/>
                  </a:lnTo>
                  <a:lnTo>
                    <a:pt x="51" y="39"/>
                  </a:lnTo>
                  <a:lnTo>
                    <a:pt x="53" y="36"/>
                  </a:lnTo>
                  <a:lnTo>
                    <a:pt x="55" y="33"/>
                  </a:lnTo>
                  <a:lnTo>
                    <a:pt x="55" y="33"/>
                  </a:lnTo>
                  <a:lnTo>
                    <a:pt x="53" y="29"/>
                  </a:lnTo>
                  <a:lnTo>
                    <a:pt x="51" y="27"/>
                  </a:lnTo>
                  <a:lnTo>
                    <a:pt x="49" y="26"/>
                  </a:lnTo>
                  <a:lnTo>
                    <a:pt x="45" y="26"/>
                  </a:lnTo>
                  <a:lnTo>
                    <a:pt x="37" y="26"/>
                  </a:ln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panose="020B0604020202020204"/>
                <a:ea typeface="+mn-ea"/>
                <a:cs typeface="+mn-cs"/>
              </a:endParaRPr>
            </a:p>
          </p:txBody>
        </p:sp>
      </p:grpSp>
      <p:sp>
        <p:nvSpPr>
          <p:cNvPr id="4" name="Text Placeholder 3">
            <a:extLst>
              <a:ext uri="{FF2B5EF4-FFF2-40B4-BE49-F238E27FC236}">
                <a16:creationId xmlns:a16="http://schemas.microsoft.com/office/drawing/2014/main" id="{87821F06-FBC5-6C45-A656-0125430E3A49}"/>
              </a:ext>
            </a:extLst>
          </p:cNvPr>
          <p:cNvSpPr>
            <a:spLocks noGrp="1"/>
          </p:cNvSpPr>
          <p:nvPr>
            <p:ph type="body" idx="1"/>
          </p:nvPr>
        </p:nvSpPr>
        <p:spPr>
          <a:xfrm>
            <a:off x="457200" y="1321422"/>
            <a:ext cx="11277600" cy="4926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539439"/>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 id="2147484214" r:id="rId15"/>
    <p:sldLayoutId id="2147484215" r:id="rId16"/>
    <p:sldLayoutId id="2147484216" r:id="rId17"/>
    <p:sldLayoutId id="2147484217" r:id="rId18"/>
    <p:sldLayoutId id="2147484218" r:id="rId19"/>
    <p:sldLayoutId id="2147484219" r:id="rId20"/>
    <p:sldLayoutId id="2147484220" r:id="rId21"/>
    <p:sldLayoutId id="2147484221" r:id="rId22"/>
    <p:sldLayoutId id="2147484222" r:id="rId23"/>
    <p:sldLayoutId id="2147484223" r:id="rId24"/>
  </p:sldLayoutIdLst>
  <p:hf hdr="0" dt="0"/>
  <p:txStyles>
    <p:titleStyle>
      <a:lvl1pPr algn="l" defTabSz="914400" rtl="0" eaLnBrk="1" latinLnBrk="0" hangingPunct="1">
        <a:lnSpc>
          <a:spcPct val="80000"/>
        </a:lnSpc>
        <a:spcBef>
          <a:spcPct val="0"/>
        </a:spcBef>
        <a:buNone/>
        <a:defRPr sz="3600" b="1" kern="1200" spc="-100" baseline="0">
          <a:solidFill>
            <a:srgbClr val="000000"/>
          </a:solidFill>
          <a:latin typeface="+mj-lt"/>
          <a:ea typeface="+mj-ea"/>
          <a:cs typeface="+mj-cs"/>
        </a:defRPr>
      </a:lvl1pPr>
    </p:titleStyle>
    <p:bodyStyle>
      <a:lvl1pPr marL="182880" marR="0" indent="-182880" algn="l" defTabSz="914400" rtl="0" eaLnBrk="1" fontAlgn="auto" latinLnBrk="0" hangingPunct="1">
        <a:lnSpc>
          <a:spcPct val="100000"/>
        </a:lnSpc>
        <a:spcBef>
          <a:spcPts val="0"/>
        </a:spcBef>
        <a:spcAft>
          <a:spcPts val="0"/>
        </a:spcAft>
        <a:buClrTx/>
        <a:buSzPct val="75000"/>
        <a:buFont typeface="Wingdings" pitchFamily="2" charset="2"/>
        <a:buChar char="§"/>
        <a:tabLst/>
        <a:defRPr sz="2000" b="0" kern="1200" spc="0" baseline="0">
          <a:solidFill>
            <a:schemeClr val="tx1"/>
          </a:solidFill>
          <a:latin typeface="+mn-lt"/>
          <a:ea typeface="+mn-ea"/>
          <a:cs typeface="+mn-cs"/>
        </a:defRPr>
      </a:lvl1pPr>
      <a:lvl2pPr marL="457200" marR="0" indent="-182880" algn="l" defTabSz="914400" rtl="0" eaLnBrk="1" fontAlgn="auto" latinLnBrk="0" hangingPunct="1">
        <a:lnSpc>
          <a:spcPct val="100000"/>
        </a:lnSpc>
        <a:spcBef>
          <a:spcPts val="0"/>
        </a:spcBef>
        <a:spcAft>
          <a:spcPts val="400"/>
        </a:spcAft>
        <a:buClrTx/>
        <a:buSzTx/>
        <a:buFont typeface="Apple Symbols" panose="02000000000000000000" pitchFamily="2" charset="-79"/>
        <a:buChar char="⎻"/>
        <a:tabLst/>
        <a:defRPr sz="1800" b="0" kern="1200">
          <a:solidFill>
            <a:schemeClr val="tx1"/>
          </a:solidFill>
          <a:latin typeface="+mn-lt"/>
          <a:ea typeface="+mn-ea"/>
          <a:cs typeface="+mn-cs"/>
        </a:defRPr>
      </a:lvl2pPr>
      <a:lvl3pPr marL="731520" marR="0" indent="-182880" algn="l" defTabSz="914400" rtl="0" eaLnBrk="1" fontAlgn="auto" latinLnBrk="0" hangingPunct="1">
        <a:lnSpc>
          <a:spcPct val="100000"/>
        </a:lnSpc>
        <a:spcBef>
          <a:spcPts val="0"/>
        </a:spcBef>
        <a:spcAft>
          <a:spcPts val="400"/>
        </a:spcAft>
        <a:buClrTx/>
        <a:buSzPct val="75000"/>
        <a:buFont typeface="Wingdings" pitchFamily="2" charset="2"/>
        <a:buChar char="§"/>
        <a:tabLst/>
        <a:defRPr sz="1600" b="0" kern="1200">
          <a:solidFill>
            <a:schemeClr val="tx1"/>
          </a:solidFill>
          <a:latin typeface="+mn-lt"/>
          <a:ea typeface="+mn-ea"/>
          <a:cs typeface="+mn-cs"/>
        </a:defRPr>
      </a:lvl3pPr>
      <a:lvl4pPr marL="1005840" marR="0" indent="-182880" algn="l" defTabSz="914400" rtl="0" eaLnBrk="1" fontAlgn="auto" latinLnBrk="0" hangingPunct="1">
        <a:lnSpc>
          <a:spcPct val="100000"/>
        </a:lnSpc>
        <a:spcBef>
          <a:spcPts val="0"/>
        </a:spcBef>
        <a:spcAft>
          <a:spcPts val="400"/>
        </a:spcAft>
        <a:buClrTx/>
        <a:buSzTx/>
        <a:buFont typeface="Apple Symbols" panose="02000000000000000000" pitchFamily="2" charset="-79"/>
        <a:buChar char="⎻"/>
        <a:tabLst/>
        <a:defRPr sz="1400" b="0" kern="1200">
          <a:solidFill>
            <a:schemeClr val="tx1"/>
          </a:solidFill>
          <a:latin typeface="+mn-lt"/>
          <a:ea typeface="+mn-ea"/>
          <a:cs typeface="+mn-cs"/>
        </a:defRPr>
      </a:lvl4pPr>
      <a:lvl5pPr marL="1280160" marR="0" indent="-182880" algn="l" defTabSz="914400" rtl="0" eaLnBrk="1" fontAlgn="auto" latinLnBrk="0" hangingPunct="1">
        <a:lnSpc>
          <a:spcPct val="100000"/>
        </a:lnSpc>
        <a:spcBef>
          <a:spcPts val="0"/>
        </a:spcBef>
        <a:spcAft>
          <a:spcPts val="400"/>
        </a:spcAft>
        <a:buClrTx/>
        <a:buSzPct val="75000"/>
        <a:buFont typeface="Wingdings" pitchFamily="2" charset="2"/>
        <a:buChar char="§"/>
        <a:tabLst/>
        <a:defRPr sz="1200" b="0" kern="1200">
          <a:solidFill>
            <a:schemeClr val="tx1"/>
          </a:solidFill>
          <a:latin typeface="+mn-lt"/>
          <a:ea typeface="+mn-ea"/>
          <a:cs typeface="+mn-cs"/>
        </a:defRPr>
      </a:lvl5pPr>
      <a:lvl6pPr marL="1554480" marR="0" indent="-182880" algn="l" defTabSz="914400" rtl="0" eaLnBrk="1" fontAlgn="auto" latinLnBrk="0" hangingPunct="1">
        <a:lnSpc>
          <a:spcPct val="100000"/>
        </a:lnSpc>
        <a:spcBef>
          <a:spcPts val="0"/>
        </a:spcBef>
        <a:spcAft>
          <a:spcPts val="400"/>
        </a:spcAft>
        <a:buClrTx/>
        <a:buSzTx/>
        <a:buFont typeface="Apple Symbols" panose="02000000000000000000" pitchFamily="2" charset="-79"/>
        <a:buChar char="⎻"/>
        <a:tabLst/>
        <a:defRPr sz="1200" kern="1200">
          <a:solidFill>
            <a:schemeClr val="tx1"/>
          </a:solidFill>
          <a:latin typeface="+mn-lt"/>
          <a:ea typeface="+mn-ea"/>
          <a:cs typeface="+mn-cs"/>
        </a:defRPr>
      </a:lvl6pPr>
      <a:lvl7pPr marL="1828800" marR="0" indent="-182880" algn="l" defTabSz="914400" rtl="0" eaLnBrk="1" fontAlgn="auto" latinLnBrk="0" hangingPunct="1">
        <a:lnSpc>
          <a:spcPct val="100000"/>
        </a:lnSpc>
        <a:spcBef>
          <a:spcPts val="0"/>
        </a:spcBef>
        <a:spcAft>
          <a:spcPts val="400"/>
        </a:spcAft>
        <a:buClrTx/>
        <a:buSzPct val="75000"/>
        <a:buFont typeface="Wingdings" pitchFamily="2" charset="2"/>
        <a:buChar char="§"/>
        <a:tabLst/>
        <a:defRPr sz="1200" b="0" kern="1200">
          <a:solidFill>
            <a:schemeClr val="tx1"/>
          </a:solidFill>
          <a:latin typeface="+mn-lt"/>
          <a:ea typeface="+mn-ea"/>
          <a:cs typeface="+mn-cs"/>
        </a:defRPr>
      </a:lvl7pPr>
      <a:lvl8pPr marL="2103120" marR="0" indent="-182880" algn="l" defTabSz="914400" rtl="0" eaLnBrk="1" fontAlgn="auto" latinLnBrk="0" hangingPunct="1">
        <a:lnSpc>
          <a:spcPct val="100000"/>
        </a:lnSpc>
        <a:spcBef>
          <a:spcPts val="0"/>
        </a:spcBef>
        <a:spcAft>
          <a:spcPts val="400"/>
        </a:spcAft>
        <a:buClrTx/>
        <a:buSzTx/>
        <a:buFont typeface="Apple Symbols" panose="02000000000000000000" pitchFamily="2" charset="-79"/>
        <a:buChar char="⎻"/>
        <a:tabLst/>
        <a:defRPr sz="1100" kern="1200">
          <a:solidFill>
            <a:schemeClr val="tx1"/>
          </a:solidFill>
          <a:latin typeface="+mn-lt"/>
          <a:ea typeface="+mn-ea"/>
          <a:cs typeface="+mn-cs"/>
        </a:defRPr>
      </a:lvl8pPr>
      <a:lvl9pPr marL="2377440" marR="0" indent="-182880" algn="l" defTabSz="914400" rtl="0" eaLnBrk="1" fontAlgn="auto" latinLnBrk="0" hangingPunct="1">
        <a:lnSpc>
          <a:spcPct val="100000"/>
        </a:lnSpc>
        <a:spcBef>
          <a:spcPts val="0"/>
        </a:spcBef>
        <a:spcAft>
          <a:spcPts val="400"/>
        </a:spcAft>
        <a:buClrTx/>
        <a:buSzPct val="75000"/>
        <a:buFont typeface="Wingdings" pitchFamily="2" charset="2"/>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p15:clr>
            <a:srgbClr val="F26B43"/>
          </p15:clr>
        </p15:guide>
        <p15:guide id="2" pos="288">
          <p15:clr>
            <a:srgbClr val="F26B43"/>
          </p15:clr>
        </p15:guide>
        <p15:guide id="3" pos="7392">
          <p15:clr>
            <a:srgbClr val="F26B43"/>
          </p15:clr>
        </p15:guide>
        <p15:guide id="4" orient="horz" pos="4104">
          <p15:clr>
            <a:srgbClr val="F26B43"/>
          </p15:clr>
        </p15:guide>
        <p15:guide id="5" orient="horz" pos="2160">
          <p15:clr>
            <a:srgbClr val="F26B43"/>
          </p15:clr>
        </p15:guide>
        <p15:guide id="6" pos="3840">
          <p15:clr>
            <a:srgbClr val="F26B43"/>
          </p15:clr>
        </p15:guide>
        <p15:guide id="7" orient="horz" pos="39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hyperlink" Target="mailto:celrb-micron.public.comments@usace.army.mil" TargetMode="Externa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0.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7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0.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0.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0.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28.xml.rels><?xml version="1.0" encoding="UTF-8" standalone="yes"?>
<Relationships xmlns="http://schemas.openxmlformats.org/package/2006/relationships"><Relationship Id="rId2" Type="http://schemas.openxmlformats.org/officeDocument/2006/relationships/hyperlink" Target="mailto:celrb-micron.public.comments@usace.army.mil" TargetMode="Externa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a:xfrm>
            <a:off x="266700" y="260931"/>
            <a:ext cx="5821279" cy="3088047"/>
          </a:xfrm>
        </p:spPr>
        <p:txBody>
          <a:bodyPr/>
          <a:lstStyle/>
          <a:p>
            <a:r>
              <a:rPr lang="en-US" dirty="0"/>
              <a:t>public scoping Meeting for Micron Semiconductor Facility, Clay, NY</a:t>
            </a:r>
            <a:br>
              <a:rPr lang="en-US" dirty="0"/>
            </a:br>
            <a:r>
              <a:rPr lang="en-US" dirty="0"/>
              <a:t>Environmental impact Statement</a:t>
            </a:r>
          </a:p>
        </p:txBody>
      </p:sp>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a:xfrm>
            <a:off x="265132" y="3507454"/>
            <a:ext cx="5821279" cy="1961529"/>
          </a:xfrm>
        </p:spPr>
        <p:txBody>
          <a:bodyPr/>
          <a:lstStyle/>
          <a:p>
            <a:r>
              <a:rPr lang="en-US" dirty="0"/>
              <a:t>March 19, 2024</a:t>
            </a:r>
          </a:p>
          <a:p>
            <a:r>
              <a:rPr lang="en-US" dirty="0"/>
              <a:t>Clay, NY</a:t>
            </a:r>
          </a:p>
          <a:p>
            <a:endParaRPr lang="en-US" dirty="0"/>
          </a:p>
        </p:txBody>
      </p:sp>
      <p:pic>
        <p:nvPicPr>
          <p:cNvPr id="3" name="Picture 2">
            <a:extLst>
              <a:ext uri="{FF2B5EF4-FFF2-40B4-BE49-F238E27FC236}">
                <a16:creationId xmlns:a16="http://schemas.microsoft.com/office/drawing/2014/main" id="{ACCAF9DC-D812-8432-6F18-D6237C921009}"/>
              </a:ext>
            </a:extLst>
          </p:cNvPr>
          <p:cNvPicPr>
            <a:picLocks noChangeAspect="1"/>
          </p:cNvPicPr>
          <p:nvPr/>
        </p:nvPicPr>
        <p:blipFill>
          <a:blip r:embed="rId2"/>
          <a:stretch>
            <a:fillRect/>
          </a:stretch>
        </p:blipFill>
        <p:spPr>
          <a:xfrm>
            <a:off x="6212860" y="858687"/>
            <a:ext cx="5800556" cy="4980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766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D0A3-E3B2-433A-86EC-51334FFF0153}"/>
              </a:ext>
            </a:extLst>
          </p:cNvPr>
          <p:cNvSpPr>
            <a:spLocks noGrp="1"/>
          </p:cNvSpPr>
          <p:nvPr>
            <p:ph type="title"/>
          </p:nvPr>
        </p:nvSpPr>
        <p:spPr/>
        <p:txBody>
          <a:bodyPr/>
          <a:lstStyle/>
          <a:p>
            <a:r>
              <a:rPr lang="en-US" dirty="0"/>
              <a:t>EIS PROCESS</a:t>
            </a:r>
          </a:p>
        </p:txBody>
      </p:sp>
      <p:sp>
        <p:nvSpPr>
          <p:cNvPr id="3" name="Date Placeholder 2">
            <a:extLst>
              <a:ext uri="{FF2B5EF4-FFF2-40B4-BE49-F238E27FC236}">
                <a16:creationId xmlns:a16="http://schemas.microsoft.com/office/drawing/2014/main" id="{C89A42DE-D95B-48C6-B95F-CF4DE8B924EE}"/>
              </a:ext>
            </a:extLst>
          </p:cNvPr>
          <p:cNvSpPr>
            <a:spLocks noGrp="1"/>
          </p:cNvSpPr>
          <p:nvPr>
            <p:ph type="dt" sz="half" idx="2"/>
          </p:nvPr>
        </p:nvSpPr>
        <p:spPr>
          <a:xfrm>
            <a:off x="9182100" y="6640512"/>
            <a:ext cx="2743200" cy="18288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225A36-843B-4599-BB9E-3A5ED1D8C4B7}" type="datetime1">
              <a:rPr lang="en-US" smtClean="0"/>
              <a:pPr/>
              <a:t>3/28/2024</a:t>
            </a:fld>
            <a:endParaRPr lang="en-US" dirty="0"/>
          </a:p>
        </p:txBody>
      </p:sp>
      <p:sp>
        <p:nvSpPr>
          <p:cNvPr id="6" name="TextBox 5">
            <a:extLst>
              <a:ext uri="{FF2B5EF4-FFF2-40B4-BE49-F238E27FC236}">
                <a16:creationId xmlns:a16="http://schemas.microsoft.com/office/drawing/2014/main" id="{8325FA36-45F2-E466-9F73-A5474E1028CD}"/>
              </a:ext>
            </a:extLst>
          </p:cNvPr>
          <p:cNvSpPr txBox="1"/>
          <p:nvPr/>
        </p:nvSpPr>
        <p:spPr>
          <a:xfrm>
            <a:off x="1350391" y="872351"/>
            <a:ext cx="7831709" cy="4681538"/>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B050"/>
                </a:solidFill>
                <a:effectLst/>
                <a:uLnTx/>
                <a:uFillTx/>
                <a:latin typeface="Arial"/>
                <a:ea typeface="+mn-ea"/>
                <a:cs typeface="Arial"/>
              </a:rPr>
              <a:t>Scoping Period: </a:t>
            </a:r>
            <a:r>
              <a:rPr kumimoji="0" lang="en-US" sz="2400" i="0" u="none" strike="noStrike" kern="1200" cap="none" spc="0" normalizeH="0" baseline="0" noProof="0" dirty="0">
                <a:ln>
                  <a:noFill/>
                </a:ln>
                <a:solidFill>
                  <a:srgbClr val="00B050"/>
                </a:solidFill>
                <a:effectLst/>
                <a:uLnTx/>
                <a:uFillTx/>
                <a:latin typeface="Arial"/>
                <a:ea typeface="+mn-ea"/>
                <a:cs typeface="Arial"/>
              </a:rPr>
              <a:t>March 5- April 4, 2024</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sz="2400" b="1" dirty="0">
                <a:solidFill>
                  <a:prstClr val="black"/>
                </a:solidFill>
                <a:latin typeface="Arial"/>
                <a:cs typeface="Arial"/>
              </a:rPr>
              <a:t>Preparation of Draft EIS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B050"/>
                </a:solidFill>
                <a:effectLst/>
                <a:uLnTx/>
                <a:uFillTx/>
                <a:latin typeface="Arial"/>
                <a:ea typeface="+mn-ea"/>
                <a:cs typeface="Arial"/>
              </a:rPr>
              <a:t>Draft EIS</a:t>
            </a:r>
            <a:r>
              <a:rPr kumimoji="0" lang="en-US" sz="2400" b="0" i="0" u="none" strike="noStrike" kern="1200" cap="none" spc="0" normalizeH="0" baseline="0" noProof="0" dirty="0">
                <a:ln>
                  <a:noFill/>
                </a:ln>
                <a:solidFill>
                  <a:srgbClr val="00B050"/>
                </a:solidFill>
                <a:effectLst/>
                <a:uLnTx/>
                <a:uFillTx/>
                <a:latin typeface="Arial"/>
                <a:ea typeface="+mn-ea"/>
                <a:cs typeface="Arial"/>
              </a:rPr>
              <a:t> </a:t>
            </a:r>
            <a:r>
              <a:rPr kumimoji="0" lang="en-US" sz="2400" b="1" i="0" u="none" strike="noStrike" kern="1200" cap="none" spc="0" normalizeH="0" baseline="0" noProof="0" dirty="0">
                <a:ln>
                  <a:noFill/>
                </a:ln>
                <a:solidFill>
                  <a:srgbClr val="00B050"/>
                </a:solidFill>
                <a:effectLst/>
                <a:uLnTx/>
                <a:uFillTx/>
                <a:latin typeface="Arial"/>
                <a:ea typeface="+mn-ea"/>
                <a:cs typeface="Arial"/>
              </a:rPr>
              <a:t>Comment period:</a:t>
            </a:r>
            <a:r>
              <a:rPr kumimoji="0" lang="en-US" sz="2400" b="0" i="0" u="none" strike="noStrike" kern="1200" cap="none" spc="0" normalizeH="0" baseline="0" noProof="0" dirty="0">
                <a:ln>
                  <a:noFill/>
                </a:ln>
                <a:solidFill>
                  <a:srgbClr val="00B050"/>
                </a:solidFill>
                <a:effectLst/>
                <a:uLnTx/>
                <a:uFillTx/>
                <a:latin typeface="Arial"/>
                <a:ea typeface="+mn-ea"/>
                <a:cs typeface="Arial"/>
              </a:rPr>
              <a:t> 45 days from Notice of Availability of DEIS (Federal Register) and will include public meeting.  </a:t>
            </a:r>
            <a:endParaRPr kumimoji="0" lang="en-US" sz="24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a:ea typeface="+mn-ea"/>
                <a:cs typeface="Arial"/>
              </a:rPr>
              <a:t>Final EIS:</a:t>
            </a:r>
            <a:r>
              <a:rPr kumimoji="0" lang="en-US" sz="2400" b="0" i="0" u="none" strike="noStrike" kern="1200" cap="none" spc="0" normalizeH="0" baseline="0" noProof="0" dirty="0">
                <a:ln>
                  <a:noFill/>
                </a:ln>
                <a:solidFill>
                  <a:prstClr val="black"/>
                </a:solidFill>
                <a:effectLst/>
                <a:uLnTx/>
                <a:uFillTx/>
                <a:latin typeface="Arial"/>
                <a:ea typeface="+mn-ea"/>
                <a:cs typeface="Arial"/>
              </a:rPr>
              <a:t>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sz="2400" b="1" dirty="0">
                <a:solidFill>
                  <a:srgbClr val="00B050"/>
                </a:solidFill>
                <a:latin typeface="Arial"/>
                <a:cs typeface="Arial"/>
              </a:rPr>
              <a:t>Final EIS Waiting Period: </a:t>
            </a:r>
            <a:r>
              <a:rPr lang="en-US" sz="2400" dirty="0">
                <a:solidFill>
                  <a:srgbClr val="00B050"/>
                </a:solidFill>
                <a:latin typeface="Arial"/>
                <a:cs typeface="Arial"/>
              </a:rPr>
              <a:t>Minimum 30 days from Notice of Availability for Final EIS (Federal Register)</a:t>
            </a:r>
            <a:endParaRPr kumimoji="0" lang="en-US" sz="2400" i="0" u="none" strike="noStrike" kern="1200" cap="none" spc="0" normalizeH="0" baseline="0" noProof="0" dirty="0">
              <a:ln>
                <a:noFill/>
              </a:ln>
              <a:solidFill>
                <a:srgbClr val="00B050"/>
              </a:solidFill>
              <a:effectLst/>
              <a:uLnTx/>
              <a:uFillTx/>
              <a:latin typeface="Arial"/>
              <a:ea typeface="+mn-ea"/>
              <a:cs typeface="Arial"/>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a:ea typeface="+mn-ea"/>
                <a:cs typeface="Arial"/>
              </a:rPr>
              <a:t>Record of Decision: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995E24F-FE29-AD4A-A3F7-BD5B675C2F1B}"/>
              </a:ext>
            </a:extLst>
          </p:cNvPr>
          <p:cNvSpPr txBox="1"/>
          <p:nvPr/>
        </p:nvSpPr>
        <p:spPr>
          <a:xfrm>
            <a:off x="7780020" y="5932626"/>
            <a:ext cx="4145280" cy="707886"/>
          </a:xfrm>
          <a:prstGeom prst="rect">
            <a:avLst/>
          </a:prstGeom>
          <a:noFill/>
        </p:spPr>
        <p:txBody>
          <a:bodyPr wrap="square" rtlCol="0">
            <a:spAutoFit/>
          </a:bodyPr>
          <a:lstStyle/>
          <a:p>
            <a:r>
              <a:rPr lang="en-US" sz="2000" b="1" dirty="0">
                <a:solidFill>
                  <a:srgbClr val="00B050"/>
                </a:solidFill>
              </a:rPr>
              <a:t>Green: </a:t>
            </a:r>
          </a:p>
          <a:p>
            <a:r>
              <a:rPr lang="en-US" sz="2000" b="1" dirty="0">
                <a:solidFill>
                  <a:srgbClr val="00B050"/>
                </a:solidFill>
              </a:rPr>
              <a:t>Opportunity for Public Comment</a:t>
            </a:r>
          </a:p>
        </p:txBody>
      </p:sp>
    </p:spTree>
    <p:extLst>
      <p:ext uri="{BB962C8B-B14F-4D97-AF65-F5344CB8AC3E}">
        <p14:creationId xmlns:p14="http://schemas.microsoft.com/office/powerpoint/2010/main" val="260597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A164-0B24-411B-98E5-A43D4C27184E}"/>
              </a:ext>
            </a:extLst>
          </p:cNvPr>
          <p:cNvSpPr>
            <a:spLocks noGrp="1"/>
          </p:cNvSpPr>
          <p:nvPr>
            <p:ph type="title"/>
          </p:nvPr>
        </p:nvSpPr>
        <p:spPr/>
        <p:txBody>
          <a:bodyPr/>
          <a:lstStyle/>
          <a:p>
            <a:r>
              <a:rPr lang="en-US" dirty="0">
                <a:latin typeface="+mj-lt"/>
              </a:rPr>
              <a:t>How to Provide Comments</a:t>
            </a:r>
          </a:p>
        </p:txBody>
      </p:sp>
      <p:sp>
        <p:nvSpPr>
          <p:cNvPr id="3" name="Date Placeholder 2">
            <a:extLst>
              <a:ext uri="{FF2B5EF4-FFF2-40B4-BE49-F238E27FC236}">
                <a16:creationId xmlns:a16="http://schemas.microsoft.com/office/drawing/2014/main" id="{DDFD1A8C-316A-47B7-A517-673723A0F71A}"/>
              </a:ext>
            </a:extLst>
          </p:cNvPr>
          <p:cNvSpPr>
            <a:spLocks noGrp="1"/>
          </p:cNvSpPr>
          <p:nvPr>
            <p:ph type="dt" sz="half" idx="2"/>
          </p:nvPr>
        </p:nvSpPr>
        <p:spPr>
          <a:xfrm>
            <a:off x="9182100" y="6640512"/>
            <a:ext cx="2743200" cy="18288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225A36-843B-4599-BB9E-3A5ED1D8C4B7}" type="datetime1">
              <a:rPr lang="en-US" smtClean="0"/>
              <a:pPr/>
              <a:t>3/28/2024</a:t>
            </a:fld>
            <a:endParaRPr lang="en-US" dirty="0">
              <a:latin typeface="+mj-lt"/>
            </a:endParaRPr>
          </a:p>
        </p:txBody>
      </p:sp>
      <p:sp>
        <p:nvSpPr>
          <p:cNvPr id="17" name="Rectangle 16">
            <a:extLst>
              <a:ext uri="{FF2B5EF4-FFF2-40B4-BE49-F238E27FC236}">
                <a16:creationId xmlns:a16="http://schemas.microsoft.com/office/drawing/2014/main" id="{42D15566-8607-4654-ABE4-06AC51B328BB}"/>
              </a:ext>
            </a:extLst>
          </p:cNvPr>
          <p:cNvSpPr/>
          <p:nvPr/>
        </p:nvSpPr>
        <p:spPr>
          <a:xfrm>
            <a:off x="231292" y="968306"/>
            <a:ext cx="11632223" cy="646331"/>
          </a:xfrm>
          <a:prstGeom prst="rect">
            <a:avLst/>
          </a:prstGeom>
        </p:spPr>
        <p:txBody>
          <a:bodyPr wrap="none">
            <a:spAutoFit/>
          </a:bodyPr>
          <a:lstStyle/>
          <a:p>
            <a:r>
              <a:rPr lang="en-US" sz="3600" b="1" dirty="0">
                <a:solidFill>
                  <a:schemeClr val="tx1">
                    <a:lumMod val="75000"/>
                    <a:lumOff val="25000"/>
                  </a:schemeClr>
                </a:solidFill>
                <a:latin typeface="+mj-lt"/>
              </a:rPr>
              <a:t>Comment Period is open from </a:t>
            </a:r>
            <a:r>
              <a:rPr lang="en-US" sz="3600" b="1" dirty="0">
                <a:solidFill>
                  <a:srgbClr val="FF0000"/>
                </a:solidFill>
                <a:latin typeface="+mj-lt"/>
              </a:rPr>
              <a:t>March 5- April 4, 2024</a:t>
            </a:r>
          </a:p>
        </p:txBody>
      </p:sp>
      <p:sp>
        <p:nvSpPr>
          <p:cNvPr id="5" name="TextBox 4">
            <a:extLst>
              <a:ext uri="{FF2B5EF4-FFF2-40B4-BE49-F238E27FC236}">
                <a16:creationId xmlns:a16="http://schemas.microsoft.com/office/drawing/2014/main" id="{DD9B50FA-9C69-564F-04C3-EDCD2C0A37FF}"/>
              </a:ext>
            </a:extLst>
          </p:cNvPr>
          <p:cNvSpPr txBox="1"/>
          <p:nvPr/>
        </p:nvSpPr>
        <p:spPr>
          <a:xfrm>
            <a:off x="1102769" y="1544391"/>
            <a:ext cx="8010427" cy="5027017"/>
          </a:xfrm>
          <a:prstGeom prst="rect">
            <a:avLst/>
          </a:prstGeom>
          <a:noFill/>
        </p:spPr>
        <p:txBody>
          <a:bodyPr wrap="square">
            <a:spAutoFit/>
          </a:bodyPr>
          <a:lstStyle/>
          <a:p>
            <a:pPr>
              <a:lnSpc>
                <a:spcPct val="150000"/>
              </a:lnSpc>
            </a:pPr>
            <a:r>
              <a:rPr lang="en-US" sz="1800" dirty="0">
                <a:latin typeface="Arial"/>
                <a:cs typeface="Arial"/>
              </a:rPr>
              <a:t>Three different ways to comment (only need to do 1): </a:t>
            </a:r>
          </a:p>
          <a:p>
            <a:pPr>
              <a:lnSpc>
                <a:spcPct val="150000"/>
              </a:lnSpc>
            </a:pPr>
            <a:endParaRPr lang="en-US" sz="1800" dirty="0">
              <a:latin typeface="Arial"/>
              <a:cs typeface="Arial"/>
            </a:endParaRPr>
          </a:p>
          <a:p>
            <a:pPr>
              <a:lnSpc>
                <a:spcPct val="150000"/>
              </a:lnSpc>
            </a:pPr>
            <a:r>
              <a:rPr lang="en-US" sz="1800" dirty="0">
                <a:latin typeface="Arial"/>
                <a:cs typeface="Arial"/>
              </a:rPr>
              <a:t>1. Oral comments during tonight’s scoping meeting</a:t>
            </a:r>
            <a:endParaRPr lang="en-US" dirty="0">
              <a:ea typeface="Calibri" panose="020F0502020204030204"/>
              <a:cs typeface="Calibri" panose="020F0502020204030204"/>
            </a:endParaRPr>
          </a:p>
          <a:p>
            <a:pPr marL="0">
              <a:lnSpc>
                <a:spcPct val="150000"/>
              </a:lnSpc>
              <a:spcBef>
                <a:spcPts val="0"/>
              </a:spcBef>
            </a:pPr>
            <a:endParaRPr lang="en-US" sz="1800" b="1" dirty="0">
              <a:latin typeface="Arial"/>
              <a:ea typeface="Times New Roman" panose="02020603050405020304" pitchFamily="18" charset="0"/>
              <a:cs typeface="Arial"/>
            </a:endParaRPr>
          </a:p>
          <a:p>
            <a:pPr marL="0">
              <a:lnSpc>
                <a:spcPct val="150000"/>
              </a:lnSpc>
              <a:spcBef>
                <a:spcPts val="0"/>
              </a:spcBef>
            </a:pPr>
            <a:r>
              <a:rPr lang="en-US" b="1" dirty="0">
                <a:latin typeface="Arial"/>
                <a:ea typeface="Times New Roman" panose="02020603050405020304" pitchFamily="18" charset="0"/>
                <a:cs typeface="Arial"/>
              </a:rPr>
              <a:t>2. </a:t>
            </a:r>
            <a:r>
              <a:rPr lang="en-US" sz="1800" b="1" dirty="0">
                <a:latin typeface="Arial"/>
                <a:ea typeface="Times New Roman" panose="02020603050405020304" pitchFamily="18" charset="0"/>
                <a:cs typeface="Arial"/>
              </a:rPr>
              <a:t>E-mail:</a:t>
            </a:r>
            <a:r>
              <a:rPr lang="en-US" sz="1800" dirty="0">
                <a:latin typeface="Arial"/>
                <a:ea typeface="Times New Roman" panose="02020603050405020304" pitchFamily="18" charset="0"/>
                <a:cs typeface="Arial"/>
              </a:rPr>
              <a:t> </a:t>
            </a:r>
            <a:r>
              <a:rPr lang="en-US" sz="1800" dirty="0">
                <a:effectLst/>
                <a:latin typeface="Arial"/>
                <a:ea typeface="Times New Roman" panose="02020603050405020304" pitchFamily="18" charset="0"/>
                <a:cs typeface="Arial"/>
              </a:rPr>
              <a:t>Submit via e-mail to:</a:t>
            </a:r>
          </a:p>
          <a:p>
            <a:pPr marL="0">
              <a:lnSpc>
                <a:spcPct val="150000"/>
              </a:lnSpc>
              <a:spcBef>
                <a:spcPts val="0"/>
              </a:spcBef>
            </a:pPr>
            <a:r>
              <a:rPr lang="en-US" sz="1800" dirty="0">
                <a:effectLst/>
                <a:latin typeface="Arial"/>
                <a:ea typeface="Times New Roman" panose="02020603050405020304" pitchFamily="18" charset="0"/>
                <a:cs typeface="Arial"/>
                <a:hlinkClick r:id="rId2"/>
              </a:rPr>
              <a:t>celrb-micron.public.comments@usace.army.mil</a:t>
            </a:r>
            <a:endParaRPr lang="en-US" sz="1800" dirty="0">
              <a:effectLst/>
              <a:latin typeface="Arial"/>
              <a:ea typeface="Times New Roman" panose="02020603050405020304" pitchFamily="18" charset="0"/>
              <a:cs typeface="Arial"/>
            </a:endParaRPr>
          </a:p>
          <a:p>
            <a:pPr marL="0">
              <a:lnSpc>
                <a:spcPct val="150000"/>
              </a:lnSpc>
              <a:spcBef>
                <a:spcPts val="0"/>
              </a:spcBef>
            </a:pPr>
            <a:endParaRPr lang="en-US" sz="1800" b="1" dirty="0">
              <a:effectLst/>
              <a:latin typeface="Arial"/>
              <a:ea typeface="Times New Roman" panose="02020603050405020304" pitchFamily="18" charset="0"/>
              <a:cs typeface="Arial"/>
            </a:endParaRPr>
          </a:p>
          <a:p>
            <a:pPr marL="0">
              <a:lnSpc>
                <a:spcPct val="150000"/>
              </a:lnSpc>
              <a:spcBef>
                <a:spcPts val="0"/>
              </a:spcBef>
            </a:pPr>
            <a:r>
              <a:rPr lang="en-US" b="1" dirty="0">
                <a:latin typeface="Arial"/>
                <a:ea typeface="Times New Roman" panose="02020603050405020304" pitchFamily="18" charset="0"/>
                <a:cs typeface="Arial"/>
              </a:rPr>
              <a:t>3. </a:t>
            </a:r>
            <a:r>
              <a:rPr lang="en-US" sz="1800" b="1" dirty="0">
                <a:effectLst/>
                <a:latin typeface="Arial"/>
                <a:ea typeface="Times New Roman" panose="02020603050405020304" pitchFamily="18" charset="0"/>
                <a:cs typeface="Arial"/>
              </a:rPr>
              <a:t>Mail:</a:t>
            </a:r>
            <a:r>
              <a:rPr lang="en-US" sz="1800" dirty="0">
                <a:effectLst/>
                <a:latin typeface="Arial"/>
                <a:ea typeface="Times New Roman" panose="02020603050405020304" pitchFamily="18" charset="0"/>
                <a:cs typeface="Arial"/>
              </a:rPr>
              <a:t> Comments can also be mailed to the USACE, Buffalo District at:</a:t>
            </a:r>
            <a:r>
              <a:rPr lang="en-US" sz="1800" dirty="0">
                <a:latin typeface="Arial"/>
                <a:ea typeface="Times New Roman" panose="02020603050405020304" pitchFamily="18" charset="0"/>
                <a:cs typeface="Arial"/>
              </a:rPr>
              <a:t> </a:t>
            </a:r>
          </a:p>
          <a:p>
            <a:pPr lvl="1">
              <a:lnSpc>
                <a:spcPct val="150000"/>
              </a:lnSpc>
            </a:pPr>
            <a:r>
              <a:rPr lang="en-US" b="1" i="1" dirty="0">
                <a:effectLst/>
                <a:latin typeface="Arial"/>
                <a:ea typeface="Times New Roman" panose="02020603050405020304" pitchFamily="18" charset="0"/>
                <a:cs typeface="Arial"/>
              </a:rPr>
              <a:t>U.S. Army Corps of Engineers, Buffalo District</a:t>
            </a:r>
          </a:p>
          <a:p>
            <a:pPr lvl="1">
              <a:lnSpc>
                <a:spcPct val="150000"/>
              </a:lnSpc>
            </a:pPr>
            <a:r>
              <a:rPr lang="en-US" b="1" i="1" dirty="0">
                <a:effectLst/>
                <a:latin typeface="Arial"/>
                <a:ea typeface="Times New Roman" panose="02020603050405020304" pitchFamily="18" charset="0"/>
                <a:cs typeface="Arial"/>
              </a:rPr>
              <a:t>Attn: Ms. Margaret Crawford</a:t>
            </a:r>
          </a:p>
          <a:p>
            <a:pPr lvl="1">
              <a:lnSpc>
                <a:spcPct val="150000"/>
              </a:lnSpc>
            </a:pPr>
            <a:r>
              <a:rPr lang="en-US" b="1" i="1" dirty="0">
                <a:effectLst/>
                <a:latin typeface="Arial"/>
                <a:ea typeface="Times New Roman" panose="02020603050405020304" pitchFamily="18" charset="0"/>
                <a:cs typeface="Arial"/>
              </a:rPr>
              <a:t>7413 County House Road</a:t>
            </a:r>
          </a:p>
          <a:p>
            <a:pPr lvl="1">
              <a:lnSpc>
                <a:spcPct val="150000"/>
              </a:lnSpc>
            </a:pPr>
            <a:r>
              <a:rPr lang="en-US" b="1" i="1" dirty="0">
                <a:effectLst/>
                <a:latin typeface="Arial"/>
                <a:ea typeface="Times New Roman" panose="02020603050405020304" pitchFamily="18" charset="0"/>
                <a:cs typeface="Arial"/>
              </a:rPr>
              <a:t>Auburn, New York 13021</a:t>
            </a:r>
            <a:r>
              <a:rPr lang="en-US" b="1" i="1" dirty="0">
                <a:latin typeface="Arial"/>
                <a:ea typeface="Times New Roman" panose="02020603050405020304" pitchFamily="18" charset="0"/>
                <a:cs typeface="Arial"/>
              </a:rPr>
              <a:t>  </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60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F92A72-F582-E64D-8181-FD39F04582CC}"/>
              </a:ext>
            </a:extLst>
          </p:cNvPr>
          <p:cNvSpPr>
            <a:spLocks noGrp="1"/>
          </p:cNvSpPr>
          <p:nvPr>
            <p:ph type="title"/>
          </p:nvPr>
        </p:nvSpPr>
        <p:spPr/>
        <p:txBody>
          <a:bodyPr/>
          <a:lstStyle/>
          <a:p>
            <a:r>
              <a:rPr lang="en-US"/>
              <a:t>Micron NY Project Overview</a:t>
            </a:r>
          </a:p>
        </p:txBody>
      </p:sp>
    </p:spTree>
    <p:extLst>
      <p:ext uri="{BB962C8B-B14F-4D97-AF65-F5344CB8AC3E}">
        <p14:creationId xmlns:p14="http://schemas.microsoft.com/office/powerpoint/2010/main" val="99715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1C8C6-A586-3C1C-E4D3-339DEEA8C6F1}"/>
              </a:ext>
            </a:extLst>
          </p:cNvPr>
          <p:cNvSpPr>
            <a:spLocks noGrp="1"/>
          </p:cNvSpPr>
          <p:nvPr>
            <p:ph type="title"/>
          </p:nvPr>
        </p:nvSpPr>
        <p:spPr/>
        <p:txBody>
          <a:bodyPr/>
          <a:lstStyle/>
          <a:p>
            <a:r>
              <a:rPr kumimoji="0" lang="en-US" sz="3200" i="0" u="none" strike="noStrike" kern="1200" cap="none" spc="0" normalizeH="0" baseline="0" noProof="0">
                <a:ln>
                  <a:noFill/>
                </a:ln>
                <a:solidFill>
                  <a:srgbClr val="FFFFFF"/>
                </a:solidFill>
                <a:effectLst/>
                <a:uLnTx/>
                <a:uFillTx/>
                <a:latin typeface="Arial" panose="020B0604020202020204"/>
                <a:ea typeface="+mn-ea"/>
                <a:cs typeface="+mn-cs"/>
              </a:rPr>
              <a:t>Transforming how the world uses information to enrich life </a:t>
            </a:r>
            <a:r>
              <a:rPr kumimoji="0" lang="en-US" sz="3200" u="none" strike="noStrike" kern="1200" cap="none" spc="0" normalizeH="0" baseline="0" noProof="0">
                <a:ln>
                  <a:noFill/>
                </a:ln>
                <a:solidFill>
                  <a:srgbClr val="FFFFFF"/>
                </a:solidFill>
                <a:effectLst/>
                <a:uLnTx/>
                <a:uFillTx/>
                <a:latin typeface="Arial" panose="020B0604020202020204"/>
                <a:ea typeface="+mn-ea"/>
                <a:cs typeface="+mn-cs"/>
              </a:rPr>
              <a:t>for all</a:t>
            </a:r>
            <a:endParaRPr lang="en-US"/>
          </a:p>
        </p:txBody>
      </p:sp>
      <p:sp>
        <p:nvSpPr>
          <p:cNvPr id="3" name="Content Placeholder 2">
            <a:extLst>
              <a:ext uri="{FF2B5EF4-FFF2-40B4-BE49-F238E27FC236}">
                <a16:creationId xmlns:a16="http://schemas.microsoft.com/office/drawing/2014/main" id="{97506340-9E9E-FE2E-C75E-FB115F60DBAC}"/>
              </a:ext>
            </a:extLst>
          </p:cNvPr>
          <p:cNvSpPr>
            <a:spLocks noGrp="1"/>
          </p:cNvSpPr>
          <p:nvPr>
            <p:ph sz="half" idx="1"/>
          </p:nvPr>
        </p:nvSpPr>
        <p:spPr>
          <a:xfrm>
            <a:off x="484632" y="1670739"/>
            <a:ext cx="6830568" cy="4709160"/>
          </a:xfrm>
        </p:spPr>
        <p:txBody>
          <a:bodyPr/>
          <a:lstStyle/>
          <a:p>
            <a:r>
              <a:rPr lang="en-US" sz="1600"/>
              <a:t>Engaged team members</a:t>
            </a:r>
          </a:p>
          <a:p>
            <a:r>
              <a:rPr lang="en-US" sz="1600"/>
              <a:t>Leading-edge products</a:t>
            </a:r>
          </a:p>
          <a:p>
            <a:r>
              <a:rPr lang="en-US" sz="1600"/>
              <a:t>Responsible operations</a:t>
            </a:r>
          </a:p>
        </p:txBody>
      </p:sp>
      <p:sp>
        <p:nvSpPr>
          <p:cNvPr id="5" name="Rectangle 4">
            <a:extLst>
              <a:ext uri="{FF2B5EF4-FFF2-40B4-BE49-F238E27FC236}">
                <a16:creationId xmlns:a16="http://schemas.microsoft.com/office/drawing/2014/main" id="{8C295118-A8F0-F436-DD94-0511FEF1BD12}"/>
              </a:ext>
            </a:extLst>
          </p:cNvPr>
          <p:cNvSpPr/>
          <p:nvPr/>
        </p:nvSpPr>
        <p:spPr>
          <a:xfrm>
            <a:off x="8040343" y="4065892"/>
            <a:ext cx="4353406" cy="1229844"/>
          </a:xfrm>
          <a:prstGeom prst="rect">
            <a:avLst/>
          </a:prstGeom>
          <a:noFill/>
          <a:ln w="12700" cap="sq">
            <a:noFill/>
            <a:miter lim="800000"/>
          </a:ln>
          <a:effectLst/>
        </p:spPr>
        <p:txBody>
          <a:bodyPr lIns="0" tIns="0" rIns="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ea typeface="+mn-ea"/>
                <a:cs typeface="+mn-cs"/>
              </a:rPr>
              <a:t>One of the largest semiconductor companies</a:t>
            </a:r>
            <a:endParaRPr kumimoji="0" lang="en-US" sz="1600" b="0" i="0" u="none" strike="noStrike" kern="0" cap="none" spc="0" normalizeH="0" baseline="0" noProof="0">
              <a:ln>
                <a:noFill/>
              </a:ln>
              <a:solidFill>
                <a:srgbClr val="FFFFFF"/>
              </a:solidFill>
              <a:effectLst/>
              <a:uLnTx/>
              <a:uFillTx/>
              <a:latin typeface="Arial"/>
              <a:ea typeface="+mn-ea"/>
              <a:cs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da-DK" sz="3000" b="1" i="0" u="none" strike="noStrike" kern="0" cap="none" spc="0" normalizeH="0" baseline="0" noProof="0" dirty="0">
                <a:ln>
                  <a:noFill/>
                </a:ln>
                <a:solidFill>
                  <a:srgbClr val="FFFFFF"/>
                </a:solidFill>
                <a:effectLst/>
                <a:uLnTx/>
                <a:uFillTx/>
                <a:latin typeface="Arial"/>
                <a:ea typeface="+mn-ea"/>
                <a:cs typeface="Arial"/>
              </a:rPr>
              <a:t>in the </a:t>
            </a:r>
            <a:r>
              <a:rPr kumimoji="0" lang="da-DK" sz="3000" b="1" i="0" u="none" strike="noStrike" kern="0" cap="none" spc="0" normalizeH="0" baseline="0" noProof="0" dirty="0" err="1">
                <a:ln>
                  <a:noFill/>
                </a:ln>
                <a:solidFill>
                  <a:srgbClr val="FFFFFF"/>
                </a:solidFill>
                <a:effectLst/>
                <a:uLnTx/>
                <a:uFillTx/>
                <a:latin typeface="Arial"/>
                <a:ea typeface="+mn-ea"/>
                <a:cs typeface="Arial"/>
              </a:rPr>
              <a:t>world</a:t>
            </a:r>
            <a:endParaRPr kumimoji="0" lang="en-US" sz="30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F1636473-8FFC-155B-787D-FE571E063603}"/>
              </a:ext>
            </a:extLst>
          </p:cNvPr>
          <p:cNvSpPr/>
          <p:nvPr/>
        </p:nvSpPr>
        <p:spPr>
          <a:xfrm>
            <a:off x="8258057" y="1549087"/>
            <a:ext cx="3449313" cy="1213974"/>
          </a:xfrm>
          <a:prstGeom prst="rect">
            <a:avLst/>
          </a:prstGeom>
          <a:noFill/>
          <a:ln w="12700" cap="sq">
            <a:noFill/>
            <a:miter lim="800000"/>
          </a:ln>
          <a:effectLst/>
        </p:spPr>
        <p:txBody>
          <a:bodyPr lIns="0" tIns="0" rIns="182880" rtlCol="0" anchor="ct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Arial"/>
                <a:ea typeface="+mn-ea"/>
                <a:cs typeface="+mn-cs"/>
              </a:rPr>
              <a:t>Headquartered in</a:t>
            </a:r>
            <a:br>
              <a:rPr kumimoji="0" lang="en-US" sz="2400" b="0" i="0" u="none" strike="noStrike" kern="0" cap="none" spc="0" normalizeH="0" baseline="0" noProof="0">
                <a:ln>
                  <a:noFill/>
                </a:ln>
                <a:solidFill>
                  <a:srgbClr val="FFFFFF"/>
                </a:solidFill>
                <a:effectLst/>
                <a:uLnTx/>
                <a:uFillTx/>
                <a:latin typeface="Arial"/>
                <a:ea typeface="+mn-ea"/>
                <a:cs typeface="+mn-cs"/>
              </a:rPr>
            </a:br>
            <a:r>
              <a:rPr kumimoji="0" lang="en-US" sz="2400" b="1" i="0" u="none" strike="noStrike" kern="0" cap="none" spc="0" normalizeH="0" baseline="0" noProof="0">
                <a:ln>
                  <a:noFill/>
                </a:ln>
                <a:solidFill>
                  <a:srgbClr val="FFFFFF"/>
                </a:solidFill>
                <a:effectLst/>
                <a:uLnTx/>
                <a:uFillTx/>
                <a:latin typeface="Arial"/>
                <a:ea typeface="+mn-ea"/>
                <a:cs typeface="+mn-cs"/>
              </a:rPr>
              <a:t>Boise, Idaho, USA</a:t>
            </a:r>
          </a:p>
        </p:txBody>
      </p:sp>
      <p:sp>
        <p:nvSpPr>
          <p:cNvPr id="7" name="Rectangle 6">
            <a:extLst>
              <a:ext uri="{FF2B5EF4-FFF2-40B4-BE49-F238E27FC236}">
                <a16:creationId xmlns:a16="http://schemas.microsoft.com/office/drawing/2014/main" id="{696A3217-97E9-E0C6-15EF-EE3365B97202}"/>
              </a:ext>
            </a:extLst>
          </p:cNvPr>
          <p:cNvSpPr/>
          <p:nvPr/>
        </p:nvSpPr>
        <p:spPr>
          <a:xfrm>
            <a:off x="8258057" y="321128"/>
            <a:ext cx="3449313" cy="1213975"/>
          </a:xfrm>
          <a:prstGeom prst="rect">
            <a:avLst/>
          </a:prstGeom>
          <a:noFill/>
          <a:ln w="12700" cap="sq">
            <a:noFill/>
            <a:miter lim="800000"/>
          </a:ln>
          <a:effectLst/>
        </p:spPr>
        <p:txBody>
          <a:bodyPr lIns="0" tIns="0" rIns="182880" rtlCol="0" anchor="ct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Arial"/>
                <a:ea typeface="+mn-ea"/>
                <a:cs typeface="+mn-cs"/>
              </a:rPr>
              <a:t>Founded on </a:t>
            </a:r>
            <a:br>
              <a:rPr kumimoji="0" lang="en-US" sz="2400" b="0" i="0" u="none" strike="noStrike" kern="0" cap="none" spc="0" normalizeH="0" baseline="0" noProof="0">
                <a:ln>
                  <a:noFill/>
                </a:ln>
                <a:solidFill>
                  <a:srgbClr val="FFFFFF"/>
                </a:solidFill>
                <a:effectLst/>
                <a:uLnTx/>
                <a:uFillTx/>
                <a:latin typeface="Arial"/>
                <a:ea typeface="+mn-ea"/>
                <a:cs typeface="+mn-cs"/>
              </a:rPr>
            </a:br>
            <a:r>
              <a:rPr kumimoji="0" lang="en-US" sz="2400" b="1" i="0" u="none" strike="noStrike" kern="0" cap="none" spc="0" normalizeH="0" baseline="0" noProof="0">
                <a:ln>
                  <a:noFill/>
                </a:ln>
                <a:solidFill>
                  <a:srgbClr val="FFFFFF"/>
                </a:solidFill>
                <a:effectLst/>
                <a:uLnTx/>
                <a:uFillTx/>
                <a:latin typeface="Arial"/>
                <a:ea typeface="+mn-ea"/>
                <a:cs typeface="+mn-cs"/>
              </a:rPr>
              <a:t>October 5, 1978</a:t>
            </a:r>
          </a:p>
        </p:txBody>
      </p:sp>
      <p:sp>
        <p:nvSpPr>
          <p:cNvPr id="8" name="Rectangle 7">
            <a:extLst>
              <a:ext uri="{FF2B5EF4-FFF2-40B4-BE49-F238E27FC236}">
                <a16:creationId xmlns:a16="http://schemas.microsoft.com/office/drawing/2014/main" id="{9611C4CA-6A07-CD2D-3313-E96E981F4F34}"/>
              </a:ext>
            </a:extLst>
          </p:cNvPr>
          <p:cNvSpPr/>
          <p:nvPr/>
        </p:nvSpPr>
        <p:spPr>
          <a:xfrm>
            <a:off x="8258057" y="2824194"/>
            <a:ext cx="2589076" cy="1169128"/>
          </a:xfrm>
          <a:prstGeom prst="rect">
            <a:avLst/>
          </a:prstGeom>
          <a:noFill/>
          <a:ln w="12700" cap="sq">
            <a:noFill/>
            <a:miter lim="800000"/>
          </a:ln>
          <a:effectLst/>
        </p:spPr>
        <p:txBody>
          <a:bodyPr lIns="0" tIns="45720" rIns="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a-DK" sz="4800" b="1" i="0" u="none" strike="noStrike" kern="0" cap="none" spc="-150" normalizeH="0" baseline="0" noProof="0" dirty="0">
                <a:ln>
                  <a:noFill/>
                </a:ln>
                <a:solidFill>
                  <a:srgbClr val="FFFFFF"/>
                </a:solidFill>
                <a:effectLst/>
                <a:uLnTx/>
                <a:uFillTx/>
                <a:latin typeface="Arial"/>
                <a:ea typeface="+mn-ea"/>
                <a:cs typeface="+mn-cs"/>
              </a:rPr>
              <a:t>$15.5B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FY2023 revenue</a:t>
            </a:r>
          </a:p>
        </p:txBody>
      </p:sp>
      <p:sp>
        <p:nvSpPr>
          <p:cNvPr id="10" name="World">
            <a:extLst>
              <a:ext uri="{FF2B5EF4-FFF2-40B4-BE49-F238E27FC236}">
                <a16:creationId xmlns:a16="http://schemas.microsoft.com/office/drawing/2014/main" id="{43793C4C-94B6-675A-6DCD-39AE7D8057CD}"/>
              </a:ext>
              <a:ext uri="{C183D7F6-B498-43B3-948B-1728B52AA6E4}">
                <adec:decorative xmlns:adec="http://schemas.microsoft.com/office/drawing/2017/decorative" val="1"/>
              </a:ext>
            </a:extLst>
          </p:cNvPr>
          <p:cNvSpPr>
            <a:spLocks noChangeAspect="1" noEditPoints="1"/>
          </p:cNvSpPr>
          <p:nvPr/>
        </p:nvSpPr>
        <p:spPr bwMode="auto">
          <a:xfrm>
            <a:off x="983624" y="3095857"/>
            <a:ext cx="5698876" cy="3359097"/>
          </a:xfrm>
          <a:custGeom>
            <a:avLst/>
            <a:gdLst>
              <a:gd name="T0" fmla="*/ 14722 w 18326"/>
              <a:gd name="T1" fmla="*/ 5954 h 10798"/>
              <a:gd name="T2" fmla="*/ 14834 w 18326"/>
              <a:gd name="T3" fmla="*/ 7220 h 10798"/>
              <a:gd name="T4" fmla="*/ 15454 w 18326"/>
              <a:gd name="T5" fmla="*/ 7682 h 10798"/>
              <a:gd name="T6" fmla="*/ 18110 w 18326"/>
              <a:gd name="T7" fmla="*/ 9763 h 10798"/>
              <a:gd name="T8" fmla="*/ 17641 w 18326"/>
              <a:gd name="T9" fmla="*/ 10562 h 10798"/>
              <a:gd name="T10" fmla="*/ 16699 w 18326"/>
              <a:gd name="T11" fmla="*/ 7957 h 10798"/>
              <a:gd name="T12" fmla="*/ 14948 w 18326"/>
              <a:gd name="T13" fmla="*/ 9179 h 10798"/>
              <a:gd name="T14" fmla="*/ 17137 w 18326"/>
              <a:gd name="T15" fmla="*/ 8709 h 10798"/>
              <a:gd name="T16" fmla="*/ 14937 w 18326"/>
              <a:gd name="T17" fmla="*/ 954 h 10798"/>
              <a:gd name="T18" fmla="*/ 13020 w 18326"/>
              <a:gd name="T19" fmla="*/ 769 h 10798"/>
              <a:gd name="T20" fmla="*/ 11454 w 18326"/>
              <a:gd name="T21" fmla="*/ 2175 h 10798"/>
              <a:gd name="T22" fmla="*/ 9090 w 18326"/>
              <a:gd name="T23" fmla="*/ 2826 h 10798"/>
              <a:gd name="T24" fmla="*/ 9672 w 18326"/>
              <a:gd name="T25" fmla="*/ 3226 h 10798"/>
              <a:gd name="T26" fmla="*/ 8809 w 18326"/>
              <a:gd name="T27" fmla="*/ 3812 h 10798"/>
              <a:gd name="T28" fmla="*/ 8709 w 18326"/>
              <a:gd name="T29" fmla="*/ 4674 h 10798"/>
              <a:gd name="T30" fmla="*/ 9279 w 18326"/>
              <a:gd name="T31" fmla="*/ 4468 h 10798"/>
              <a:gd name="T32" fmla="*/ 10221 w 18326"/>
              <a:gd name="T33" fmla="*/ 4283 h 10798"/>
              <a:gd name="T34" fmla="*/ 10024 w 18326"/>
              <a:gd name="T35" fmla="*/ 4846 h 10798"/>
              <a:gd name="T36" fmla="*/ 9163 w 18326"/>
              <a:gd name="T37" fmla="*/ 5152 h 10798"/>
              <a:gd name="T38" fmla="*/ 8313 w 18326"/>
              <a:gd name="T39" fmla="*/ 6837 h 10798"/>
              <a:gd name="T40" fmla="*/ 10285 w 18326"/>
              <a:gd name="T41" fmla="*/ 8879 h 10798"/>
              <a:gd name="T42" fmla="*/ 10742 w 18326"/>
              <a:gd name="T43" fmla="*/ 6056 h 10798"/>
              <a:gd name="T44" fmla="*/ 11455 w 18326"/>
              <a:gd name="T45" fmla="*/ 5676 h 10798"/>
              <a:gd name="T46" fmla="*/ 13009 w 18326"/>
              <a:gd name="T47" fmla="*/ 6660 h 10798"/>
              <a:gd name="T48" fmla="*/ 14505 w 18326"/>
              <a:gd name="T49" fmla="*/ 7070 h 10798"/>
              <a:gd name="T50" fmla="*/ 15326 w 18326"/>
              <a:gd name="T51" fmla="*/ 5265 h 10798"/>
              <a:gd name="T52" fmla="*/ 15463 w 18326"/>
              <a:gd name="T53" fmla="*/ 4886 h 10798"/>
              <a:gd name="T54" fmla="*/ 15900 w 18326"/>
              <a:gd name="T55" fmla="*/ 2520 h 10798"/>
              <a:gd name="T56" fmla="*/ 16802 w 18326"/>
              <a:gd name="T57" fmla="*/ 2927 h 10798"/>
              <a:gd name="T58" fmla="*/ 15841 w 18326"/>
              <a:gd name="T59" fmla="*/ 4805 h 10798"/>
              <a:gd name="T60" fmla="*/ 16337 w 18326"/>
              <a:gd name="T61" fmla="*/ 4776 h 10798"/>
              <a:gd name="T62" fmla="*/ 16123 w 18326"/>
              <a:gd name="T63" fmla="*/ 4316 h 10798"/>
              <a:gd name="T64" fmla="*/ 16068 w 18326"/>
              <a:gd name="T65" fmla="*/ 7273 h 10798"/>
              <a:gd name="T66" fmla="*/ 15976 w 18326"/>
              <a:gd name="T67" fmla="*/ 3252 h 10798"/>
              <a:gd name="T68" fmla="*/ 5418 w 18326"/>
              <a:gd name="T69" fmla="*/ 1693 h 10798"/>
              <a:gd name="T70" fmla="*/ 4990 w 18326"/>
              <a:gd name="T71" fmla="*/ 2573 h 10798"/>
              <a:gd name="T72" fmla="*/ 4986 w 18326"/>
              <a:gd name="T73" fmla="*/ 550 h 10798"/>
              <a:gd name="T74" fmla="*/ 8679 w 18326"/>
              <a:gd name="T75" fmla="*/ 3825 h 10798"/>
              <a:gd name="T76" fmla="*/ 4974 w 18326"/>
              <a:gd name="T77" fmla="*/ 1289 h 10798"/>
              <a:gd name="T78" fmla="*/ 6002 w 18326"/>
              <a:gd name="T79" fmla="*/ 656 h 10798"/>
              <a:gd name="T80" fmla="*/ 5194 w 18326"/>
              <a:gd name="T81" fmla="*/ 787 h 10798"/>
              <a:gd name="T82" fmla="*/ 11073 w 18326"/>
              <a:gd name="T83" fmla="*/ 8029 h 10798"/>
              <a:gd name="T84" fmla="*/ 5696 w 18326"/>
              <a:gd name="T85" fmla="*/ 6770 h 10798"/>
              <a:gd name="T86" fmla="*/ 3423 w 18326"/>
              <a:gd name="T87" fmla="*/ 6033 h 10798"/>
              <a:gd name="T88" fmla="*/ 5376 w 18326"/>
              <a:gd name="T89" fmla="*/ 4266 h 10798"/>
              <a:gd name="T90" fmla="*/ 5240 w 18326"/>
              <a:gd name="T91" fmla="*/ 3229 h 10798"/>
              <a:gd name="T92" fmla="*/ 4011 w 18326"/>
              <a:gd name="T93" fmla="*/ 3090 h 10798"/>
              <a:gd name="T94" fmla="*/ 4419 w 18326"/>
              <a:gd name="T95" fmla="*/ 2054 h 10798"/>
              <a:gd name="T96" fmla="*/ 1298 w 18326"/>
              <a:gd name="T97" fmla="*/ 1067 h 10798"/>
              <a:gd name="T98" fmla="*/ 46 w 18326"/>
              <a:gd name="T99" fmla="*/ 2912 h 10798"/>
              <a:gd name="T100" fmla="*/ 2107 w 18326"/>
              <a:gd name="T101" fmla="*/ 5006 h 10798"/>
              <a:gd name="T102" fmla="*/ 3453 w 18326"/>
              <a:gd name="T103" fmla="*/ 6308 h 10798"/>
              <a:gd name="T104" fmla="*/ 4592 w 18326"/>
              <a:gd name="T105" fmla="*/ 9517 h 10798"/>
              <a:gd name="T106" fmla="*/ 5430 w 18326"/>
              <a:gd name="T107" fmla="*/ 9486 h 10798"/>
              <a:gd name="T108" fmla="*/ 4383 w 18326"/>
              <a:gd name="T109" fmla="*/ 1424 h 10798"/>
              <a:gd name="T110" fmla="*/ 7655 w 18326"/>
              <a:gd name="T111" fmla="*/ 2734 h 10798"/>
              <a:gd name="T112" fmla="*/ 7806 w 18326"/>
              <a:gd name="T113" fmla="*/ 1548 h 10798"/>
              <a:gd name="T114" fmla="*/ 7767 w 18326"/>
              <a:gd name="T115" fmla="*/ 259 h 10798"/>
              <a:gd name="T116" fmla="*/ 6060 w 18326"/>
              <a:gd name="T117" fmla="*/ 1014 h 10798"/>
              <a:gd name="T118" fmla="*/ 3408 w 18326"/>
              <a:gd name="T119" fmla="*/ 1351 h 10798"/>
              <a:gd name="T120" fmla="*/ 4407 w 18326"/>
              <a:gd name="T121" fmla="*/ 885 h 10798"/>
              <a:gd name="T122" fmla="*/ 3560 w 18326"/>
              <a:gd name="T123" fmla="*/ 1844 h 10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26" h="10798">
                <a:moveTo>
                  <a:pt x="15344" y="5805"/>
                </a:moveTo>
                <a:lnTo>
                  <a:pt x="15344" y="5805"/>
                </a:lnTo>
                <a:cubicBezTo>
                  <a:pt x="15354" y="5805"/>
                  <a:pt x="15363" y="5798"/>
                  <a:pt x="15365" y="5788"/>
                </a:cubicBezTo>
                <a:lnTo>
                  <a:pt x="15382" y="5723"/>
                </a:lnTo>
                <a:cubicBezTo>
                  <a:pt x="15383" y="5721"/>
                  <a:pt x="15383" y="5719"/>
                  <a:pt x="15383" y="5717"/>
                </a:cubicBezTo>
                <a:lnTo>
                  <a:pt x="15383" y="5577"/>
                </a:lnTo>
                <a:cubicBezTo>
                  <a:pt x="15383" y="5564"/>
                  <a:pt x="15373" y="5554"/>
                  <a:pt x="15361" y="5554"/>
                </a:cubicBezTo>
                <a:lnTo>
                  <a:pt x="15349" y="5554"/>
                </a:lnTo>
                <a:cubicBezTo>
                  <a:pt x="15343" y="5554"/>
                  <a:pt x="15337" y="5557"/>
                  <a:pt x="15333" y="5561"/>
                </a:cubicBezTo>
                <a:lnTo>
                  <a:pt x="15278" y="5615"/>
                </a:lnTo>
                <a:cubicBezTo>
                  <a:pt x="15274" y="5620"/>
                  <a:pt x="15272" y="5625"/>
                  <a:pt x="15272" y="5631"/>
                </a:cubicBezTo>
                <a:lnTo>
                  <a:pt x="15272" y="5699"/>
                </a:lnTo>
                <a:cubicBezTo>
                  <a:pt x="15272" y="5703"/>
                  <a:pt x="15273" y="5706"/>
                  <a:pt x="15275" y="5710"/>
                </a:cubicBezTo>
                <a:lnTo>
                  <a:pt x="15325" y="5794"/>
                </a:lnTo>
                <a:cubicBezTo>
                  <a:pt x="15329" y="5801"/>
                  <a:pt x="15336" y="5805"/>
                  <a:pt x="15344" y="5805"/>
                </a:cubicBezTo>
                <a:close/>
                <a:moveTo>
                  <a:pt x="16565" y="9940"/>
                </a:moveTo>
                <a:lnTo>
                  <a:pt x="16565" y="9940"/>
                </a:lnTo>
                <a:lnTo>
                  <a:pt x="16471" y="9940"/>
                </a:lnTo>
                <a:cubicBezTo>
                  <a:pt x="16465" y="9940"/>
                  <a:pt x="16459" y="9938"/>
                  <a:pt x="16455" y="9933"/>
                </a:cubicBezTo>
                <a:lnTo>
                  <a:pt x="16414" y="9892"/>
                </a:lnTo>
                <a:lnTo>
                  <a:pt x="16373" y="9892"/>
                </a:lnTo>
                <a:lnTo>
                  <a:pt x="16389" y="9986"/>
                </a:lnTo>
                <a:cubicBezTo>
                  <a:pt x="16390" y="9993"/>
                  <a:pt x="16388" y="10001"/>
                  <a:pt x="16383" y="10006"/>
                </a:cubicBezTo>
                <a:lnTo>
                  <a:pt x="16368" y="10020"/>
                </a:lnTo>
                <a:cubicBezTo>
                  <a:pt x="16364" y="10025"/>
                  <a:pt x="16361" y="10031"/>
                  <a:pt x="16361" y="10037"/>
                </a:cubicBezTo>
                <a:lnTo>
                  <a:pt x="16361" y="10109"/>
                </a:lnTo>
                <a:cubicBezTo>
                  <a:pt x="16361" y="10115"/>
                  <a:pt x="16364" y="10121"/>
                  <a:pt x="16368" y="10125"/>
                </a:cubicBezTo>
                <a:lnTo>
                  <a:pt x="16398" y="10155"/>
                </a:lnTo>
                <a:cubicBezTo>
                  <a:pt x="16403" y="10160"/>
                  <a:pt x="16408" y="10162"/>
                  <a:pt x="16415" y="10162"/>
                </a:cubicBezTo>
                <a:lnTo>
                  <a:pt x="16440" y="10162"/>
                </a:lnTo>
                <a:cubicBezTo>
                  <a:pt x="16453" y="10162"/>
                  <a:pt x="16463" y="10152"/>
                  <a:pt x="16463" y="10139"/>
                </a:cubicBezTo>
                <a:cubicBezTo>
                  <a:pt x="16463" y="10126"/>
                  <a:pt x="16473" y="10116"/>
                  <a:pt x="16486" y="10116"/>
                </a:cubicBezTo>
                <a:lnTo>
                  <a:pt x="16502" y="10116"/>
                </a:lnTo>
                <a:cubicBezTo>
                  <a:pt x="16510" y="10116"/>
                  <a:pt x="16518" y="10111"/>
                  <a:pt x="16522" y="10105"/>
                </a:cubicBezTo>
                <a:lnTo>
                  <a:pt x="16584" y="10002"/>
                </a:lnTo>
                <a:cubicBezTo>
                  <a:pt x="16587" y="9999"/>
                  <a:pt x="16588" y="9994"/>
                  <a:pt x="16588" y="9990"/>
                </a:cubicBezTo>
                <a:lnTo>
                  <a:pt x="16588" y="9963"/>
                </a:lnTo>
                <a:cubicBezTo>
                  <a:pt x="16588" y="9951"/>
                  <a:pt x="16577" y="9940"/>
                  <a:pt x="16565" y="9940"/>
                </a:cubicBezTo>
                <a:close/>
                <a:moveTo>
                  <a:pt x="14766" y="5941"/>
                </a:moveTo>
                <a:lnTo>
                  <a:pt x="14766" y="5941"/>
                </a:lnTo>
                <a:lnTo>
                  <a:pt x="14745" y="5941"/>
                </a:lnTo>
                <a:cubicBezTo>
                  <a:pt x="14736" y="5941"/>
                  <a:pt x="14727" y="5946"/>
                  <a:pt x="14722" y="5954"/>
                </a:cubicBezTo>
                <a:lnTo>
                  <a:pt x="14706" y="5979"/>
                </a:lnTo>
                <a:cubicBezTo>
                  <a:pt x="14703" y="5983"/>
                  <a:pt x="14702" y="5988"/>
                  <a:pt x="14702" y="5993"/>
                </a:cubicBezTo>
                <a:lnTo>
                  <a:pt x="14702" y="6002"/>
                </a:lnTo>
                <a:cubicBezTo>
                  <a:pt x="14702" y="6017"/>
                  <a:pt x="14714" y="6029"/>
                  <a:pt x="14729" y="6029"/>
                </a:cubicBezTo>
                <a:lnTo>
                  <a:pt x="14746" y="6029"/>
                </a:lnTo>
                <a:cubicBezTo>
                  <a:pt x="14754" y="6029"/>
                  <a:pt x="14761" y="6027"/>
                  <a:pt x="14766" y="6021"/>
                </a:cubicBezTo>
                <a:lnTo>
                  <a:pt x="14785" y="6002"/>
                </a:lnTo>
                <a:cubicBezTo>
                  <a:pt x="14790" y="5997"/>
                  <a:pt x="14793" y="5990"/>
                  <a:pt x="14793" y="5983"/>
                </a:cubicBezTo>
                <a:lnTo>
                  <a:pt x="14793" y="5968"/>
                </a:lnTo>
                <a:cubicBezTo>
                  <a:pt x="14793" y="5953"/>
                  <a:pt x="14781" y="5941"/>
                  <a:pt x="14766" y="5941"/>
                </a:cubicBezTo>
                <a:close/>
                <a:moveTo>
                  <a:pt x="14186" y="6924"/>
                </a:moveTo>
                <a:lnTo>
                  <a:pt x="14186" y="6924"/>
                </a:lnTo>
                <a:cubicBezTo>
                  <a:pt x="14182" y="6920"/>
                  <a:pt x="14179" y="6915"/>
                  <a:pt x="14179" y="6910"/>
                </a:cubicBezTo>
                <a:lnTo>
                  <a:pt x="14179" y="6880"/>
                </a:lnTo>
                <a:cubicBezTo>
                  <a:pt x="14179" y="6875"/>
                  <a:pt x="14178" y="6870"/>
                  <a:pt x="14174" y="6866"/>
                </a:cubicBezTo>
                <a:lnTo>
                  <a:pt x="14119" y="6806"/>
                </a:lnTo>
                <a:cubicBezTo>
                  <a:pt x="14115" y="6802"/>
                  <a:pt x="14109" y="6799"/>
                  <a:pt x="14104" y="6799"/>
                </a:cubicBezTo>
                <a:lnTo>
                  <a:pt x="14039" y="6799"/>
                </a:lnTo>
                <a:cubicBezTo>
                  <a:pt x="14036" y="6799"/>
                  <a:pt x="14033" y="6799"/>
                  <a:pt x="14031" y="6798"/>
                </a:cubicBezTo>
                <a:lnTo>
                  <a:pt x="14007" y="6788"/>
                </a:lnTo>
                <a:cubicBezTo>
                  <a:pt x="14005" y="6787"/>
                  <a:pt x="14002" y="6786"/>
                  <a:pt x="13999" y="6786"/>
                </a:cubicBezTo>
                <a:cubicBezTo>
                  <a:pt x="13997" y="6786"/>
                  <a:pt x="13994" y="6787"/>
                  <a:pt x="13992" y="6788"/>
                </a:cubicBezTo>
                <a:cubicBezTo>
                  <a:pt x="13978" y="6793"/>
                  <a:pt x="13974" y="6811"/>
                  <a:pt x="13984" y="6822"/>
                </a:cubicBezTo>
                <a:lnTo>
                  <a:pt x="14157" y="6997"/>
                </a:lnTo>
                <a:cubicBezTo>
                  <a:pt x="14171" y="7011"/>
                  <a:pt x="14179" y="7031"/>
                  <a:pt x="14179" y="7052"/>
                </a:cubicBezTo>
                <a:cubicBezTo>
                  <a:pt x="14179" y="7074"/>
                  <a:pt x="14189" y="7095"/>
                  <a:pt x="14204" y="7110"/>
                </a:cubicBezTo>
                <a:lnTo>
                  <a:pt x="14252" y="7155"/>
                </a:lnTo>
                <a:cubicBezTo>
                  <a:pt x="14265" y="7167"/>
                  <a:pt x="14274" y="7183"/>
                  <a:pt x="14276" y="7201"/>
                </a:cubicBezTo>
                <a:lnTo>
                  <a:pt x="14295" y="7333"/>
                </a:lnTo>
                <a:cubicBezTo>
                  <a:pt x="14299" y="7360"/>
                  <a:pt x="14317" y="7383"/>
                  <a:pt x="14342" y="7394"/>
                </a:cubicBezTo>
                <a:lnTo>
                  <a:pt x="14523" y="7473"/>
                </a:lnTo>
                <a:cubicBezTo>
                  <a:pt x="14531" y="7476"/>
                  <a:pt x="14540" y="7474"/>
                  <a:pt x="14546" y="7468"/>
                </a:cubicBezTo>
                <a:lnTo>
                  <a:pt x="14577" y="7438"/>
                </a:lnTo>
                <a:cubicBezTo>
                  <a:pt x="14581" y="7434"/>
                  <a:pt x="14583" y="7429"/>
                  <a:pt x="14583" y="7423"/>
                </a:cubicBezTo>
                <a:lnTo>
                  <a:pt x="14583" y="7330"/>
                </a:lnTo>
                <a:cubicBezTo>
                  <a:pt x="14583" y="7325"/>
                  <a:pt x="14581" y="7319"/>
                  <a:pt x="14577" y="7315"/>
                </a:cubicBezTo>
                <a:lnTo>
                  <a:pt x="14186" y="6924"/>
                </a:lnTo>
                <a:close/>
                <a:moveTo>
                  <a:pt x="14763" y="7060"/>
                </a:moveTo>
                <a:lnTo>
                  <a:pt x="14763" y="7060"/>
                </a:lnTo>
                <a:cubicBezTo>
                  <a:pt x="14753" y="7070"/>
                  <a:pt x="14751" y="7087"/>
                  <a:pt x="14759" y="7099"/>
                </a:cubicBezTo>
                <a:lnTo>
                  <a:pt x="14829" y="7209"/>
                </a:lnTo>
                <a:cubicBezTo>
                  <a:pt x="14831" y="7213"/>
                  <a:pt x="14833" y="7216"/>
                  <a:pt x="14834" y="7220"/>
                </a:cubicBezTo>
                <a:lnTo>
                  <a:pt x="14853" y="7311"/>
                </a:lnTo>
                <a:cubicBezTo>
                  <a:pt x="14856" y="7326"/>
                  <a:pt x="14869" y="7336"/>
                  <a:pt x="14884" y="7336"/>
                </a:cubicBezTo>
                <a:lnTo>
                  <a:pt x="15028" y="7336"/>
                </a:lnTo>
                <a:cubicBezTo>
                  <a:pt x="15035" y="7336"/>
                  <a:pt x="15041" y="7338"/>
                  <a:pt x="15047" y="7343"/>
                </a:cubicBezTo>
                <a:lnTo>
                  <a:pt x="15081" y="7368"/>
                </a:lnTo>
                <a:cubicBezTo>
                  <a:pt x="15092" y="7377"/>
                  <a:pt x="15107" y="7377"/>
                  <a:pt x="15118" y="7369"/>
                </a:cubicBezTo>
                <a:lnTo>
                  <a:pt x="15174" y="7329"/>
                </a:lnTo>
                <a:cubicBezTo>
                  <a:pt x="15185" y="7321"/>
                  <a:pt x="15190" y="7307"/>
                  <a:pt x="15186" y="7294"/>
                </a:cubicBezTo>
                <a:lnTo>
                  <a:pt x="15172" y="7246"/>
                </a:lnTo>
                <a:cubicBezTo>
                  <a:pt x="15170" y="7239"/>
                  <a:pt x="15171" y="7231"/>
                  <a:pt x="15175" y="7223"/>
                </a:cubicBezTo>
                <a:lnTo>
                  <a:pt x="15235" y="7106"/>
                </a:lnTo>
                <a:cubicBezTo>
                  <a:pt x="15239" y="7097"/>
                  <a:pt x="15247" y="7091"/>
                  <a:pt x="15256" y="7089"/>
                </a:cubicBezTo>
                <a:lnTo>
                  <a:pt x="15265" y="7087"/>
                </a:lnTo>
                <a:cubicBezTo>
                  <a:pt x="15287" y="7083"/>
                  <a:pt x="15298" y="7057"/>
                  <a:pt x="15285" y="7039"/>
                </a:cubicBezTo>
                <a:lnTo>
                  <a:pt x="15234" y="6962"/>
                </a:lnTo>
                <a:cubicBezTo>
                  <a:pt x="15225" y="6949"/>
                  <a:pt x="15228" y="6931"/>
                  <a:pt x="15240" y="6920"/>
                </a:cubicBezTo>
                <a:lnTo>
                  <a:pt x="15320" y="6852"/>
                </a:lnTo>
                <a:cubicBezTo>
                  <a:pt x="15327" y="6846"/>
                  <a:pt x="15331" y="6837"/>
                  <a:pt x="15331" y="6828"/>
                </a:cubicBezTo>
                <a:cubicBezTo>
                  <a:pt x="15331" y="6811"/>
                  <a:pt x="15317" y="6796"/>
                  <a:pt x="15300" y="6796"/>
                </a:cubicBezTo>
                <a:lnTo>
                  <a:pt x="15292" y="6796"/>
                </a:lnTo>
                <a:cubicBezTo>
                  <a:pt x="15282" y="6796"/>
                  <a:pt x="15273" y="6792"/>
                  <a:pt x="15267" y="6784"/>
                </a:cubicBezTo>
                <a:lnTo>
                  <a:pt x="15215" y="6715"/>
                </a:lnTo>
                <a:cubicBezTo>
                  <a:pt x="15209" y="6707"/>
                  <a:pt x="15199" y="6702"/>
                  <a:pt x="15190" y="6702"/>
                </a:cubicBezTo>
                <a:cubicBezTo>
                  <a:pt x="15184" y="6702"/>
                  <a:pt x="15178" y="6704"/>
                  <a:pt x="15173" y="6707"/>
                </a:cubicBezTo>
                <a:lnTo>
                  <a:pt x="15146" y="6723"/>
                </a:lnTo>
                <a:cubicBezTo>
                  <a:pt x="15137" y="6729"/>
                  <a:pt x="15131" y="6739"/>
                  <a:pt x="15131" y="6750"/>
                </a:cubicBezTo>
                <a:lnTo>
                  <a:pt x="15131" y="6769"/>
                </a:lnTo>
                <a:cubicBezTo>
                  <a:pt x="15131" y="6787"/>
                  <a:pt x="15117" y="6801"/>
                  <a:pt x="15099" y="6801"/>
                </a:cubicBezTo>
                <a:lnTo>
                  <a:pt x="15067" y="6801"/>
                </a:lnTo>
                <a:cubicBezTo>
                  <a:pt x="15059" y="6801"/>
                  <a:pt x="15051" y="6804"/>
                  <a:pt x="15045" y="6810"/>
                </a:cubicBezTo>
                <a:lnTo>
                  <a:pt x="14879" y="6976"/>
                </a:lnTo>
                <a:cubicBezTo>
                  <a:pt x="14873" y="6982"/>
                  <a:pt x="14870" y="6990"/>
                  <a:pt x="14870" y="6998"/>
                </a:cubicBezTo>
                <a:lnTo>
                  <a:pt x="14870" y="7000"/>
                </a:lnTo>
                <a:cubicBezTo>
                  <a:pt x="14870" y="7017"/>
                  <a:pt x="14856" y="7031"/>
                  <a:pt x="14838" y="7031"/>
                </a:cubicBezTo>
                <a:lnTo>
                  <a:pt x="14805" y="7031"/>
                </a:lnTo>
                <a:cubicBezTo>
                  <a:pt x="14796" y="7031"/>
                  <a:pt x="14788" y="7035"/>
                  <a:pt x="14782" y="7041"/>
                </a:cubicBezTo>
                <a:lnTo>
                  <a:pt x="14763" y="7060"/>
                </a:lnTo>
                <a:close/>
                <a:moveTo>
                  <a:pt x="14967" y="7631"/>
                </a:moveTo>
                <a:lnTo>
                  <a:pt x="14967" y="7631"/>
                </a:lnTo>
                <a:lnTo>
                  <a:pt x="15121" y="7693"/>
                </a:lnTo>
                <a:cubicBezTo>
                  <a:pt x="15125" y="7695"/>
                  <a:pt x="15129" y="7696"/>
                  <a:pt x="15133" y="7696"/>
                </a:cubicBezTo>
                <a:lnTo>
                  <a:pt x="15454" y="7682"/>
                </a:lnTo>
                <a:cubicBezTo>
                  <a:pt x="15457" y="7681"/>
                  <a:pt x="15461" y="7681"/>
                  <a:pt x="15464" y="7679"/>
                </a:cubicBezTo>
                <a:lnTo>
                  <a:pt x="15497" y="7666"/>
                </a:lnTo>
                <a:cubicBezTo>
                  <a:pt x="15527" y="7653"/>
                  <a:pt x="15516" y="7609"/>
                  <a:pt x="15484" y="7612"/>
                </a:cubicBezTo>
                <a:cubicBezTo>
                  <a:pt x="15483" y="7612"/>
                  <a:pt x="15482" y="7612"/>
                  <a:pt x="15481" y="7612"/>
                </a:cubicBezTo>
                <a:lnTo>
                  <a:pt x="15124" y="7612"/>
                </a:lnTo>
                <a:cubicBezTo>
                  <a:pt x="15119" y="7612"/>
                  <a:pt x="15115" y="7611"/>
                  <a:pt x="15110" y="7608"/>
                </a:cubicBezTo>
                <a:lnTo>
                  <a:pt x="14894" y="7494"/>
                </a:lnTo>
                <a:cubicBezTo>
                  <a:pt x="14883" y="7488"/>
                  <a:pt x="14870" y="7490"/>
                  <a:pt x="14861" y="7499"/>
                </a:cubicBezTo>
                <a:lnTo>
                  <a:pt x="14841" y="7519"/>
                </a:lnTo>
                <a:cubicBezTo>
                  <a:pt x="14835" y="7525"/>
                  <a:pt x="14828" y="7528"/>
                  <a:pt x="14821" y="7528"/>
                </a:cubicBezTo>
                <a:lnTo>
                  <a:pt x="14751" y="7528"/>
                </a:lnTo>
                <a:cubicBezTo>
                  <a:pt x="14747" y="7528"/>
                  <a:pt x="14743" y="7527"/>
                  <a:pt x="14740" y="7525"/>
                </a:cubicBezTo>
                <a:lnTo>
                  <a:pt x="14655" y="7487"/>
                </a:lnTo>
                <a:cubicBezTo>
                  <a:pt x="14651" y="7486"/>
                  <a:pt x="14648" y="7485"/>
                  <a:pt x="14644" y="7485"/>
                </a:cubicBezTo>
                <a:cubicBezTo>
                  <a:pt x="14635" y="7485"/>
                  <a:pt x="14627" y="7489"/>
                  <a:pt x="14621" y="7496"/>
                </a:cubicBezTo>
                <a:lnTo>
                  <a:pt x="14606" y="7515"/>
                </a:lnTo>
                <a:cubicBezTo>
                  <a:pt x="14595" y="7530"/>
                  <a:pt x="14601" y="7552"/>
                  <a:pt x="14618" y="7559"/>
                </a:cubicBezTo>
                <a:lnTo>
                  <a:pt x="14773" y="7619"/>
                </a:lnTo>
                <a:cubicBezTo>
                  <a:pt x="14776" y="7620"/>
                  <a:pt x="14779" y="7620"/>
                  <a:pt x="14782" y="7621"/>
                </a:cubicBezTo>
                <a:lnTo>
                  <a:pt x="14958" y="7629"/>
                </a:lnTo>
                <a:cubicBezTo>
                  <a:pt x="14961" y="7629"/>
                  <a:pt x="14964" y="7630"/>
                  <a:pt x="14967" y="7631"/>
                </a:cubicBezTo>
                <a:close/>
                <a:moveTo>
                  <a:pt x="18303" y="9796"/>
                </a:moveTo>
                <a:lnTo>
                  <a:pt x="18303" y="9796"/>
                </a:lnTo>
                <a:lnTo>
                  <a:pt x="18297" y="9796"/>
                </a:lnTo>
                <a:cubicBezTo>
                  <a:pt x="18291" y="9796"/>
                  <a:pt x="18285" y="9798"/>
                  <a:pt x="18281" y="9803"/>
                </a:cubicBezTo>
                <a:lnTo>
                  <a:pt x="18269" y="9814"/>
                </a:lnTo>
                <a:cubicBezTo>
                  <a:pt x="18260" y="9823"/>
                  <a:pt x="18245" y="9823"/>
                  <a:pt x="18236" y="9814"/>
                </a:cubicBezTo>
                <a:lnTo>
                  <a:pt x="18216" y="9795"/>
                </a:lnTo>
                <a:cubicBezTo>
                  <a:pt x="18212" y="9790"/>
                  <a:pt x="18210" y="9784"/>
                  <a:pt x="18210" y="9778"/>
                </a:cubicBezTo>
                <a:lnTo>
                  <a:pt x="18210" y="9738"/>
                </a:lnTo>
                <a:cubicBezTo>
                  <a:pt x="18210" y="9726"/>
                  <a:pt x="18199" y="9715"/>
                  <a:pt x="18186" y="9715"/>
                </a:cubicBezTo>
                <a:cubicBezTo>
                  <a:pt x="18171" y="9715"/>
                  <a:pt x="18160" y="9700"/>
                  <a:pt x="18164" y="9685"/>
                </a:cubicBezTo>
                <a:lnTo>
                  <a:pt x="18186" y="9618"/>
                </a:lnTo>
                <a:cubicBezTo>
                  <a:pt x="18188" y="9611"/>
                  <a:pt x="18188" y="9605"/>
                  <a:pt x="18184" y="9599"/>
                </a:cubicBezTo>
                <a:lnTo>
                  <a:pt x="18150" y="9538"/>
                </a:lnTo>
                <a:cubicBezTo>
                  <a:pt x="18146" y="9531"/>
                  <a:pt x="18138" y="9527"/>
                  <a:pt x="18129" y="9527"/>
                </a:cubicBezTo>
                <a:lnTo>
                  <a:pt x="18105" y="9527"/>
                </a:lnTo>
                <a:cubicBezTo>
                  <a:pt x="18092" y="9527"/>
                  <a:pt x="18082" y="9537"/>
                  <a:pt x="18082" y="9550"/>
                </a:cubicBezTo>
                <a:lnTo>
                  <a:pt x="18082" y="9709"/>
                </a:lnTo>
                <a:cubicBezTo>
                  <a:pt x="18082" y="9715"/>
                  <a:pt x="18084" y="9721"/>
                  <a:pt x="18089" y="9725"/>
                </a:cubicBezTo>
                <a:lnTo>
                  <a:pt x="18104" y="9740"/>
                </a:lnTo>
                <a:cubicBezTo>
                  <a:pt x="18110" y="9746"/>
                  <a:pt x="18112" y="9755"/>
                  <a:pt x="18110" y="9763"/>
                </a:cubicBezTo>
                <a:lnTo>
                  <a:pt x="18073" y="9886"/>
                </a:lnTo>
                <a:cubicBezTo>
                  <a:pt x="18070" y="9896"/>
                  <a:pt x="18061" y="9902"/>
                  <a:pt x="18050" y="9902"/>
                </a:cubicBezTo>
                <a:lnTo>
                  <a:pt x="18023" y="9902"/>
                </a:lnTo>
                <a:cubicBezTo>
                  <a:pt x="18017" y="9902"/>
                  <a:pt x="18011" y="9905"/>
                  <a:pt x="18007" y="9909"/>
                </a:cubicBezTo>
                <a:lnTo>
                  <a:pt x="18001" y="9916"/>
                </a:lnTo>
                <a:cubicBezTo>
                  <a:pt x="17991" y="9925"/>
                  <a:pt x="17991" y="9940"/>
                  <a:pt x="18001" y="9949"/>
                </a:cubicBezTo>
                <a:lnTo>
                  <a:pt x="18072" y="10020"/>
                </a:lnTo>
                <a:cubicBezTo>
                  <a:pt x="18081" y="10029"/>
                  <a:pt x="18081" y="10044"/>
                  <a:pt x="18072" y="10053"/>
                </a:cubicBezTo>
                <a:lnTo>
                  <a:pt x="18031" y="10094"/>
                </a:lnTo>
                <a:cubicBezTo>
                  <a:pt x="18026" y="10099"/>
                  <a:pt x="18024" y="10105"/>
                  <a:pt x="18024" y="10111"/>
                </a:cubicBezTo>
                <a:lnTo>
                  <a:pt x="18024" y="10116"/>
                </a:lnTo>
                <a:cubicBezTo>
                  <a:pt x="18024" y="10137"/>
                  <a:pt x="18049" y="10147"/>
                  <a:pt x="18063" y="10133"/>
                </a:cubicBezTo>
                <a:lnTo>
                  <a:pt x="18165" y="10034"/>
                </a:lnTo>
                <a:cubicBezTo>
                  <a:pt x="18169" y="10030"/>
                  <a:pt x="18172" y="10024"/>
                  <a:pt x="18172" y="10017"/>
                </a:cubicBezTo>
                <a:lnTo>
                  <a:pt x="18172" y="9997"/>
                </a:lnTo>
                <a:cubicBezTo>
                  <a:pt x="18172" y="9984"/>
                  <a:pt x="18182" y="9974"/>
                  <a:pt x="18195" y="9974"/>
                </a:cubicBezTo>
                <a:lnTo>
                  <a:pt x="18235" y="9974"/>
                </a:lnTo>
                <a:cubicBezTo>
                  <a:pt x="18241" y="9974"/>
                  <a:pt x="18247" y="9971"/>
                  <a:pt x="18251" y="9967"/>
                </a:cubicBezTo>
                <a:lnTo>
                  <a:pt x="18319" y="9899"/>
                </a:lnTo>
                <a:cubicBezTo>
                  <a:pt x="18323" y="9895"/>
                  <a:pt x="18326" y="9889"/>
                  <a:pt x="18326" y="9883"/>
                </a:cubicBezTo>
                <a:lnTo>
                  <a:pt x="18326" y="9819"/>
                </a:lnTo>
                <a:cubicBezTo>
                  <a:pt x="18326" y="9806"/>
                  <a:pt x="18315" y="9796"/>
                  <a:pt x="18303" y="9796"/>
                </a:cubicBezTo>
                <a:close/>
                <a:moveTo>
                  <a:pt x="17951" y="10101"/>
                </a:moveTo>
                <a:lnTo>
                  <a:pt x="17951" y="10101"/>
                </a:lnTo>
                <a:lnTo>
                  <a:pt x="17930" y="10101"/>
                </a:lnTo>
                <a:cubicBezTo>
                  <a:pt x="17920" y="10101"/>
                  <a:pt x="17911" y="10093"/>
                  <a:pt x="17911" y="10082"/>
                </a:cubicBezTo>
                <a:cubicBezTo>
                  <a:pt x="17911" y="10070"/>
                  <a:pt x="17901" y="10062"/>
                  <a:pt x="17891" y="10062"/>
                </a:cubicBezTo>
                <a:cubicBezTo>
                  <a:pt x="17886" y="10062"/>
                  <a:pt x="17880" y="10065"/>
                  <a:pt x="17876" y="10070"/>
                </a:cubicBezTo>
                <a:lnTo>
                  <a:pt x="17832" y="10124"/>
                </a:lnTo>
                <a:cubicBezTo>
                  <a:pt x="17823" y="10136"/>
                  <a:pt x="17816" y="10149"/>
                  <a:pt x="17814" y="10164"/>
                </a:cubicBezTo>
                <a:lnTo>
                  <a:pt x="17806" y="10202"/>
                </a:lnTo>
                <a:cubicBezTo>
                  <a:pt x="17801" y="10228"/>
                  <a:pt x="17784" y="10251"/>
                  <a:pt x="17761" y="10264"/>
                </a:cubicBezTo>
                <a:lnTo>
                  <a:pt x="17669" y="10314"/>
                </a:lnTo>
                <a:cubicBezTo>
                  <a:pt x="17664" y="10317"/>
                  <a:pt x="17658" y="10320"/>
                  <a:pt x="17653" y="10322"/>
                </a:cubicBezTo>
                <a:lnTo>
                  <a:pt x="17572" y="10347"/>
                </a:lnTo>
                <a:cubicBezTo>
                  <a:pt x="17553" y="10353"/>
                  <a:pt x="17536" y="10365"/>
                  <a:pt x="17525" y="10382"/>
                </a:cubicBezTo>
                <a:lnTo>
                  <a:pt x="17467" y="10465"/>
                </a:lnTo>
                <a:cubicBezTo>
                  <a:pt x="17442" y="10501"/>
                  <a:pt x="17446" y="10550"/>
                  <a:pt x="17477" y="10582"/>
                </a:cubicBezTo>
                <a:lnTo>
                  <a:pt x="17479" y="10584"/>
                </a:lnTo>
                <a:cubicBezTo>
                  <a:pt x="17496" y="10601"/>
                  <a:pt x="17520" y="10610"/>
                  <a:pt x="17544" y="10610"/>
                </a:cubicBezTo>
                <a:lnTo>
                  <a:pt x="17560" y="10610"/>
                </a:lnTo>
                <a:cubicBezTo>
                  <a:pt x="17594" y="10610"/>
                  <a:pt x="17625" y="10592"/>
                  <a:pt x="17641" y="10562"/>
                </a:cubicBezTo>
                <a:lnTo>
                  <a:pt x="17705" y="10441"/>
                </a:lnTo>
                <a:cubicBezTo>
                  <a:pt x="17714" y="10424"/>
                  <a:pt x="17729" y="10410"/>
                  <a:pt x="17747" y="10402"/>
                </a:cubicBezTo>
                <a:lnTo>
                  <a:pt x="17805" y="10374"/>
                </a:lnTo>
                <a:cubicBezTo>
                  <a:pt x="17832" y="10362"/>
                  <a:pt x="17850" y="10334"/>
                  <a:pt x="17850" y="10304"/>
                </a:cubicBezTo>
                <a:cubicBezTo>
                  <a:pt x="17850" y="10299"/>
                  <a:pt x="17852" y="10293"/>
                  <a:pt x="17856" y="10290"/>
                </a:cubicBezTo>
                <a:lnTo>
                  <a:pt x="17967" y="10192"/>
                </a:lnTo>
                <a:cubicBezTo>
                  <a:pt x="17972" y="10188"/>
                  <a:pt x="17975" y="10182"/>
                  <a:pt x="17975" y="10175"/>
                </a:cubicBezTo>
                <a:lnTo>
                  <a:pt x="17975" y="10124"/>
                </a:lnTo>
                <a:cubicBezTo>
                  <a:pt x="17975" y="10112"/>
                  <a:pt x="17964" y="10101"/>
                  <a:pt x="17951" y="10101"/>
                </a:cubicBezTo>
                <a:close/>
                <a:moveTo>
                  <a:pt x="13192" y="6616"/>
                </a:moveTo>
                <a:lnTo>
                  <a:pt x="13192" y="6616"/>
                </a:lnTo>
                <a:cubicBezTo>
                  <a:pt x="13185" y="6606"/>
                  <a:pt x="13175" y="6601"/>
                  <a:pt x="13164" y="6601"/>
                </a:cubicBezTo>
                <a:cubicBezTo>
                  <a:pt x="13153" y="6601"/>
                  <a:pt x="13143" y="6606"/>
                  <a:pt x="13136" y="6616"/>
                </a:cubicBezTo>
                <a:lnTo>
                  <a:pt x="13124" y="6634"/>
                </a:lnTo>
                <a:cubicBezTo>
                  <a:pt x="13122" y="6638"/>
                  <a:pt x="13120" y="6642"/>
                  <a:pt x="13119" y="6647"/>
                </a:cubicBezTo>
                <a:lnTo>
                  <a:pt x="13097" y="6783"/>
                </a:lnTo>
                <a:cubicBezTo>
                  <a:pt x="13096" y="6795"/>
                  <a:pt x="13100" y="6807"/>
                  <a:pt x="13110" y="6814"/>
                </a:cubicBezTo>
                <a:lnTo>
                  <a:pt x="13135" y="6834"/>
                </a:lnTo>
                <a:cubicBezTo>
                  <a:pt x="13142" y="6839"/>
                  <a:pt x="13152" y="6842"/>
                  <a:pt x="13161" y="6840"/>
                </a:cubicBezTo>
                <a:lnTo>
                  <a:pt x="13201" y="6832"/>
                </a:lnTo>
                <a:cubicBezTo>
                  <a:pt x="13214" y="6830"/>
                  <a:pt x="13224" y="6820"/>
                  <a:pt x="13227" y="6807"/>
                </a:cubicBezTo>
                <a:lnTo>
                  <a:pt x="13248" y="6722"/>
                </a:lnTo>
                <a:cubicBezTo>
                  <a:pt x="13250" y="6713"/>
                  <a:pt x="13248" y="6704"/>
                  <a:pt x="13243" y="6696"/>
                </a:cubicBezTo>
                <a:lnTo>
                  <a:pt x="13192" y="6616"/>
                </a:lnTo>
                <a:close/>
                <a:moveTo>
                  <a:pt x="17046" y="8619"/>
                </a:moveTo>
                <a:lnTo>
                  <a:pt x="17046" y="8619"/>
                </a:lnTo>
                <a:cubicBezTo>
                  <a:pt x="17039" y="8611"/>
                  <a:pt x="17035" y="8601"/>
                  <a:pt x="17035" y="8590"/>
                </a:cubicBezTo>
                <a:lnTo>
                  <a:pt x="17035" y="8543"/>
                </a:lnTo>
                <a:cubicBezTo>
                  <a:pt x="17035" y="8521"/>
                  <a:pt x="17016" y="8502"/>
                  <a:pt x="16994" y="8502"/>
                </a:cubicBezTo>
                <a:cubicBezTo>
                  <a:pt x="16972" y="8502"/>
                  <a:pt x="16953" y="8484"/>
                  <a:pt x="16953" y="8462"/>
                </a:cubicBezTo>
                <a:lnTo>
                  <a:pt x="16953" y="8393"/>
                </a:lnTo>
                <a:cubicBezTo>
                  <a:pt x="16953" y="8385"/>
                  <a:pt x="16950" y="8378"/>
                  <a:pt x="16943" y="8374"/>
                </a:cubicBezTo>
                <a:lnTo>
                  <a:pt x="16828" y="8295"/>
                </a:lnTo>
                <a:cubicBezTo>
                  <a:pt x="16822" y="8290"/>
                  <a:pt x="16818" y="8283"/>
                  <a:pt x="16818" y="8276"/>
                </a:cubicBezTo>
                <a:lnTo>
                  <a:pt x="16818" y="8162"/>
                </a:lnTo>
                <a:cubicBezTo>
                  <a:pt x="16818" y="8156"/>
                  <a:pt x="16816" y="8150"/>
                  <a:pt x="16812" y="8146"/>
                </a:cubicBezTo>
                <a:lnTo>
                  <a:pt x="16783" y="8118"/>
                </a:lnTo>
                <a:cubicBezTo>
                  <a:pt x="16779" y="8113"/>
                  <a:pt x="16776" y="8107"/>
                  <a:pt x="16776" y="8101"/>
                </a:cubicBezTo>
                <a:lnTo>
                  <a:pt x="16776" y="7998"/>
                </a:lnTo>
                <a:cubicBezTo>
                  <a:pt x="16776" y="7985"/>
                  <a:pt x="16766" y="7974"/>
                  <a:pt x="16753" y="7974"/>
                </a:cubicBezTo>
                <a:lnTo>
                  <a:pt x="16722" y="7974"/>
                </a:lnTo>
                <a:cubicBezTo>
                  <a:pt x="16711" y="7974"/>
                  <a:pt x="16702" y="7967"/>
                  <a:pt x="16699" y="7957"/>
                </a:cubicBezTo>
                <a:lnTo>
                  <a:pt x="16650" y="7768"/>
                </a:lnTo>
                <a:cubicBezTo>
                  <a:pt x="16648" y="7758"/>
                  <a:pt x="16638" y="7751"/>
                  <a:pt x="16628" y="7751"/>
                </a:cubicBezTo>
                <a:lnTo>
                  <a:pt x="16622" y="7751"/>
                </a:lnTo>
                <a:cubicBezTo>
                  <a:pt x="16611" y="7751"/>
                  <a:pt x="16601" y="7759"/>
                  <a:pt x="16599" y="7770"/>
                </a:cubicBezTo>
                <a:lnTo>
                  <a:pt x="16533" y="8184"/>
                </a:lnTo>
                <a:cubicBezTo>
                  <a:pt x="16531" y="8195"/>
                  <a:pt x="16521" y="8204"/>
                  <a:pt x="16510" y="8204"/>
                </a:cubicBezTo>
                <a:lnTo>
                  <a:pt x="16446" y="8204"/>
                </a:lnTo>
                <a:cubicBezTo>
                  <a:pt x="16433" y="8204"/>
                  <a:pt x="16422" y="8193"/>
                  <a:pt x="16422" y="8180"/>
                </a:cubicBezTo>
                <a:lnTo>
                  <a:pt x="16422" y="8158"/>
                </a:lnTo>
                <a:cubicBezTo>
                  <a:pt x="16422" y="8150"/>
                  <a:pt x="16418" y="8143"/>
                  <a:pt x="16412" y="8139"/>
                </a:cubicBezTo>
                <a:lnTo>
                  <a:pt x="16258" y="8042"/>
                </a:lnTo>
                <a:cubicBezTo>
                  <a:pt x="16252" y="8038"/>
                  <a:pt x="16248" y="8030"/>
                  <a:pt x="16248" y="8023"/>
                </a:cubicBezTo>
                <a:lnTo>
                  <a:pt x="16248" y="7931"/>
                </a:lnTo>
                <a:cubicBezTo>
                  <a:pt x="16248" y="7925"/>
                  <a:pt x="16250" y="7919"/>
                  <a:pt x="16254" y="7915"/>
                </a:cubicBezTo>
                <a:lnTo>
                  <a:pt x="16278" y="7891"/>
                </a:lnTo>
                <a:cubicBezTo>
                  <a:pt x="16293" y="7876"/>
                  <a:pt x="16283" y="7851"/>
                  <a:pt x="16262" y="7851"/>
                </a:cubicBezTo>
                <a:lnTo>
                  <a:pt x="15989" y="7851"/>
                </a:lnTo>
                <a:cubicBezTo>
                  <a:pt x="15983" y="7851"/>
                  <a:pt x="15977" y="7854"/>
                  <a:pt x="15973" y="7858"/>
                </a:cubicBezTo>
                <a:lnTo>
                  <a:pt x="15878" y="7953"/>
                </a:lnTo>
                <a:cubicBezTo>
                  <a:pt x="15874" y="7957"/>
                  <a:pt x="15871" y="7963"/>
                  <a:pt x="15871" y="7969"/>
                </a:cubicBezTo>
                <a:lnTo>
                  <a:pt x="15871" y="8003"/>
                </a:lnTo>
                <a:cubicBezTo>
                  <a:pt x="15871" y="8016"/>
                  <a:pt x="15861" y="8027"/>
                  <a:pt x="15848" y="8027"/>
                </a:cubicBezTo>
                <a:lnTo>
                  <a:pt x="15829" y="8027"/>
                </a:lnTo>
                <a:cubicBezTo>
                  <a:pt x="15820" y="8027"/>
                  <a:pt x="15811" y="8020"/>
                  <a:pt x="15807" y="8011"/>
                </a:cubicBezTo>
                <a:lnTo>
                  <a:pt x="15784" y="7946"/>
                </a:lnTo>
                <a:cubicBezTo>
                  <a:pt x="15780" y="7937"/>
                  <a:pt x="15772" y="7931"/>
                  <a:pt x="15762" y="7931"/>
                </a:cubicBezTo>
                <a:lnTo>
                  <a:pt x="15733" y="7931"/>
                </a:lnTo>
                <a:cubicBezTo>
                  <a:pt x="15729" y="7931"/>
                  <a:pt x="15724" y="7932"/>
                  <a:pt x="15720" y="7935"/>
                </a:cubicBezTo>
                <a:lnTo>
                  <a:pt x="15434" y="8130"/>
                </a:lnTo>
                <a:cubicBezTo>
                  <a:pt x="15428" y="8134"/>
                  <a:pt x="15424" y="8141"/>
                  <a:pt x="15424" y="8149"/>
                </a:cubicBezTo>
                <a:lnTo>
                  <a:pt x="15424" y="8215"/>
                </a:lnTo>
                <a:cubicBezTo>
                  <a:pt x="15424" y="8219"/>
                  <a:pt x="15423" y="8223"/>
                  <a:pt x="15422" y="8226"/>
                </a:cubicBezTo>
                <a:lnTo>
                  <a:pt x="15377" y="8310"/>
                </a:lnTo>
                <a:cubicBezTo>
                  <a:pt x="15374" y="8316"/>
                  <a:pt x="15368" y="8320"/>
                  <a:pt x="15361" y="8322"/>
                </a:cubicBezTo>
                <a:lnTo>
                  <a:pt x="15128" y="8366"/>
                </a:lnTo>
                <a:cubicBezTo>
                  <a:pt x="15126" y="8366"/>
                  <a:pt x="15124" y="8367"/>
                  <a:pt x="15123" y="8367"/>
                </a:cubicBezTo>
                <a:lnTo>
                  <a:pt x="14953" y="8448"/>
                </a:lnTo>
                <a:cubicBezTo>
                  <a:pt x="14947" y="8451"/>
                  <a:pt x="14942" y="8457"/>
                  <a:pt x="14940" y="8465"/>
                </a:cubicBezTo>
                <a:lnTo>
                  <a:pt x="14892" y="8725"/>
                </a:lnTo>
                <a:cubicBezTo>
                  <a:pt x="14891" y="8729"/>
                  <a:pt x="14891" y="8734"/>
                  <a:pt x="14892" y="8739"/>
                </a:cubicBezTo>
                <a:lnTo>
                  <a:pt x="14959" y="9143"/>
                </a:lnTo>
                <a:cubicBezTo>
                  <a:pt x="14962" y="9156"/>
                  <a:pt x="14957" y="9169"/>
                  <a:pt x="14948" y="9179"/>
                </a:cubicBezTo>
                <a:lnTo>
                  <a:pt x="14900" y="9227"/>
                </a:lnTo>
                <a:cubicBezTo>
                  <a:pt x="14885" y="9242"/>
                  <a:pt x="14884" y="9266"/>
                  <a:pt x="14898" y="9283"/>
                </a:cubicBezTo>
                <a:lnTo>
                  <a:pt x="14951" y="9342"/>
                </a:lnTo>
                <a:cubicBezTo>
                  <a:pt x="14958" y="9351"/>
                  <a:pt x="14970" y="9355"/>
                  <a:pt x="14981" y="9355"/>
                </a:cubicBezTo>
                <a:lnTo>
                  <a:pt x="15048" y="9355"/>
                </a:lnTo>
                <a:cubicBezTo>
                  <a:pt x="15058" y="9355"/>
                  <a:pt x="15069" y="9351"/>
                  <a:pt x="15076" y="9344"/>
                </a:cubicBezTo>
                <a:lnTo>
                  <a:pt x="15140" y="9280"/>
                </a:lnTo>
                <a:cubicBezTo>
                  <a:pt x="15147" y="9273"/>
                  <a:pt x="15158" y="9268"/>
                  <a:pt x="15168" y="9268"/>
                </a:cubicBezTo>
                <a:lnTo>
                  <a:pt x="15365" y="9268"/>
                </a:lnTo>
                <a:cubicBezTo>
                  <a:pt x="15377" y="9268"/>
                  <a:pt x="15388" y="9263"/>
                  <a:pt x="15396" y="9254"/>
                </a:cubicBezTo>
                <a:lnTo>
                  <a:pt x="15473" y="9163"/>
                </a:lnTo>
                <a:cubicBezTo>
                  <a:pt x="15479" y="9156"/>
                  <a:pt x="15487" y="9151"/>
                  <a:pt x="15497" y="9150"/>
                </a:cubicBezTo>
                <a:lnTo>
                  <a:pt x="15796" y="9096"/>
                </a:lnTo>
                <a:cubicBezTo>
                  <a:pt x="15811" y="9093"/>
                  <a:pt x="15826" y="9096"/>
                  <a:pt x="15838" y="9104"/>
                </a:cubicBezTo>
                <a:lnTo>
                  <a:pt x="15984" y="9200"/>
                </a:lnTo>
                <a:cubicBezTo>
                  <a:pt x="15994" y="9207"/>
                  <a:pt x="16000" y="9217"/>
                  <a:pt x="16000" y="9229"/>
                </a:cubicBezTo>
                <a:lnTo>
                  <a:pt x="16000" y="9319"/>
                </a:lnTo>
                <a:cubicBezTo>
                  <a:pt x="16000" y="9350"/>
                  <a:pt x="16038" y="9366"/>
                  <a:pt x="16060" y="9344"/>
                </a:cubicBezTo>
                <a:cubicBezTo>
                  <a:pt x="16073" y="9330"/>
                  <a:pt x="16095" y="9330"/>
                  <a:pt x="16109" y="9344"/>
                </a:cubicBezTo>
                <a:lnTo>
                  <a:pt x="16194" y="9429"/>
                </a:lnTo>
                <a:cubicBezTo>
                  <a:pt x="16197" y="9432"/>
                  <a:pt x="16199" y="9436"/>
                  <a:pt x="16199" y="9441"/>
                </a:cubicBezTo>
                <a:lnTo>
                  <a:pt x="16199" y="9615"/>
                </a:lnTo>
                <a:cubicBezTo>
                  <a:pt x="16199" y="9620"/>
                  <a:pt x="16201" y="9624"/>
                  <a:pt x="16204" y="9628"/>
                </a:cubicBezTo>
                <a:lnTo>
                  <a:pt x="16345" y="9768"/>
                </a:lnTo>
                <a:cubicBezTo>
                  <a:pt x="16348" y="9771"/>
                  <a:pt x="16352" y="9773"/>
                  <a:pt x="16357" y="9773"/>
                </a:cubicBezTo>
                <a:lnTo>
                  <a:pt x="16517" y="9773"/>
                </a:lnTo>
                <a:cubicBezTo>
                  <a:pt x="16521" y="9773"/>
                  <a:pt x="16526" y="9771"/>
                  <a:pt x="16529" y="9768"/>
                </a:cubicBezTo>
                <a:lnTo>
                  <a:pt x="16604" y="9691"/>
                </a:lnTo>
                <a:cubicBezTo>
                  <a:pt x="16621" y="9673"/>
                  <a:pt x="16645" y="9663"/>
                  <a:pt x="16671" y="9663"/>
                </a:cubicBezTo>
                <a:lnTo>
                  <a:pt x="16706" y="9663"/>
                </a:lnTo>
                <a:cubicBezTo>
                  <a:pt x="16755" y="9663"/>
                  <a:pt x="16796" y="9624"/>
                  <a:pt x="16799" y="9575"/>
                </a:cubicBezTo>
                <a:lnTo>
                  <a:pt x="16801" y="9527"/>
                </a:lnTo>
                <a:cubicBezTo>
                  <a:pt x="16802" y="9512"/>
                  <a:pt x="16807" y="9496"/>
                  <a:pt x="16815" y="9483"/>
                </a:cubicBezTo>
                <a:lnTo>
                  <a:pt x="16920" y="9314"/>
                </a:lnTo>
                <a:cubicBezTo>
                  <a:pt x="16925" y="9307"/>
                  <a:pt x="16931" y="9300"/>
                  <a:pt x="16937" y="9294"/>
                </a:cubicBezTo>
                <a:lnTo>
                  <a:pt x="17015" y="9224"/>
                </a:lnTo>
                <a:cubicBezTo>
                  <a:pt x="17035" y="9206"/>
                  <a:pt x="17046" y="9181"/>
                  <a:pt x="17046" y="9155"/>
                </a:cubicBezTo>
                <a:cubicBezTo>
                  <a:pt x="17046" y="9138"/>
                  <a:pt x="17051" y="9122"/>
                  <a:pt x="17059" y="9107"/>
                </a:cubicBezTo>
                <a:lnTo>
                  <a:pt x="17140" y="8971"/>
                </a:lnTo>
                <a:cubicBezTo>
                  <a:pt x="17141" y="8968"/>
                  <a:pt x="17142" y="8965"/>
                  <a:pt x="17142" y="8962"/>
                </a:cubicBezTo>
                <a:lnTo>
                  <a:pt x="17142" y="8721"/>
                </a:lnTo>
                <a:cubicBezTo>
                  <a:pt x="17142" y="8717"/>
                  <a:pt x="17140" y="8712"/>
                  <a:pt x="17137" y="8709"/>
                </a:cubicBezTo>
                <a:lnTo>
                  <a:pt x="17046" y="8619"/>
                </a:lnTo>
                <a:close/>
                <a:moveTo>
                  <a:pt x="17129" y="1049"/>
                </a:moveTo>
                <a:lnTo>
                  <a:pt x="17129" y="1049"/>
                </a:lnTo>
                <a:cubicBezTo>
                  <a:pt x="17118" y="1037"/>
                  <a:pt x="17118" y="1019"/>
                  <a:pt x="17129" y="1007"/>
                </a:cubicBezTo>
                <a:lnTo>
                  <a:pt x="17179" y="958"/>
                </a:lnTo>
                <a:cubicBezTo>
                  <a:pt x="17191" y="946"/>
                  <a:pt x="17191" y="927"/>
                  <a:pt x="17179" y="916"/>
                </a:cubicBezTo>
                <a:lnTo>
                  <a:pt x="17113" y="850"/>
                </a:lnTo>
                <a:cubicBezTo>
                  <a:pt x="17107" y="844"/>
                  <a:pt x="17100" y="841"/>
                  <a:pt x="17092" y="841"/>
                </a:cubicBezTo>
                <a:lnTo>
                  <a:pt x="16973" y="841"/>
                </a:lnTo>
                <a:cubicBezTo>
                  <a:pt x="16965" y="841"/>
                  <a:pt x="16958" y="844"/>
                  <a:pt x="16952" y="850"/>
                </a:cubicBezTo>
                <a:lnTo>
                  <a:pt x="16934" y="868"/>
                </a:lnTo>
                <a:cubicBezTo>
                  <a:pt x="16922" y="880"/>
                  <a:pt x="16922" y="898"/>
                  <a:pt x="16934" y="910"/>
                </a:cubicBezTo>
                <a:lnTo>
                  <a:pt x="16975" y="951"/>
                </a:lnTo>
                <a:cubicBezTo>
                  <a:pt x="16986" y="962"/>
                  <a:pt x="16986" y="981"/>
                  <a:pt x="16975" y="992"/>
                </a:cubicBezTo>
                <a:lnTo>
                  <a:pt x="16971" y="996"/>
                </a:lnTo>
                <a:cubicBezTo>
                  <a:pt x="16959" y="1008"/>
                  <a:pt x="16940" y="1008"/>
                  <a:pt x="16929" y="996"/>
                </a:cubicBezTo>
                <a:lnTo>
                  <a:pt x="16804" y="871"/>
                </a:lnTo>
                <a:cubicBezTo>
                  <a:pt x="16798" y="866"/>
                  <a:pt x="16791" y="863"/>
                  <a:pt x="16783" y="863"/>
                </a:cubicBezTo>
                <a:lnTo>
                  <a:pt x="16522" y="863"/>
                </a:lnTo>
                <a:cubicBezTo>
                  <a:pt x="16518" y="863"/>
                  <a:pt x="16515" y="862"/>
                  <a:pt x="16512" y="861"/>
                </a:cubicBezTo>
                <a:lnTo>
                  <a:pt x="16283" y="775"/>
                </a:lnTo>
                <a:cubicBezTo>
                  <a:pt x="16276" y="773"/>
                  <a:pt x="16269" y="773"/>
                  <a:pt x="16263" y="775"/>
                </a:cubicBezTo>
                <a:lnTo>
                  <a:pt x="16040" y="852"/>
                </a:lnTo>
                <a:cubicBezTo>
                  <a:pt x="16028" y="856"/>
                  <a:pt x="16020" y="867"/>
                  <a:pt x="16020" y="879"/>
                </a:cubicBezTo>
                <a:lnTo>
                  <a:pt x="16020" y="885"/>
                </a:lnTo>
                <a:cubicBezTo>
                  <a:pt x="16020" y="895"/>
                  <a:pt x="16026" y="905"/>
                  <a:pt x="16035" y="910"/>
                </a:cubicBezTo>
                <a:lnTo>
                  <a:pt x="16137" y="968"/>
                </a:lnTo>
                <a:cubicBezTo>
                  <a:pt x="16155" y="979"/>
                  <a:pt x="16157" y="1003"/>
                  <a:pt x="16142" y="1016"/>
                </a:cubicBezTo>
                <a:lnTo>
                  <a:pt x="16118" y="1037"/>
                </a:lnTo>
                <a:cubicBezTo>
                  <a:pt x="16109" y="1045"/>
                  <a:pt x="16096" y="1046"/>
                  <a:pt x="16085" y="1041"/>
                </a:cubicBezTo>
                <a:lnTo>
                  <a:pt x="15970" y="981"/>
                </a:lnTo>
                <a:cubicBezTo>
                  <a:pt x="15963" y="978"/>
                  <a:pt x="15956" y="977"/>
                  <a:pt x="15948" y="979"/>
                </a:cubicBezTo>
                <a:lnTo>
                  <a:pt x="15605" y="1074"/>
                </a:lnTo>
                <a:cubicBezTo>
                  <a:pt x="15586" y="1080"/>
                  <a:pt x="15568" y="1065"/>
                  <a:pt x="15568" y="1046"/>
                </a:cubicBezTo>
                <a:lnTo>
                  <a:pt x="15568" y="996"/>
                </a:lnTo>
                <a:cubicBezTo>
                  <a:pt x="15568" y="984"/>
                  <a:pt x="15561" y="973"/>
                  <a:pt x="15550" y="968"/>
                </a:cubicBezTo>
                <a:lnTo>
                  <a:pt x="15402" y="907"/>
                </a:lnTo>
                <a:cubicBezTo>
                  <a:pt x="15394" y="904"/>
                  <a:pt x="15385" y="904"/>
                  <a:pt x="15377" y="908"/>
                </a:cubicBezTo>
                <a:lnTo>
                  <a:pt x="15178" y="1013"/>
                </a:lnTo>
                <a:cubicBezTo>
                  <a:pt x="15158" y="1024"/>
                  <a:pt x="15133" y="1009"/>
                  <a:pt x="15133" y="985"/>
                </a:cubicBezTo>
                <a:cubicBezTo>
                  <a:pt x="15133" y="968"/>
                  <a:pt x="15119" y="954"/>
                  <a:pt x="15101" y="954"/>
                </a:cubicBezTo>
                <a:lnTo>
                  <a:pt x="14937" y="954"/>
                </a:lnTo>
                <a:cubicBezTo>
                  <a:pt x="14920" y="954"/>
                  <a:pt x="14906" y="940"/>
                  <a:pt x="14906" y="923"/>
                </a:cubicBezTo>
                <a:lnTo>
                  <a:pt x="14906" y="916"/>
                </a:lnTo>
                <a:cubicBezTo>
                  <a:pt x="14906" y="897"/>
                  <a:pt x="14889" y="883"/>
                  <a:pt x="14871" y="885"/>
                </a:cubicBezTo>
                <a:lnTo>
                  <a:pt x="14493" y="942"/>
                </a:lnTo>
                <a:cubicBezTo>
                  <a:pt x="14478" y="944"/>
                  <a:pt x="14467" y="957"/>
                  <a:pt x="14467" y="972"/>
                </a:cubicBezTo>
                <a:lnTo>
                  <a:pt x="14467" y="1015"/>
                </a:lnTo>
                <a:cubicBezTo>
                  <a:pt x="14467" y="1024"/>
                  <a:pt x="14470" y="1031"/>
                  <a:pt x="14476" y="1037"/>
                </a:cubicBezTo>
                <a:lnTo>
                  <a:pt x="14522" y="1083"/>
                </a:lnTo>
                <a:cubicBezTo>
                  <a:pt x="14540" y="1101"/>
                  <a:pt x="14530" y="1132"/>
                  <a:pt x="14505" y="1136"/>
                </a:cubicBezTo>
                <a:lnTo>
                  <a:pt x="14352" y="1161"/>
                </a:lnTo>
                <a:cubicBezTo>
                  <a:pt x="14342" y="1162"/>
                  <a:pt x="14334" y="1168"/>
                  <a:pt x="14329" y="1177"/>
                </a:cubicBezTo>
                <a:lnTo>
                  <a:pt x="14323" y="1189"/>
                </a:lnTo>
                <a:cubicBezTo>
                  <a:pt x="14318" y="1200"/>
                  <a:pt x="14307" y="1207"/>
                  <a:pt x="14295" y="1207"/>
                </a:cubicBezTo>
                <a:lnTo>
                  <a:pt x="14252" y="1207"/>
                </a:lnTo>
                <a:cubicBezTo>
                  <a:pt x="14230" y="1207"/>
                  <a:pt x="14215" y="1229"/>
                  <a:pt x="14224" y="1250"/>
                </a:cubicBezTo>
                <a:lnTo>
                  <a:pt x="14236" y="1279"/>
                </a:lnTo>
                <a:cubicBezTo>
                  <a:pt x="14246" y="1303"/>
                  <a:pt x="14223" y="1329"/>
                  <a:pt x="14197" y="1320"/>
                </a:cubicBezTo>
                <a:lnTo>
                  <a:pt x="14034" y="1267"/>
                </a:lnTo>
                <a:cubicBezTo>
                  <a:pt x="14019" y="1262"/>
                  <a:pt x="14010" y="1249"/>
                  <a:pt x="14010" y="1233"/>
                </a:cubicBezTo>
                <a:lnTo>
                  <a:pt x="14010" y="1196"/>
                </a:lnTo>
                <a:cubicBezTo>
                  <a:pt x="14010" y="1186"/>
                  <a:pt x="14006" y="1177"/>
                  <a:pt x="13999" y="1170"/>
                </a:cubicBezTo>
                <a:lnTo>
                  <a:pt x="13833" y="1016"/>
                </a:lnTo>
                <a:cubicBezTo>
                  <a:pt x="13826" y="1010"/>
                  <a:pt x="13818" y="1006"/>
                  <a:pt x="13809" y="1006"/>
                </a:cubicBezTo>
                <a:lnTo>
                  <a:pt x="13701" y="1006"/>
                </a:lnTo>
                <a:cubicBezTo>
                  <a:pt x="13682" y="1006"/>
                  <a:pt x="13666" y="1022"/>
                  <a:pt x="13666" y="1041"/>
                </a:cubicBezTo>
                <a:lnTo>
                  <a:pt x="13666" y="1047"/>
                </a:lnTo>
                <a:cubicBezTo>
                  <a:pt x="13666" y="1055"/>
                  <a:pt x="13668" y="1062"/>
                  <a:pt x="13673" y="1068"/>
                </a:cubicBezTo>
                <a:lnTo>
                  <a:pt x="13704" y="1110"/>
                </a:lnTo>
                <a:cubicBezTo>
                  <a:pt x="13718" y="1128"/>
                  <a:pt x="13711" y="1154"/>
                  <a:pt x="13690" y="1163"/>
                </a:cubicBezTo>
                <a:lnTo>
                  <a:pt x="13655" y="1178"/>
                </a:lnTo>
                <a:cubicBezTo>
                  <a:pt x="13651" y="1180"/>
                  <a:pt x="13646" y="1180"/>
                  <a:pt x="13641" y="1180"/>
                </a:cubicBezTo>
                <a:lnTo>
                  <a:pt x="13536" y="1180"/>
                </a:lnTo>
                <a:cubicBezTo>
                  <a:pt x="13516" y="1180"/>
                  <a:pt x="13501" y="1165"/>
                  <a:pt x="13501" y="1146"/>
                </a:cubicBezTo>
                <a:cubicBezTo>
                  <a:pt x="13501" y="1122"/>
                  <a:pt x="13478" y="1105"/>
                  <a:pt x="13455" y="1112"/>
                </a:cubicBezTo>
                <a:lnTo>
                  <a:pt x="13120" y="1218"/>
                </a:lnTo>
                <a:cubicBezTo>
                  <a:pt x="13097" y="1225"/>
                  <a:pt x="13074" y="1209"/>
                  <a:pt x="13074" y="1185"/>
                </a:cubicBezTo>
                <a:lnTo>
                  <a:pt x="13074" y="1121"/>
                </a:lnTo>
                <a:cubicBezTo>
                  <a:pt x="13074" y="1114"/>
                  <a:pt x="13075" y="1108"/>
                  <a:pt x="13077" y="1101"/>
                </a:cubicBezTo>
                <a:lnTo>
                  <a:pt x="13131" y="949"/>
                </a:lnTo>
                <a:cubicBezTo>
                  <a:pt x="13133" y="941"/>
                  <a:pt x="13132" y="933"/>
                  <a:pt x="13128" y="926"/>
                </a:cubicBezTo>
                <a:lnTo>
                  <a:pt x="13036" y="780"/>
                </a:lnTo>
                <a:cubicBezTo>
                  <a:pt x="13032" y="775"/>
                  <a:pt x="13027" y="770"/>
                  <a:pt x="13020" y="769"/>
                </a:cubicBezTo>
                <a:lnTo>
                  <a:pt x="12844" y="722"/>
                </a:lnTo>
                <a:cubicBezTo>
                  <a:pt x="12838" y="720"/>
                  <a:pt x="12831" y="721"/>
                  <a:pt x="12826" y="723"/>
                </a:cubicBezTo>
                <a:lnTo>
                  <a:pt x="12758" y="755"/>
                </a:lnTo>
                <a:cubicBezTo>
                  <a:pt x="12749" y="760"/>
                  <a:pt x="12738" y="759"/>
                  <a:pt x="12730" y="752"/>
                </a:cubicBezTo>
                <a:lnTo>
                  <a:pt x="12611" y="655"/>
                </a:lnTo>
                <a:cubicBezTo>
                  <a:pt x="12607" y="652"/>
                  <a:pt x="12601" y="650"/>
                  <a:pt x="12594" y="650"/>
                </a:cubicBezTo>
                <a:lnTo>
                  <a:pt x="12505" y="650"/>
                </a:lnTo>
                <a:cubicBezTo>
                  <a:pt x="12496" y="650"/>
                  <a:pt x="12488" y="654"/>
                  <a:pt x="12483" y="662"/>
                </a:cubicBezTo>
                <a:lnTo>
                  <a:pt x="12430" y="743"/>
                </a:lnTo>
                <a:cubicBezTo>
                  <a:pt x="12427" y="747"/>
                  <a:pt x="12426" y="752"/>
                  <a:pt x="12426" y="758"/>
                </a:cubicBezTo>
                <a:lnTo>
                  <a:pt x="12426" y="858"/>
                </a:lnTo>
                <a:cubicBezTo>
                  <a:pt x="12426" y="866"/>
                  <a:pt x="12430" y="874"/>
                  <a:pt x="12436" y="879"/>
                </a:cubicBezTo>
                <a:lnTo>
                  <a:pt x="12484" y="915"/>
                </a:lnTo>
                <a:cubicBezTo>
                  <a:pt x="12497" y="924"/>
                  <a:pt x="12499" y="943"/>
                  <a:pt x="12488" y="954"/>
                </a:cubicBezTo>
                <a:lnTo>
                  <a:pt x="12424" y="1025"/>
                </a:lnTo>
                <a:cubicBezTo>
                  <a:pt x="12408" y="1043"/>
                  <a:pt x="12378" y="1031"/>
                  <a:pt x="12378" y="1007"/>
                </a:cubicBezTo>
                <a:cubicBezTo>
                  <a:pt x="12378" y="988"/>
                  <a:pt x="12358" y="975"/>
                  <a:pt x="12341" y="982"/>
                </a:cubicBezTo>
                <a:lnTo>
                  <a:pt x="12249" y="1020"/>
                </a:lnTo>
                <a:cubicBezTo>
                  <a:pt x="12237" y="1025"/>
                  <a:pt x="12231" y="1037"/>
                  <a:pt x="12232" y="1049"/>
                </a:cubicBezTo>
                <a:lnTo>
                  <a:pt x="12236" y="1078"/>
                </a:lnTo>
                <a:cubicBezTo>
                  <a:pt x="12238" y="1088"/>
                  <a:pt x="12234" y="1097"/>
                  <a:pt x="12226" y="1103"/>
                </a:cubicBezTo>
                <a:lnTo>
                  <a:pt x="12116" y="1185"/>
                </a:lnTo>
                <a:cubicBezTo>
                  <a:pt x="12094" y="1202"/>
                  <a:pt x="12081" y="1226"/>
                  <a:pt x="12079" y="1253"/>
                </a:cubicBezTo>
                <a:lnTo>
                  <a:pt x="12074" y="1329"/>
                </a:lnTo>
                <a:cubicBezTo>
                  <a:pt x="12073" y="1339"/>
                  <a:pt x="12078" y="1349"/>
                  <a:pt x="12087" y="1355"/>
                </a:cubicBezTo>
                <a:lnTo>
                  <a:pt x="12126" y="1381"/>
                </a:lnTo>
                <a:cubicBezTo>
                  <a:pt x="12147" y="1395"/>
                  <a:pt x="12142" y="1426"/>
                  <a:pt x="12118" y="1433"/>
                </a:cubicBezTo>
                <a:lnTo>
                  <a:pt x="11936" y="1488"/>
                </a:lnTo>
                <a:cubicBezTo>
                  <a:pt x="11924" y="1491"/>
                  <a:pt x="11916" y="1502"/>
                  <a:pt x="11916" y="1515"/>
                </a:cubicBezTo>
                <a:lnTo>
                  <a:pt x="11912" y="1658"/>
                </a:lnTo>
                <a:cubicBezTo>
                  <a:pt x="11912" y="1667"/>
                  <a:pt x="11908" y="1675"/>
                  <a:pt x="11901" y="1681"/>
                </a:cubicBezTo>
                <a:lnTo>
                  <a:pt x="11716" y="1822"/>
                </a:lnTo>
                <a:cubicBezTo>
                  <a:pt x="11698" y="1836"/>
                  <a:pt x="11671" y="1824"/>
                  <a:pt x="11669" y="1801"/>
                </a:cubicBezTo>
                <a:lnTo>
                  <a:pt x="11665" y="1730"/>
                </a:lnTo>
                <a:cubicBezTo>
                  <a:pt x="11665" y="1715"/>
                  <a:pt x="11652" y="1703"/>
                  <a:pt x="11636" y="1703"/>
                </a:cubicBezTo>
                <a:lnTo>
                  <a:pt x="11506" y="1703"/>
                </a:lnTo>
                <a:cubicBezTo>
                  <a:pt x="11490" y="1703"/>
                  <a:pt x="11477" y="1716"/>
                  <a:pt x="11477" y="1732"/>
                </a:cubicBezTo>
                <a:lnTo>
                  <a:pt x="11481" y="1870"/>
                </a:lnTo>
                <a:cubicBezTo>
                  <a:pt x="11481" y="1874"/>
                  <a:pt x="11480" y="1879"/>
                  <a:pt x="11478" y="1883"/>
                </a:cubicBezTo>
                <a:lnTo>
                  <a:pt x="11425" y="1994"/>
                </a:lnTo>
                <a:lnTo>
                  <a:pt x="11491" y="2135"/>
                </a:lnTo>
                <a:cubicBezTo>
                  <a:pt x="11501" y="2159"/>
                  <a:pt x="11479" y="2184"/>
                  <a:pt x="11454" y="2175"/>
                </a:cubicBezTo>
                <a:lnTo>
                  <a:pt x="11176" y="2074"/>
                </a:lnTo>
                <a:cubicBezTo>
                  <a:pt x="11157" y="2067"/>
                  <a:pt x="11137" y="2081"/>
                  <a:pt x="11137" y="2101"/>
                </a:cubicBezTo>
                <a:lnTo>
                  <a:pt x="11137" y="2107"/>
                </a:lnTo>
                <a:cubicBezTo>
                  <a:pt x="11137" y="2115"/>
                  <a:pt x="11141" y="2124"/>
                  <a:pt x="11148" y="2129"/>
                </a:cubicBezTo>
                <a:lnTo>
                  <a:pt x="11244" y="2205"/>
                </a:lnTo>
                <a:cubicBezTo>
                  <a:pt x="11262" y="2220"/>
                  <a:pt x="11257" y="2248"/>
                  <a:pt x="11236" y="2256"/>
                </a:cubicBezTo>
                <a:lnTo>
                  <a:pt x="11141" y="2289"/>
                </a:lnTo>
                <a:cubicBezTo>
                  <a:pt x="11138" y="2290"/>
                  <a:pt x="11136" y="2290"/>
                  <a:pt x="11134" y="2291"/>
                </a:cubicBezTo>
                <a:lnTo>
                  <a:pt x="11018" y="2301"/>
                </a:lnTo>
                <a:cubicBezTo>
                  <a:pt x="11004" y="2302"/>
                  <a:pt x="10991" y="2294"/>
                  <a:pt x="10987" y="2280"/>
                </a:cubicBezTo>
                <a:cubicBezTo>
                  <a:pt x="10982" y="2261"/>
                  <a:pt x="10960" y="2253"/>
                  <a:pt x="10943" y="2264"/>
                </a:cubicBezTo>
                <a:lnTo>
                  <a:pt x="10756" y="2386"/>
                </a:lnTo>
                <a:cubicBezTo>
                  <a:pt x="10752" y="2389"/>
                  <a:pt x="10749" y="2393"/>
                  <a:pt x="10746" y="2397"/>
                </a:cubicBezTo>
                <a:lnTo>
                  <a:pt x="10701" y="2484"/>
                </a:lnTo>
                <a:cubicBezTo>
                  <a:pt x="10696" y="2493"/>
                  <a:pt x="10687" y="2499"/>
                  <a:pt x="10676" y="2499"/>
                </a:cubicBezTo>
                <a:lnTo>
                  <a:pt x="10661" y="2499"/>
                </a:lnTo>
                <a:cubicBezTo>
                  <a:pt x="10645" y="2499"/>
                  <a:pt x="10632" y="2486"/>
                  <a:pt x="10632" y="2470"/>
                </a:cubicBezTo>
                <a:lnTo>
                  <a:pt x="10632" y="2367"/>
                </a:lnTo>
                <a:cubicBezTo>
                  <a:pt x="10632" y="2351"/>
                  <a:pt x="10619" y="2338"/>
                  <a:pt x="10603" y="2338"/>
                </a:cubicBezTo>
                <a:lnTo>
                  <a:pt x="10557" y="2338"/>
                </a:lnTo>
                <a:cubicBezTo>
                  <a:pt x="10541" y="2338"/>
                  <a:pt x="10528" y="2351"/>
                  <a:pt x="10528" y="2367"/>
                </a:cubicBezTo>
                <a:lnTo>
                  <a:pt x="10528" y="2479"/>
                </a:lnTo>
                <a:cubicBezTo>
                  <a:pt x="10528" y="2484"/>
                  <a:pt x="10529" y="2488"/>
                  <a:pt x="10532" y="2493"/>
                </a:cubicBezTo>
                <a:lnTo>
                  <a:pt x="10551" y="2528"/>
                </a:lnTo>
                <a:cubicBezTo>
                  <a:pt x="10561" y="2546"/>
                  <a:pt x="10550" y="2568"/>
                  <a:pt x="10530" y="2571"/>
                </a:cubicBezTo>
                <a:lnTo>
                  <a:pt x="10489" y="2577"/>
                </a:lnTo>
                <a:cubicBezTo>
                  <a:pt x="10472" y="2580"/>
                  <a:pt x="10457" y="2568"/>
                  <a:pt x="10456" y="2551"/>
                </a:cubicBezTo>
                <a:lnTo>
                  <a:pt x="10447" y="2448"/>
                </a:lnTo>
                <a:cubicBezTo>
                  <a:pt x="10446" y="2439"/>
                  <a:pt x="10441" y="2431"/>
                  <a:pt x="10433" y="2426"/>
                </a:cubicBezTo>
                <a:lnTo>
                  <a:pt x="10193" y="2273"/>
                </a:lnTo>
                <a:cubicBezTo>
                  <a:pt x="10184" y="2267"/>
                  <a:pt x="10174" y="2264"/>
                  <a:pt x="10164" y="2264"/>
                </a:cubicBezTo>
                <a:lnTo>
                  <a:pt x="10016" y="2264"/>
                </a:lnTo>
                <a:cubicBezTo>
                  <a:pt x="9986" y="2264"/>
                  <a:pt x="9962" y="2240"/>
                  <a:pt x="9962" y="2210"/>
                </a:cubicBezTo>
                <a:cubicBezTo>
                  <a:pt x="9962" y="2186"/>
                  <a:pt x="9945" y="2164"/>
                  <a:pt x="9922" y="2158"/>
                </a:cubicBezTo>
                <a:lnTo>
                  <a:pt x="9723" y="2108"/>
                </a:lnTo>
                <a:cubicBezTo>
                  <a:pt x="9712" y="2105"/>
                  <a:pt x="9699" y="2106"/>
                  <a:pt x="9688" y="2111"/>
                </a:cubicBezTo>
                <a:lnTo>
                  <a:pt x="9424" y="2228"/>
                </a:lnTo>
                <a:cubicBezTo>
                  <a:pt x="9414" y="2232"/>
                  <a:pt x="9406" y="2238"/>
                  <a:pt x="9401" y="2246"/>
                </a:cubicBezTo>
                <a:lnTo>
                  <a:pt x="9234" y="2491"/>
                </a:lnTo>
                <a:cubicBezTo>
                  <a:pt x="9221" y="2511"/>
                  <a:pt x="9211" y="2533"/>
                  <a:pt x="9205" y="2557"/>
                </a:cubicBezTo>
                <a:lnTo>
                  <a:pt x="9166" y="2711"/>
                </a:lnTo>
                <a:cubicBezTo>
                  <a:pt x="9155" y="2757"/>
                  <a:pt x="9128" y="2798"/>
                  <a:pt x="9090" y="2826"/>
                </a:cubicBezTo>
                <a:lnTo>
                  <a:pt x="8841" y="3012"/>
                </a:lnTo>
                <a:cubicBezTo>
                  <a:pt x="8826" y="3024"/>
                  <a:pt x="8818" y="3041"/>
                  <a:pt x="8818" y="3060"/>
                </a:cubicBezTo>
                <a:lnTo>
                  <a:pt x="8818" y="3284"/>
                </a:lnTo>
                <a:cubicBezTo>
                  <a:pt x="8818" y="3300"/>
                  <a:pt x="8824" y="3315"/>
                  <a:pt x="8835" y="3326"/>
                </a:cubicBezTo>
                <a:lnTo>
                  <a:pt x="8909" y="3400"/>
                </a:lnTo>
                <a:cubicBezTo>
                  <a:pt x="8920" y="3411"/>
                  <a:pt x="8935" y="3418"/>
                  <a:pt x="8951" y="3418"/>
                </a:cubicBezTo>
                <a:lnTo>
                  <a:pt x="8967" y="3418"/>
                </a:lnTo>
                <a:cubicBezTo>
                  <a:pt x="8982" y="3418"/>
                  <a:pt x="8997" y="3411"/>
                  <a:pt x="9008" y="3400"/>
                </a:cubicBezTo>
                <a:lnTo>
                  <a:pt x="9027" y="3382"/>
                </a:lnTo>
                <a:cubicBezTo>
                  <a:pt x="9059" y="3350"/>
                  <a:pt x="9113" y="3364"/>
                  <a:pt x="9125" y="3407"/>
                </a:cubicBezTo>
                <a:lnTo>
                  <a:pt x="9138" y="3450"/>
                </a:lnTo>
                <a:cubicBezTo>
                  <a:pt x="9139" y="3454"/>
                  <a:pt x="9141" y="3459"/>
                  <a:pt x="9143" y="3463"/>
                </a:cubicBezTo>
                <a:lnTo>
                  <a:pt x="9198" y="3559"/>
                </a:lnTo>
                <a:cubicBezTo>
                  <a:pt x="9212" y="3583"/>
                  <a:pt x="9241" y="3594"/>
                  <a:pt x="9268" y="3585"/>
                </a:cubicBezTo>
                <a:lnTo>
                  <a:pt x="9352" y="3557"/>
                </a:lnTo>
                <a:cubicBezTo>
                  <a:pt x="9376" y="3549"/>
                  <a:pt x="9392" y="3527"/>
                  <a:pt x="9392" y="3501"/>
                </a:cubicBezTo>
                <a:lnTo>
                  <a:pt x="9392" y="3412"/>
                </a:lnTo>
                <a:cubicBezTo>
                  <a:pt x="9392" y="3396"/>
                  <a:pt x="9398" y="3381"/>
                  <a:pt x="9409" y="3370"/>
                </a:cubicBezTo>
                <a:lnTo>
                  <a:pt x="9438" y="3341"/>
                </a:lnTo>
                <a:cubicBezTo>
                  <a:pt x="9449" y="3330"/>
                  <a:pt x="9455" y="3315"/>
                  <a:pt x="9455" y="3300"/>
                </a:cubicBezTo>
                <a:lnTo>
                  <a:pt x="9455" y="3263"/>
                </a:lnTo>
                <a:cubicBezTo>
                  <a:pt x="9455" y="3243"/>
                  <a:pt x="9445" y="3224"/>
                  <a:pt x="9428" y="3213"/>
                </a:cubicBezTo>
                <a:cubicBezTo>
                  <a:pt x="9411" y="3202"/>
                  <a:pt x="9401" y="3183"/>
                  <a:pt x="9401" y="3163"/>
                </a:cubicBezTo>
                <a:lnTo>
                  <a:pt x="9401" y="3043"/>
                </a:lnTo>
                <a:cubicBezTo>
                  <a:pt x="9401" y="3026"/>
                  <a:pt x="9408" y="3011"/>
                  <a:pt x="9420" y="3000"/>
                </a:cubicBezTo>
                <a:lnTo>
                  <a:pt x="9566" y="2864"/>
                </a:lnTo>
                <a:cubicBezTo>
                  <a:pt x="9572" y="2859"/>
                  <a:pt x="9575" y="2852"/>
                  <a:pt x="9575" y="2845"/>
                </a:cubicBezTo>
                <a:lnTo>
                  <a:pt x="9575" y="2734"/>
                </a:lnTo>
                <a:cubicBezTo>
                  <a:pt x="9575" y="2720"/>
                  <a:pt x="9586" y="2708"/>
                  <a:pt x="9601" y="2708"/>
                </a:cubicBezTo>
                <a:lnTo>
                  <a:pt x="9688" y="2708"/>
                </a:lnTo>
                <a:cubicBezTo>
                  <a:pt x="9702" y="2708"/>
                  <a:pt x="9714" y="2720"/>
                  <a:pt x="9714" y="2734"/>
                </a:cubicBezTo>
                <a:lnTo>
                  <a:pt x="9714" y="2819"/>
                </a:lnTo>
                <a:cubicBezTo>
                  <a:pt x="9714" y="2826"/>
                  <a:pt x="9711" y="2833"/>
                  <a:pt x="9706" y="2838"/>
                </a:cubicBezTo>
                <a:lnTo>
                  <a:pt x="9585" y="2959"/>
                </a:lnTo>
                <a:cubicBezTo>
                  <a:pt x="9580" y="2964"/>
                  <a:pt x="9577" y="2971"/>
                  <a:pt x="9577" y="2978"/>
                </a:cubicBezTo>
                <a:lnTo>
                  <a:pt x="9577" y="3041"/>
                </a:lnTo>
                <a:cubicBezTo>
                  <a:pt x="9577" y="3048"/>
                  <a:pt x="9580" y="3055"/>
                  <a:pt x="9585" y="3060"/>
                </a:cubicBezTo>
                <a:lnTo>
                  <a:pt x="9634" y="3109"/>
                </a:lnTo>
                <a:cubicBezTo>
                  <a:pt x="9638" y="3113"/>
                  <a:pt x="9641" y="3120"/>
                  <a:pt x="9641" y="3127"/>
                </a:cubicBezTo>
                <a:lnTo>
                  <a:pt x="9641" y="3185"/>
                </a:lnTo>
                <a:cubicBezTo>
                  <a:pt x="9641" y="3192"/>
                  <a:pt x="9644" y="3198"/>
                  <a:pt x="9649" y="3203"/>
                </a:cubicBezTo>
                <a:lnTo>
                  <a:pt x="9672" y="3226"/>
                </a:lnTo>
                <a:cubicBezTo>
                  <a:pt x="9679" y="3234"/>
                  <a:pt x="9691" y="3236"/>
                  <a:pt x="9700" y="3232"/>
                </a:cubicBezTo>
                <a:lnTo>
                  <a:pt x="9822" y="3180"/>
                </a:lnTo>
                <a:cubicBezTo>
                  <a:pt x="9826" y="3179"/>
                  <a:pt x="9829" y="3178"/>
                  <a:pt x="9833" y="3178"/>
                </a:cubicBezTo>
                <a:lnTo>
                  <a:pt x="9971" y="3178"/>
                </a:lnTo>
                <a:cubicBezTo>
                  <a:pt x="9985" y="3178"/>
                  <a:pt x="9997" y="3190"/>
                  <a:pt x="9997" y="3204"/>
                </a:cubicBezTo>
                <a:lnTo>
                  <a:pt x="9997" y="3228"/>
                </a:lnTo>
                <a:cubicBezTo>
                  <a:pt x="9997" y="3235"/>
                  <a:pt x="9994" y="3242"/>
                  <a:pt x="9989" y="3247"/>
                </a:cubicBezTo>
                <a:lnTo>
                  <a:pt x="9948" y="3288"/>
                </a:lnTo>
                <a:cubicBezTo>
                  <a:pt x="9941" y="3296"/>
                  <a:pt x="9930" y="3298"/>
                  <a:pt x="9921" y="3295"/>
                </a:cubicBezTo>
                <a:lnTo>
                  <a:pt x="9825" y="3262"/>
                </a:lnTo>
                <a:cubicBezTo>
                  <a:pt x="9816" y="3259"/>
                  <a:pt x="9805" y="3261"/>
                  <a:pt x="9798" y="3268"/>
                </a:cubicBezTo>
                <a:lnTo>
                  <a:pt x="9735" y="3332"/>
                </a:lnTo>
                <a:cubicBezTo>
                  <a:pt x="9730" y="3336"/>
                  <a:pt x="9727" y="3343"/>
                  <a:pt x="9727" y="3350"/>
                </a:cubicBezTo>
                <a:lnTo>
                  <a:pt x="9727" y="3365"/>
                </a:lnTo>
                <a:cubicBezTo>
                  <a:pt x="9727" y="3380"/>
                  <a:pt x="9739" y="3391"/>
                  <a:pt x="9753" y="3391"/>
                </a:cubicBezTo>
                <a:cubicBezTo>
                  <a:pt x="9768" y="3391"/>
                  <a:pt x="9779" y="3403"/>
                  <a:pt x="9779" y="3418"/>
                </a:cubicBezTo>
                <a:lnTo>
                  <a:pt x="9779" y="3494"/>
                </a:lnTo>
                <a:cubicBezTo>
                  <a:pt x="9779" y="3501"/>
                  <a:pt x="9777" y="3507"/>
                  <a:pt x="9772" y="3512"/>
                </a:cubicBezTo>
                <a:lnTo>
                  <a:pt x="9756" y="3527"/>
                </a:lnTo>
                <a:cubicBezTo>
                  <a:pt x="9746" y="3538"/>
                  <a:pt x="9730" y="3538"/>
                  <a:pt x="9720" y="3527"/>
                </a:cubicBezTo>
                <a:lnTo>
                  <a:pt x="9674" y="3482"/>
                </a:lnTo>
                <a:cubicBezTo>
                  <a:pt x="9664" y="3472"/>
                  <a:pt x="9647" y="3472"/>
                  <a:pt x="9637" y="3482"/>
                </a:cubicBezTo>
                <a:lnTo>
                  <a:pt x="9606" y="3512"/>
                </a:lnTo>
                <a:cubicBezTo>
                  <a:pt x="9601" y="3517"/>
                  <a:pt x="9599" y="3524"/>
                  <a:pt x="9599" y="3531"/>
                </a:cubicBezTo>
                <a:lnTo>
                  <a:pt x="9599" y="3594"/>
                </a:lnTo>
                <a:cubicBezTo>
                  <a:pt x="9599" y="3601"/>
                  <a:pt x="9601" y="3607"/>
                  <a:pt x="9606" y="3612"/>
                </a:cubicBezTo>
                <a:lnTo>
                  <a:pt x="9647" y="3653"/>
                </a:lnTo>
                <a:cubicBezTo>
                  <a:pt x="9663" y="3669"/>
                  <a:pt x="9651" y="3697"/>
                  <a:pt x="9628" y="3697"/>
                </a:cubicBezTo>
                <a:lnTo>
                  <a:pt x="9520" y="3697"/>
                </a:lnTo>
                <a:cubicBezTo>
                  <a:pt x="9513" y="3697"/>
                  <a:pt x="9507" y="3694"/>
                  <a:pt x="9502" y="3690"/>
                </a:cubicBezTo>
                <a:lnTo>
                  <a:pt x="9471" y="3659"/>
                </a:lnTo>
                <a:cubicBezTo>
                  <a:pt x="9461" y="3648"/>
                  <a:pt x="9444" y="3648"/>
                  <a:pt x="9434" y="3659"/>
                </a:cubicBezTo>
                <a:lnTo>
                  <a:pt x="9354" y="3738"/>
                </a:lnTo>
                <a:cubicBezTo>
                  <a:pt x="9349" y="3743"/>
                  <a:pt x="9342" y="3746"/>
                  <a:pt x="9335" y="3746"/>
                </a:cubicBezTo>
                <a:lnTo>
                  <a:pt x="9116" y="3746"/>
                </a:lnTo>
                <a:cubicBezTo>
                  <a:pt x="9109" y="3746"/>
                  <a:pt x="9102" y="3743"/>
                  <a:pt x="9097" y="3738"/>
                </a:cubicBezTo>
                <a:lnTo>
                  <a:pt x="9057" y="3698"/>
                </a:lnTo>
                <a:cubicBezTo>
                  <a:pt x="9047" y="3688"/>
                  <a:pt x="9030" y="3688"/>
                  <a:pt x="9020" y="3698"/>
                </a:cubicBezTo>
                <a:lnTo>
                  <a:pt x="9002" y="3716"/>
                </a:lnTo>
                <a:lnTo>
                  <a:pt x="8963" y="3755"/>
                </a:lnTo>
                <a:cubicBezTo>
                  <a:pt x="8960" y="3758"/>
                  <a:pt x="8957" y="3760"/>
                  <a:pt x="8953" y="3761"/>
                </a:cubicBezTo>
                <a:lnTo>
                  <a:pt x="8809" y="3812"/>
                </a:lnTo>
                <a:cubicBezTo>
                  <a:pt x="8798" y="3816"/>
                  <a:pt x="8791" y="3825"/>
                  <a:pt x="8791" y="3836"/>
                </a:cubicBezTo>
                <a:lnTo>
                  <a:pt x="8791" y="3915"/>
                </a:lnTo>
                <a:cubicBezTo>
                  <a:pt x="8791" y="3925"/>
                  <a:pt x="8786" y="3934"/>
                  <a:pt x="8777" y="3938"/>
                </a:cubicBezTo>
                <a:lnTo>
                  <a:pt x="8683" y="3988"/>
                </a:lnTo>
                <a:lnTo>
                  <a:pt x="8683" y="4031"/>
                </a:lnTo>
                <a:lnTo>
                  <a:pt x="8574" y="4101"/>
                </a:lnTo>
                <a:lnTo>
                  <a:pt x="8517" y="4066"/>
                </a:lnTo>
                <a:lnTo>
                  <a:pt x="8369" y="4118"/>
                </a:lnTo>
                <a:lnTo>
                  <a:pt x="8369" y="4188"/>
                </a:lnTo>
                <a:lnTo>
                  <a:pt x="8474" y="4223"/>
                </a:lnTo>
                <a:lnTo>
                  <a:pt x="8548" y="4349"/>
                </a:lnTo>
                <a:lnTo>
                  <a:pt x="8522" y="4484"/>
                </a:lnTo>
                <a:lnTo>
                  <a:pt x="8222" y="4467"/>
                </a:lnTo>
                <a:cubicBezTo>
                  <a:pt x="8210" y="4467"/>
                  <a:pt x="8198" y="4470"/>
                  <a:pt x="8188" y="4477"/>
                </a:cubicBezTo>
                <a:lnTo>
                  <a:pt x="8157" y="4497"/>
                </a:lnTo>
                <a:cubicBezTo>
                  <a:pt x="8134" y="4512"/>
                  <a:pt x="8125" y="4542"/>
                  <a:pt x="8136" y="4567"/>
                </a:cubicBezTo>
                <a:lnTo>
                  <a:pt x="8147" y="4590"/>
                </a:lnTo>
                <a:cubicBezTo>
                  <a:pt x="8150" y="4598"/>
                  <a:pt x="8152" y="4605"/>
                  <a:pt x="8152" y="4613"/>
                </a:cubicBezTo>
                <a:lnTo>
                  <a:pt x="8152" y="4707"/>
                </a:lnTo>
                <a:cubicBezTo>
                  <a:pt x="8152" y="4718"/>
                  <a:pt x="8149" y="4728"/>
                  <a:pt x="8143" y="4737"/>
                </a:cubicBezTo>
                <a:lnTo>
                  <a:pt x="8131" y="4757"/>
                </a:lnTo>
                <a:cubicBezTo>
                  <a:pt x="8122" y="4772"/>
                  <a:pt x="8120" y="4789"/>
                  <a:pt x="8125" y="4805"/>
                </a:cubicBezTo>
                <a:lnTo>
                  <a:pt x="8136" y="4836"/>
                </a:lnTo>
                <a:cubicBezTo>
                  <a:pt x="8138" y="4842"/>
                  <a:pt x="8139" y="4848"/>
                  <a:pt x="8139" y="4854"/>
                </a:cubicBezTo>
                <a:lnTo>
                  <a:pt x="8139" y="4873"/>
                </a:lnTo>
                <a:cubicBezTo>
                  <a:pt x="8139" y="4905"/>
                  <a:pt x="8164" y="4930"/>
                  <a:pt x="8195" y="4930"/>
                </a:cubicBezTo>
                <a:lnTo>
                  <a:pt x="8201" y="4930"/>
                </a:lnTo>
                <a:cubicBezTo>
                  <a:pt x="8217" y="4930"/>
                  <a:pt x="8232" y="4936"/>
                  <a:pt x="8242" y="4947"/>
                </a:cubicBezTo>
                <a:lnTo>
                  <a:pt x="8261" y="4967"/>
                </a:lnTo>
                <a:cubicBezTo>
                  <a:pt x="8272" y="4978"/>
                  <a:pt x="8287" y="4984"/>
                  <a:pt x="8302" y="4984"/>
                </a:cubicBezTo>
                <a:lnTo>
                  <a:pt x="8352" y="4984"/>
                </a:lnTo>
                <a:cubicBezTo>
                  <a:pt x="8360" y="4984"/>
                  <a:pt x="8368" y="4981"/>
                  <a:pt x="8372" y="4974"/>
                </a:cubicBezTo>
                <a:lnTo>
                  <a:pt x="8397" y="4940"/>
                </a:lnTo>
                <a:cubicBezTo>
                  <a:pt x="8401" y="4934"/>
                  <a:pt x="8409" y="4930"/>
                  <a:pt x="8417" y="4930"/>
                </a:cubicBezTo>
                <a:lnTo>
                  <a:pt x="8503" y="4930"/>
                </a:lnTo>
                <a:cubicBezTo>
                  <a:pt x="8509" y="4930"/>
                  <a:pt x="8515" y="4927"/>
                  <a:pt x="8520" y="4923"/>
                </a:cubicBezTo>
                <a:lnTo>
                  <a:pt x="8607" y="4836"/>
                </a:lnTo>
                <a:cubicBezTo>
                  <a:pt x="8611" y="4831"/>
                  <a:pt x="8614" y="4825"/>
                  <a:pt x="8614" y="4818"/>
                </a:cubicBezTo>
                <a:lnTo>
                  <a:pt x="8614" y="4768"/>
                </a:lnTo>
                <a:cubicBezTo>
                  <a:pt x="8614" y="4762"/>
                  <a:pt x="8617" y="4755"/>
                  <a:pt x="8621" y="4751"/>
                </a:cubicBezTo>
                <a:lnTo>
                  <a:pt x="8691" y="4681"/>
                </a:lnTo>
                <a:cubicBezTo>
                  <a:pt x="8696" y="4676"/>
                  <a:pt x="8702" y="4674"/>
                  <a:pt x="8709" y="4674"/>
                </a:cubicBezTo>
                <a:lnTo>
                  <a:pt x="8719" y="4674"/>
                </a:lnTo>
                <a:cubicBezTo>
                  <a:pt x="8732" y="4674"/>
                  <a:pt x="8744" y="4663"/>
                  <a:pt x="8744" y="4649"/>
                </a:cubicBezTo>
                <a:lnTo>
                  <a:pt x="8744" y="4544"/>
                </a:lnTo>
                <a:cubicBezTo>
                  <a:pt x="8744" y="4534"/>
                  <a:pt x="8749" y="4525"/>
                  <a:pt x="8758" y="4521"/>
                </a:cubicBezTo>
                <a:lnTo>
                  <a:pt x="8804" y="4501"/>
                </a:lnTo>
                <a:cubicBezTo>
                  <a:pt x="8810" y="4498"/>
                  <a:pt x="8817" y="4498"/>
                  <a:pt x="8823" y="4501"/>
                </a:cubicBezTo>
                <a:lnTo>
                  <a:pt x="8901" y="4531"/>
                </a:lnTo>
                <a:cubicBezTo>
                  <a:pt x="8909" y="4534"/>
                  <a:pt x="8917" y="4533"/>
                  <a:pt x="8924" y="4528"/>
                </a:cubicBezTo>
                <a:lnTo>
                  <a:pt x="9042" y="4445"/>
                </a:lnTo>
                <a:cubicBezTo>
                  <a:pt x="9053" y="4438"/>
                  <a:pt x="9068" y="4440"/>
                  <a:pt x="9076" y="4450"/>
                </a:cubicBezTo>
                <a:lnTo>
                  <a:pt x="9171" y="4571"/>
                </a:lnTo>
                <a:cubicBezTo>
                  <a:pt x="9173" y="4574"/>
                  <a:pt x="9176" y="4576"/>
                  <a:pt x="9180" y="4578"/>
                </a:cubicBezTo>
                <a:lnTo>
                  <a:pt x="9327" y="4647"/>
                </a:lnTo>
                <a:cubicBezTo>
                  <a:pt x="9330" y="4649"/>
                  <a:pt x="9332" y="4650"/>
                  <a:pt x="9334" y="4653"/>
                </a:cubicBezTo>
                <a:lnTo>
                  <a:pt x="9420" y="4743"/>
                </a:lnTo>
                <a:cubicBezTo>
                  <a:pt x="9425" y="4747"/>
                  <a:pt x="9427" y="4753"/>
                  <a:pt x="9427" y="4759"/>
                </a:cubicBezTo>
                <a:lnTo>
                  <a:pt x="9430" y="4828"/>
                </a:lnTo>
                <a:cubicBezTo>
                  <a:pt x="9431" y="4838"/>
                  <a:pt x="9425" y="4848"/>
                  <a:pt x="9415" y="4852"/>
                </a:cubicBezTo>
                <a:lnTo>
                  <a:pt x="9377" y="4868"/>
                </a:lnTo>
                <a:cubicBezTo>
                  <a:pt x="9372" y="4870"/>
                  <a:pt x="9368" y="4871"/>
                  <a:pt x="9363" y="4870"/>
                </a:cubicBezTo>
                <a:lnTo>
                  <a:pt x="9277" y="4857"/>
                </a:lnTo>
                <a:cubicBezTo>
                  <a:pt x="9263" y="4855"/>
                  <a:pt x="9251" y="4864"/>
                  <a:pt x="9248" y="4877"/>
                </a:cubicBezTo>
                <a:lnTo>
                  <a:pt x="9247" y="4885"/>
                </a:lnTo>
                <a:cubicBezTo>
                  <a:pt x="9245" y="4895"/>
                  <a:pt x="9250" y="4905"/>
                  <a:pt x="9259" y="4911"/>
                </a:cubicBezTo>
                <a:lnTo>
                  <a:pt x="9371" y="4977"/>
                </a:lnTo>
                <a:cubicBezTo>
                  <a:pt x="9387" y="4987"/>
                  <a:pt x="9407" y="4976"/>
                  <a:pt x="9409" y="4958"/>
                </a:cubicBezTo>
                <a:lnTo>
                  <a:pt x="9412" y="4917"/>
                </a:lnTo>
                <a:cubicBezTo>
                  <a:pt x="9413" y="4908"/>
                  <a:pt x="9419" y="4899"/>
                  <a:pt x="9428" y="4896"/>
                </a:cubicBezTo>
                <a:lnTo>
                  <a:pt x="9470" y="4879"/>
                </a:lnTo>
                <a:cubicBezTo>
                  <a:pt x="9476" y="4877"/>
                  <a:pt x="9481" y="4872"/>
                  <a:pt x="9483" y="4866"/>
                </a:cubicBezTo>
                <a:lnTo>
                  <a:pt x="9513" y="4799"/>
                </a:lnTo>
                <a:cubicBezTo>
                  <a:pt x="9516" y="4792"/>
                  <a:pt x="9516" y="4785"/>
                  <a:pt x="9513" y="4778"/>
                </a:cubicBezTo>
                <a:lnTo>
                  <a:pt x="9503" y="4759"/>
                </a:lnTo>
                <a:cubicBezTo>
                  <a:pt x="9494" y="4740"/>
                  <a:pt x="9511" y="4718"/>
                  <a:pt x="9532" y="4723"/>
                </a:cubicBezTo>
                <a:lnTo>
                  <a:pt x="9535" y="4724"/>
                </a:lnTo>
                <a:cubicBezTo>
                  <a:pt x="9551" y="4728"/>
                  <a:pt x="9566" y="4716"/>
                  <a:pt x="9566" y="4700"/>
                </a:cubicBezTo>
                <a:cubicBezTo>
                  <a:pt x="9566" y="4690"/>
                  <a:pt x="9560" y="4681"/>
                  <a:pt x="9552" y="4677"/>
                </a:cubicBezTo>
                <a:lnTo>
                  <a:pt x="9471" y="4641"/>
                </a:lnTo>
                <a:cubicBezTo>
                  <a:pt x="9471" y="4641"/>
                  <a:pt x="9470" y="4640"/>
                  <a:pt x="9469" y="4640"/>
                </a:cubicBezTo>
                <a:lnTo>
                  <a:pt x="9358" y="4578"/>
                </a:lnTo>
                <a:cubicBezTo>
                  <a:pt x="9355" y="4576"/>
                  <a:pt x="9352" y="4574"/>
                  <a:pt x="9350" y="4570"/>
                </a:cubicBezTo>
                <a:lnTo>
                  <a:pt x="9279" y="4468"/>
                </a:lnTo>
                <a:cubicBezTo>
                  <a:pt x="9276" y="4464"/>
                  <a:pt x="9272" y="4461"/>
                  <a:pt x="9268" y="4459"/>
                </a:cubicBezTo>
                <a:lnTo>
                  <a:pt x="9238" y="4447"/>
                </a:lnTo>
                <a:cubicBezTo>
                  <a:pt x="9228" y="4443"/>
                  <a:pt x="9222" y="4434"/>
                  <a:pt x="9222" y="4424"/>
                </a:cubicBezTo>
                <a:lnTo>
                  <a:pt x="9222" y="4383"/>
                </a:lnTo>
                <a:cubicBezTo>
                  <a:pt x="9222" y="4369"/>
                  <a:pt x="9233" y="4358"/>
                  <a:pt x="9247" y="4358"/>
                </a:cubicBezTo>
                <a:lnTo>
                  <a:pt x="9275" y="4358"/>
                </a:lnTo>
                <a:cubicBezTo>
                  <a:pt x="9280" y="4358"/>
                  <a:pt x="9286" y="4359"/>
                  <a:pt x="9290" y="4363"/>
                </a:cubicBezTo>
                <a:lnTo>
                  <a:pt x="9595" y="4590"/>
                </a:lnTo>
                <a:cubicBezTo>
                  <a:pt x="9602" y="4594"/>
                  <a:pt x="9605" y="4602"/>
                  <a:pt x="9605" y="4610"/>
                </a:cubicBezTo>
                <a:lnTo>
                  <a:pt x="9605" y="4696"/>
                </a:lnTo>
                <a:cubicBezTo>
                  <a:pt x="9605" y="4702"/>
                  <a:pt x="9608" y="4708"/>
                  <a:pt x="9613" y="4713"/>
                </a:cubicBezTo>
                <a:lnTo>
                  <a:pt x="9707" y="4807"/>
                </a:lnTo>
                <a:cubicBezTo>
                  <a:pt x="9711" y="4812"/>
                  <a:pt x="9714" y="4818"/>
                  <a:pt x="9714" y="4825"/>
                </a:cubicBezTo>
                <a:lnTo>
                  <a:pt x="9714" y="4891"/>
                </a:lnTo>
                <a:cubicBezTo>
                  <a:pt x="9714" y="4898"/>
                  <a:pt x="9717" y="4904"/>
                  <a:pt x="9721" y="4909"/>
                </a:cubicBezTo>
                <a:lnTo>
                  <a:pt x="9781" y="4969"/>
                </a:lnTo>
                <a:cubicBezTo>
                  <a:pt x="9791" y="4979"/>
                  <a:pt x="9807" y="4979"/>
                  <a:pt x="9817" y="4969"/>
                </a:cubicBezTo>
                <a:lnTo>
                  <a:pt x="9856" y="4930"/>
                </a:lnTo>
                <a:cubicBezTo>
                  <a:pt x="9861" y="4925"/>
                  <a:pt x="9863" y="4919"/>
                  <a:pt x="9863" y="4912"/>
                </a:cubicBezTo>
                <a:lnTo>
                  <a:pt x="9863" y="4864"/>
                </a:lnTo>
                <a:cubicBezTo>
                  <a:pt x="9863" y="4858"/>
                  <a:pt x="9861" y="4851"/>
                  <a:pt x="9856" y="4847"/>
                </a:cubicBezTo>
                <a:lnTo>
                  <a:pt x="9807" y="4797"/>
                </a:lnTo>
                <a:cubicBezTo>
                  <a:pt x="9802" y="4793"/>
                  <a:pt x="9799" y="4786"/>
                  <a:pt x="9799" y="4780"/>
                </a:cubicBezTo>
                <a:lnTo>
                  <a:pt x="9799" y="4735"/>
                </a:lnTo>
                <a:cubicBezTo>
                  <a:pt x="9799" y="4721"/>
                  <a:pt x="9811" y="4710"/>
                  <a:pt x="9824" y="4710"/>
                </a:cubicBezTo>
                <a:lnTo>
                  <a:pt x="9865" y="4710"/>
                </a:lnTo>
                <a:cubicBezTo>
                  <a:pt x="9871" y="4710"/>
                  <a:pt x="9878" y="4708"/>
                  <a:pt x="9882" y="4703"/>
                </a:cubicBezTo>
                <a:lnTo>
                  <a:pt x="9912" y="4674"/>
                </a:lnTo>
                <a:cubicBezTo>
                  <a:pt x="9915" y="4671"/>
                  <a:pt x="9919" y="4669"/>
                  <a:pt x="9923" y="4669"/>
                </a:cubicBezTo>
                <a:lnTo>
                  <a:pt x="9994" y="4669"/>
                </a:lnTo>
                <a:cubicBezTo>
                  <a:pt x="9999" y="4669"/>
                  <a:pt x="10003" y="4667"/>
                  <a:pt x="10006" y="4664"/>
                </a:cubicBezTo>
                <a:lnTo>
                  <a:pt x="10048" y="4623"/>
                </a:lnTo>
                <a:cubicBezTo>
                  <a:pt x="10051" y="4619"/>
                  <a:pt x="10055" y="4618"/>
                  <a:pt x="10059" y="4618"/>
                </a:cubicBezTo>
                <a:lnTo>
                  <a:pt x="10079" y="4618"/>
                </a:lnTo>
                <a:cubicBezTo>
                  <a:pt x="10093" y="4618"/>
                  <a:pt x="10101" y="4600"/>
                  <a:pt x="10090" y="4589"/>
                </a:cubicBezTo>
                <a:lnTo>
                  <a:pt x="10061" y="4560"/>
                </a:lnTo>
                <a:cubicBezTo>
                  <a:pt x="10058" y="4557"/>
                  <a:pt x="10056" y="4553"/>
                  <a:pt x="10056" y="4548"/>
                </a:cubicBezTo>
                <a:lnTo>
                  <a:pt x="10056" y="4447"/>
                </a:lnTo>
                <a:cubicBezTo>
                  <a:pt x="10056" y="4443"/>
                  <a:pt x="10058" y="4439"/>
                  <a:pt x="10061" y="4435"/>
                </a:cubicBezTo>
                <a:lnTo>
                  <a:pt x="10151" y="4346"/>
                </a:lnTo>
                <a:lnTo>
                  <a:pt x="10209" y="4288"/>
                </a:lnTo>
                <a:cubicBezTo>
                  <a:pt x="10212" y="4285"/>
                  <a:pt x="10216" y="4283"/>
                  <a:pt x="10221" y="4283"/>
                </a:cubicBezTo>
                <a:lnTo>
                  <a:pt x="10270" y="4283"/>
                </a:lnTo>
                <a:cubicBezTo>
                  <a:pt x="10274" y="4283"/>
                  <a:pt x="10277" y="4284"/>
                  <a:pt x="10280" y="4286"/>
                </a:cubicBezTo>
                <a:lnTo>
                  <a:pt x="10309" y="4306"/>
                </a:lnTo>
                <a:cubicBezTo>
                  <a:pt x="10313" y="4308"/>
                  <a:pt x="10315" y="4312"/>
                  <a:pt x="10316" y="4317"/>
                </a:cubicBezTo>
                <a:lnTo>
                  <a:pt x="10326" y="4387"/>
                </a:lnTo>
                <a:cubicBezTo>
                  <a:pt x="10327" y="4395"/>
                  <a:pt x="10334" y="4401"/>
                  <a:pt x="10342" y="4401"/>
                </a:cubicBezTo>
                <a:lnTo>
                  <a:pt x="10426" y="4401"/>
                </a:lnTo>
                <a:cubicBezTo>
                  <a:pt x="10438" y="4401"/>
                  <a:pt x="10446" y="4390"/>
                  <a:pt x="10442" y="4379"/>
                </a:cubicBezTo>
                <a:lnTo>
                  <a:pt x="10422" y="4322"/>
                </a:lnTo>
                <a:cubicBezTo>
                  <a:pt x="10420" y="4317"/>
                  <a:pt x="10421" y="4311"/>
                  <a:pt x="10424" y="4307"/>
                </a:cubicBezTo>
                <a:lnTo>
                  <a:pt x="10460" y="4257"/>
                </a:lnTo>
                <a:cubicBezTo>
                  <a:pt x="10462" y="4255"/>
                  <a:pt x="10464" y="4253"/>
                  <a:pt x="10467" y="4251"/>
                </a:cubicBezTo>
                <a:lnTo>
                  <a:pt x="10544" y="4222"/>
                </a:lnTo>
                <a:cubicBezTo>
                  <a:pt x="10561" y="4216"/>
                  <a:pt x="10574" y="4236"/>
                  <a:pt x="10562" y="4249"/>
                </a:cubicBezTo>
                <a:cubicBezTo>
                  <a:pt x="10560" y="4252"/>
                  <a:pt x="10558" y="4255"/>
                  <a:pt x="10558" y="4259"/>
                </a:cubicBezTo>
                <a:lnTo>
                  <a:pt x="10551" y="4375"/>
                </a:lnTo>
                <a:cubicBezTo>
                  <a:pt x="10550" y="4383"/>
                  <a:pt x="10555" y="4390"/>
                  <a:pt x="10562" y="4392"/>
                </a:cubicBezTo>
                <a:lnTo>
                  <a:pt x="10642" y="4417"/>
                </a:lnTo>
                <a:cubicBezTo>
                  <a:pt x="10644" y="4418"/>
                  <a:pt x="10646" y="4420"/>
                  <a:pt x="10648" y="4421"/>
                </a:cubicBezTo>
                <a:lnTo>
                  <a:pt x="10711" y="4484"/>
                </a:lnTo>
                <a:cubicBezTo>
                  <a:pt x="10719" y="4492"/>
                  <a:pt x="10730" y="4499"/>
                  <a:pt x="10741" y="4503"/>
                </a:cubicBezTo>
                <a:lnTo>
                  <a:pt x="10749" y="4505"/>
                </a:lnTo>
                <a:cubicBezTo>
                  <a:pt x="10781" y="4516"/>
                  <a:pt x="10802" y="4546"/>
                  <a:pt x="10802" y="4579"/>
                </a:cubicBezTo>
                <a:cubicBezTo>
                  <a:pt x="10802" y="4611"/>
                  <a:pt x="10783" y="4640"/>
                  <a:pt x="10753" y="4651"/>
                </a:cubicBezTo>
                <a:lnTo>
                  <a:pt x="10751" y="4652"/>
                </a:lnTo>
                <a:cubicBezTo>
                  <a:pt x="10742" y="4656"/>
                  <a:pt x="10732" y="4658"/>
                  <a:pt x="10722" y="4658"/>
                </a:cubicBezTo>
                <a:lnTo>
                  <a:pt x="10593" y="4658"/>
                </a:lnTo>
                <a:cubicBezTo>
                  <a:pt x="10590" y="4658"/>
                  <a:pt x="10588" y="4657"/>
                  <a:pt x="10585" y="4656"/>
                </a:cubicBezTo>
                <a:lnTo>
                  <a:pt x="10436" y="4581"/>
                </a:lnTo>
                <a:cubicBezTo>
                  <a:pt x="10433" y="4580"/>
                  <a:pt x="10431" y="4580"/>
                  <a:pt x="10428" y="4580"/>
                </a:cubicBezTo>
                <a:lnTo>
                  <a:pt x="10313" y="4580"/>
                </a:lnTo>
                <a:cubicBezTo>
                  <a:pt x="10308" y="4580"/>
                  <a:pt x="10304" y="4581"/>
                  <a:pt x="10301" y="4584"/>
                </a:cubicBezTo>
                <a:lnTo>
                  <a:pt x="10237" y="4645"/>
                </a:lnTo>
                <a:cubicBezTo>
                  <a:pt x="10234" y="4648"/>
                  <a:pt x="10230" y="4649"/>
                  <a:pt x="10225" y="4649"/>
                </a:cubicBezTo>
                <a:lnTo>
                  <a:pt x="10175" y="4649"/>
                </a:lnTo>
                <a:cubicBezTo>
                  <a:pt x="10165" y="4649"/>
                  <a:pt x="10158" y="4657"/>
                  <a:pt x="10158" y="4666"/>
                </a:cubicBezTo>
                <a:lnTo>
                  <a:pt x="10158" y="4680"/>
                </a:lnTo>
                <a:cubicBezTo>
                  <a:pt x="10158" y="4688"/>
                  <a:pt x="10153" y="4694"/>
                  <a:pt x="10146" y="4696"/>
                </a:cubicBezTo>
                <a:lnTo>
                  <a:pt x="10031" y="4729"/>
                </a:lnTo>
                <a:cubicBezTo>
                  <a:pt x="10024" y="4731"/>
                  <a:pt x="10019" y="4737"/>
                  <a:pt x="10019" y="4745"/>
                </a:cubicBezTo>
                <a:lnTo>
                  <a:pt x="10019" y="4834"/>
                </a:lnTo>
                <a:cubicBezTo>
                  <a:pt x="10019" y="4838"/>
                  <a:pt x="10020" y="4842"/>
                  <a:pt x="10024" y="4846"/>
                </a:cubicBezTo>
                <a:lnTo>
                  <a:pt x="10122" y="4944"/>
                </a:lnTo>
                <a:lnTo>
                  <a:pt x="10162" y="4984"/>
                </a:lnTo>
                <a:cubicBezTo>
                  <a:pt x="10165" y="4987"/>
                  <a:pt x="10169" y="4989"/>
                  <a:pt x="10174" y="4989"/>
                </a:cubicBezTo>
                <a:lnTo>
                  <a:pt x="10220" y="4989"/>
                </a:lnTo>
                <a:cubicBezTo>
                  <a:pt x="10229" y="4989"/>
                  <a:pt x="10236" y="4981"/>
                  <a:pt x="10236" y="4972"/>
                </a:cubicBezTo>
                <a:lnTo>
                  <a:pt x="10236" y="4947"/>
                </a:lnTo>
                <a:cubicBezTo>
                  <a:pt x="10236" y="4937"/>
                  <a:pt x="10244" y="4930"/>
                  <a:pt x="10253" y="4930"/>
                </a:cubicBezTo>
                <a:lnTo>
                  <a:pt x="10290" y="4930"/>
                </a:lnTo>
                <a:cubicBezTo>
                  <a:pt x="10295" y="4930"/>
                  <a:pt x="10299" y="4932"/>
                  <a:pt x="10302" y="4935"/>
                </a:cubicBezTo>
                <a:lnTo>
                  <a:pt x="10348" y="4981"/>
                </a:lnTo>
                <a:cubicBezTo>
                  <a:pt x="10351" y="4984"/>
                  <a:pt x="10355" y="4985"/>
                  <a:pt x="10360" y="4985"/>
                </a:cubicBezTo>
                <a:lnTo>
                  <a:pt x="10425" y="4985"/>
                </a:lnTo>
                <a:cubicBezTo>
                  <a:pt x="10430" y="4985"/>
                  <a:pt x="10434" y="4984"/>
                  <a:pt x="10437" y="4981"/>
                </a:cubicBezTo>
                <a:lnTo>
                  <a:pt x="10470" y="4947"/>
                </a:lnTo>
                <a:cubicBezTo>
                  <a:pt x="10473" y="4944"/>
                  <a:pt x="10478" y="4942"/>
                  <a:pt x="10482" y="4942"/>
                </a:cubicBezTo>
                <a:lnTo>
                  <a:pt x="10524" y="4942"/>
                </a:lnTo>
                <a:cubicBezTo>
                  <a:pt x="10534" y="4942"/>
                  <a:pt x="10541" y="4950"/>
                  <a:pt x="10541" y="4959"/>
                </a:cubicBezTo>
                <a:lnTo>
                  <a:pt x="10541" y="5084"/>
                </a:lnTo>
                <a:lnTo>
                  <a:pt x="10456" y="5255"/>
                </a:lnTo>
                <a:cubicBezTo>
                  <a:pt x="10444" y="5278"/>
                  <a:pt x="10420" y="5293"/>
                  <a:pt x="10394" y="5293"/>
                </a:cubicBezTo>
                <a:lnTo>
                  <a:pt x="10347" y="5293"/>
                </a:lnTo>
                <a:cubicBezTo>
                  <a:pt x="10337" y="5293"/>
                  <a:pt x="10328" y="5291"/>
                  <a:pt x="10319" y="5288"/>
                </a:cubicBezTo>
                <a:lnTo>
                  <a:pt x="10306" y="5282"/>
                </a:lnTo>
                <a:cubicBezTo>
                  <a:pt x="10280" y="5270"/>
                  <a:pt x="10249" y="5276"/>
                  <a:pt x="10229" y="5297"/>
                </a:cubicBezTo>
                <a:cubicBezTo>
                  <a:pt x="10210" y="5316"/>
                  <a:pt x="10181" y="5322"/>
                  <a:pt x="10155" y="5313"/>
                </a:cubicBezTo>
                <a:lnTo>
                  <a:pt x="9815" y="5185"/>
                </a:lnTo>
                <a:cubicBezTo>
                  <a:pt x="9806" y="5182"/>
                  <a:pt x="9796" y="5182"/>
                  <a:pt x="9787" y="5184"/>
                </a:cubicBezTo>
                <a:lnTo>
                  <a:pt x="9699" y="5210"/>
                </a:lnTo>
                <a:cubicBezTo>
                  <a:pt x="9680" y="5215"/>
                  <a:pt x="9666" y="5233"/>
                  <a:pt x="9666" y="5254"/>
                </a:cubicBezTo>
                <a:lnTo>
                  <a:pt x="9666" y="5310"/>
                </a:lnTo>
                <a:cubicBezTo>
                  <a:pt x="9666" y="5319"/>
                  <a:pt x="9662" y="5327"/>
                  <a:pt x="9655" y="5331"/>
                </a:cubicBezTo>
                <a:lnTo>
                  <a:pt x="9622" y="5353"/>
                </a:lnTo>
                <a:cubicBezTo>
                  <a:pt x="9612" y="5359"/>
                  <a:pt x="9599" y="5358"/>
                  <a:pt x="9591" y="5350"/>
                </a:cubicBezTo>
                <a:lnTo>
                  <a:pt x="9543" y="5304"/>
                </a:lnTo>
                <a:cubicBezTo>
                  <a:pt x="9538" y="5300"/>
                  <a:pt x="9532" y="5298"/>
                  <a:pt x="9526" y="5298"/>
                </a:cubicBezTo>
                <a:lnTo>
                  <a:pt x="9460" y="5298"/>
                </a:lnTo>
                <a:cubicBezTo>
                  <a:pt x="9447" y="5298"/>
                  <a:pt x="9436" y="5287"/>
                  <a:pt x="9436" y="5273"/>
                </a:cubicBezTo>
                <a:lnTo>
                  <a:pt x="9436" y="5223"/>
                </a:lnTo>
                <a:cubicBezTo>
                  <a:pt x="9436" y="5209"/>
                  <a:pt x="9424" y="5198"/>
                  <a:pt x="9411" y="5198"/>
                </a:cubicBezTo>
                <a:lnTo>
                  <a:pt x="9267" y="5198"/>
                </a:lnTo>
                <a:cubicBezTo>
                  <a:pt x="9263" y="5198"/>
                  <a:pt x="9260" y="5197"/>
                  <a:pt x="9256" y="5195"/>
                </a:cubicBezTo>
                <a:lnTo>
                  <a:pt x="9163" y="5152"/>
                </a:lnTo>
                <a:cubicBezTo>
                  <a:pt x="9147" y="5144"/>
                  <a:pt x="9144" y="5124"/>
                  <a:pt x="9156" y="5112"/>
                </a:cubicBezTo>
                <a:lnTo>
                  <a:pt x="9178" y="5090"/>
                </a:lnTo>
                <a:cubicBezTo>
                  <a:pt x="9185" y="5083"/>
                  <a:pt x="9187" y="5072"/>
                  <a:pt x="9183" y="5062"/>
                </a:cubicBezTo>
                <a:lnTo>
                  <a:pt x="9135" y="4950"/>
                </a:lnTo>
                <a:cubicBezTo>
                  <a:pt x="9130" y="4938"/>
                  <a:pt x="9118" y="4932"/>
                  <a:pt x="9106" y="4936"/>
                </a:cubicBezTo>
                <a:lnTo>
                  <a:pt x="8994" y="4966"/>
                </a:lnTo>
                <a:cubicBezTo>
                  <a:pt x="8992" y="4967"/>
                  <a:pt x="8990" y="4967"/>
                  <a:pt x="8988" y="4967"/>
                </a:cubicBezTo>
                <a:lnTo>
                  <a:pt x="8736" y="4967"/>
                </a:lnTo>
                <a:cubicBezTo>
                  <a:pt x="8732" y="4967"/>
                  <a:pt x="8729" y="4968"/>
                  <a:pt x="8726" y="4969"/>
                </a:cubicBezTo>
                <a:lnTo>
                  <a:pt x="8505" y="5069"/>
                </a:lnTo>
                <a:cubicBezTo>
                  <a:pt x="8501" y="5071"/>
                  <a:pt x="8498" y="5071"/>
                  <a:pt x="8494" y="5071"/>
                </a:cubicBezTo>
                <a:lnTo>
                  <a:pt x="8359" y="5071"/>
                </a:lnTo>
                <a:cubicBezTo>
                  <a:pt x="8351" y="5071"/>
                  <a:pt x="8345" y="5068"/>
                  <a:pt x="8340" y="5063"/>
                </a:cubicBezTo>
                <a:lnTo>
                  <a:pt x="8308" y="5028"/>
                </a:lnTo>
                <a:cubicBezTo>
                  <a:pt x="8277" y="5028"/>
                  <a:pt x="8252" y="5053"/>
                  <a:pt x="8252" y="5084"/>
                </a:cubicBezTo>
                <a:lnTo>
                  <a:pt x="8252" y="5085"/>
                </a:lnTo>
                <a:cubicBezTo>
                  <a:pt x="8252" y="5106"/>
                  <a:pt x="8240" y="5125"/>
                  <a:pt x="8221" y="5135"/>
                </a:cubicBezTo>
                <a:lnTo>
                  <a:pt x="8113" y="5191"/>
                </a:lnTo>
                <a:cubicBezTo>
                  <a:pt x="8094" y="5200"/>
                  <a:pt x="8082" y="5220"/>
                  <a:pt x="8082" y="5241"/>
                </a:cubicBezTo>
                <a:lnTo>
                  <a:pt x="8082" y="5382"/>
                </a:lnTo>
                <a:cubicBezTo>
                  <a:pt x="8082" y="5405"/>
                  <a:pt x="8068" y="5425"/>
                  <a:pt x="8048" y="5434"/>
                </a:cubicBezTo>
                <a:lnTo>
                  <a:pt x="7894" y="5500"/>
                </a:lnTo>
                <a:cubicBezTo>
                  <a:pt x="7883" y="5504"/>
                  <a:pt x="7874" y="5512"/>
                  <a:pt x="7868" y="5521"/>
                </a:cubicBezTo>
                <a:lnTo>
                  <a:pt x="7658" y="5851"/>
                </a:lnTo>
                <a:cubicBezTo>
                  <a:pt x="7644" y="5874"/>
                  <a:pt x="7647" y="5903"/>
                  <a:pt x="7666" y="5922"/>
                </a:cubicBezTo>
                <a:lnTo>
                  <a:pt x="7684" y="5940"/>
                </a:lnTo>
                <a:cubicBezTo>
                  <a:pt x="7695" y="5951"/>
                  <a:pt x="7701" y="5965"/>
                  <a:pt x="7701" y="5980"/>
                </a:cubicBezTo>
                <a:lnTo>
                  <a:pt x="7701" y="6136"/>
                </a:lnTo>
                <a:cubicBezTo>
                  <a:pt x="7701" y="6151"/>
                  <a:pt x="7695" y="6165"/>
                  <a:pt x="7684" y="6176"/>
                </a:cubicBezTo>
                <a:lnTo>
                  <a:pt x="7620" y="6240"/>
                </a:lnTo>
                <a:cubicBezTo>
                  <a:pt x="7605" y="6255"/>
                  <a:pt x="7600" y="6278"/>
                  <a:pt x="7606" y="6298"/>
                </a:cubicBezTo>
                <a:lnTo>
                  <a:pt x="7638" y="6395"/>
                </a:lnTo>
                <a:cubicBezTo>
                  <a:pt x="7646" y="6418"/>
                  <a:pt x="7668" y="6434"/>
                  <a:pt x="7692" y="6434"/>
                </a:cubicBezTo>
                <a:lnTo>
                  <a:pt x="7735" y="6434"/>
                </a:lnTo>
                <a:cubicBezTo>
                  <a:pt x="7753" y="6434"/>
                  <a:pt x="7771" y="6442"/>
                  <a:pt x="7781" y="6457"/>
                </a:cubicBezTo>
                <a:lnTo>
                  <a:pt x="7867" y="6577"/>
                </a:lnTo>
                <a:cubicBezTo>
                  <a:pt x="7879" y="6594"/>
                  <a:pt x="7886" y="6615"/>
                  <a:pt x="7886" y="6636"/>
                </a:cubicBezTo>
                <a:lnTo>
                  <a:pt x="7886" y="6661"/>
                </a:lnTo>
                <a:cubicBezTo>
                  <a:pt x="7886" y="6688"/>
                  <a:pt x="7897" y="6714"/>
                  <a:pt x="7916" y="6733"/>
                </a:cubicBezTo>
                <a:lnTo>
                  <a:pt x="8081" y="6898"/>
                </a:lnTo>
                <a:cubicBezTo>
                  <a:pt x="8093" y="6911"/>
                  <a:pt x="8112" y="6915"/>
                  <a:pt x="8129" y="6908"/>
                </a:cubicBezTo>
                <a:lnTo>
                  <a:pt x="8313" y="6837"/>
                </a:lnTo>
                <a:cubicBezTo>
                  <a:pt x="8319" y="6835"/>
                  <a:pt x="8324" y="6834"/>
                  <a:pt x="8330" y="6834"/>
                </a:cubicBezTo>
                <a:lnTo>
                  <a:pt x="8530" y="6834"/>
                </a:lnTo>
                <a:cubicBezTo>
                  <a:pt x="8536" y="6834"/>
                  <a:pt x="8542" y="6833"/>
                  <a:pt x="8547" y="6830"/>
                </a:cubicBezTo>
                <a:lnTo>
                  <a:pt x="8726" y="6755"/>
                </a:lnTo>
                <a:cubicBezTo>
                  <a:pt x="8732" y="6753"/>
                  <a:pt x="8738" y="6751"/>
                  <a:pt x="8744" y="6751"/>
                </a:cubicBezTo>
                <a:lnTo>
                  <a:pt x="8802" y="6751"/>
                </a:lnTo>
                <a:cubicBezTo>
                  <a:pt x="8809" y="6751"/>
                  <a:pt x="8817" y="6753"/>
                  <a:pt x="8823" y="6757"/>
                </a:cubicBezTo>
                <a:lnTo>
                  <a:pt x="8872" y="6782"/>
                </a:lnTo>
                <a:cubicBezTo>
                  <a:pt x="8887" y="6790"/>
                  <a:pt x="8896" y="6805"/>
                  <a:pt x="8896" y="6822"/>
                </a:cubicBezTo>
                <a:lnTo>
                  <a:pt x="8896" y="6828"/>
                </a:lnTo>
                <a:cubicBezTo>
                  <a:pt x="8896" y="6853"/>
                  <a:pt x="8916" y="6873"/>
                  <a:pt x="8941" y="6873"/>
                </a:cubicBezTo>
                <a:cubicBezTo>
                  <a:pt x="8946" y="6873"/>
                  <a:pt x="8950" y="6873"/>
                  <a:pt x="8955" y="6871"/>
                </a:cubicBezTo>
                <a:lnTo>
                  <a:pt x="9035" y="6846"/>
                </a:lnTo>
                <a:cubicBezTo>
                  <a:pt x="9051" y="6842"/>
                  <a:pt x="9069" y="6846"/>
                  <a:pt x="9081" y="6858"/>
                </a:cubicBezTo>
                <a:lnTo>
                  <a:pt x="9152" y="6929"/>
                </a:lnTo>
                <a:cubicBezTo>
                  <a:pt x="9164" y="6941"/>
                  <a:pt x="9168" y="6960"/>
                  <a:pt x="9162" y="6977"/>
                </a:cubicBezTo>
                <a:lnTo>
                  <a:pt x="9098" y="7155"/>
                </a:lnTo>
                <a:cubicBezTo>
                  <a:pt x="9089" y="7180"/>
                  <a:pt x="9094" y="7208"/>
                  <a:pt x="9112" y="7227"/>
                </a:cubicBezTo>
                <a:lnTo>
                  <a:pt x="9258" y="7391"/>
                </a:lnTo>
                <a:cubicBezTo>
                  <a:pt x="9266" y="7400"/>
                  <a:pt x="9272" y="7410"/>
                  <a:pt x="9275" y="7421"/>
                </a:cubicBezTo>
                <a:lnTo>
                  <a:pt x="9359" y="7748"/>
                </a:lnTo>
                <a:cubicBezTo>
                  <a:pt x="9366" y="7775"/>
                  <a:pt x="9357" y="7803"/>
                  <a:pt x="9337" y="7821"/>
                </a:cubicBezTo>
                <a:lnTo>
                  <a:pt x="9288" y="7863"/>
                </a:lnTo>
                <a:cubicBezTo>
                  <a:pt x="9277" y="7873"/>
                  <a:pt x="9268" y="7887"/>
                  <a:pt x="9265" y="7902"/>
                </a:cubicBezTo>
                <a:lnTo>
                  <a:pt x="9220" y="8119"/>
                </a:lnTo>
                <a:cubicBezTo>
                  <a:pt x="9216" y="8138"/>
                  <a:pt x="9220" y="8157"/>
                  <a:pt x="9230" y="8174"/>
                </a:cubicBezTo>
                <a:lnTo>
                  <a:pt x="9380" y="8400"/>
                </a:lnTo>
                <a:cubicBezTo>
                  <a:pt x="9388" y="8412"/>
                  <a:pt x="9392" y="8426"/>
                  <a:pt x="9392" y="8440"/>
                </a:cubicBezTo>
                <a:lnTo>
                  <a:pt x="9392" y="8656"/>
                </a:lnTo>
                <a:cubicBezTo>
                  <a:pt x="9392" y="8674"/>
                  <a:pt x="9399" y="8691"/>
                  <a:pt x="9411" y="8704"/>
                </a:cubicBezTo>
                <a:lnTo>
                  <a:pt x="9492" y="8792"/>
                </a:lnTo>
                <a:cubicBezTo>
                  <a:pt x="9498" y="8798"/>
                  <a:pt x="9502" y="8805"/>
                  <a:pt x="9506" y="8814"/>
                </a:cubicBezTo>
                <a:lnTo>
                  <a:pt x="9574" y="8982"/>
                </a:lnTo>
                <a:cubicBezTo>
                  <a:pt x="9580" y="8997"/>
                  <a:pt x="9581" y="9015"/>
                  <a:pt x="9576" y="9030"/>
                </a:cubicBezTo>
                <a:lnTo>
                  <a:pt x="9554" y="9099"/>
                </a:lnTo>
                <a:cubicBezTo>
                  <a:pt x="9546" y="9127"/>
                  <a:pt x="9555" y="9157"/>
                  <a:pt x="9577" y="9176"/>
                </a:cubicBezTo>
                <a:cubicBezTo>
                  <a:pt x="9602" y="9196"/>
                  <a:pt x="9637" y="9198"/>
                  <a:pt x="9663" y="9181"/>
                </a:cubicBezTo>
                <a:lnTo>
                  <a:pt x="9731" y="9135"/>
                </a:lnTo>
                <a:cubicBezTo>
                  <a:pt x="9743" y="9128"/>
                  <a:pt x="9756" y="9123"/>
                  <a:pt x="9771" y="9123"/>
                </a:cubicBezTo>
                <a:lnTo>
                  <a:pt x="9999" y="9123"/>
                </a:lnTo>
                <a:cubicBezTo>
                  <a:pt x="10017" y="9123"/>
                  <a:pt x="10035" y="9116"/>
                  <a:pt x="10048" y="9104"/>
                </a:cubicBezTo>
                <a:lnTo>
                  <a:pt x="10285" y="8879"/>
                </a:lnTo>
                <a:cubicBezTo>
                  <a:pt x="10290" y="8874"/>
                  <a:pt x="10294" y="8867"/>
                  <a:pt x="10296" y="8860"/>
                </a:cubicBezTo>
                <a:lnTo>
                  <a:pt x="10373" y="8626"/>
                </a:lnTo>
                <a:cubicBezTo>
                  <a:pt x="10378" y="8613"/>
                  <a:pt x="10387" y="8602"/>
                  <a:pt x="10399" y="8595"/>
                </a:cubicBezTo>
                <a:lnTo>
                  <a:pt x="10525" y="8526"/>
                </a:lnTo>
                <a:cubicBezTo>
                  <a:pt x="10543" y="8516"/>
                  <a:pt x="10554" y="8497"/>
                  <a:pt x="10554" y="8477"/>
                </a:cubicBezTo>
                <a:lnTo>
                  <a:pt x="10554" y="8413"/>
                </a:lnTo>
                <a:cubicBezTo>
                  <a:pt x="10554" y="8405"/>
                  <a:pt x="10552" y="8397"/>
                  <a:pt x="10549" y="8390"/>
                </a:cubicBezTo>
                <a:lnTo>
                  <a:pt x="10518" y="8319"/>
                </a:lnTo>
                <a:cubicBezTo>
                  <a:pt x="10508" y="8297"/>
                  <a:pt x="10513" y="8273"/>
                  <a:pt x="10530" y="8256"/>
                </a:cubicBezTo>
                <a:lnTo>
                  <a:pt x="10657" y="8132"/>
                </a:lnTo>
                <a:cubicBezTo>
                  <a:pt x="10664" y="8126"/>
                  <a:pt x="10672" y="8121"/>
                  <a:pt x="10680" y="8118"/>
                </a:cubicBezTo>
                <a:lnTo>
                  <a:pt x="10807" y="8081"/>
                </a:lnTo>
                <a:cubicBezTo>
                  <a:pt x="10820" y="8077"/>
                  <a:pt x="10832" y="8067"/>
                  <a:pt x="10839" y="8055"/>
                </a:cubicBezTo>
                <a:lnTo>
                  <a:pt x="10882" y="7978"/>
                </a:lnTo>
                <a:cubicBezTo>
                  <a:pt x="10887" y="7970"/>
                  <a:pt x="10889" y="7961"/>
                  <a:pt x="10889" y="7951"/>
                </a:cubicBezTo>
                <a:lnTo>
                  <a:pt x="10889" y="7732"/>
                </a:lnTo>
                <a:cubicBezTo>
                  <a:pt x="10889" y="7717"/>
                  <a:pt x="10883" y="7703"/>
                  <a:pt x="10873" y="7693"/>
                </a:cubicBezTo>
                <a:lnTo>
                  <a:pt x="10851" y="7671"/>
                </a:lnTo>
                <a:cubicBezTo>
                  <a:pt x="10841" y="7660"/>
                  <a:pt x="10835" y="7646"/>
                  <a:pt x="10835" y="7631"/>
                </a:cubicBezTo>
                <a:lnTo>
                  <a:pt x="10835" y="7510"/>
                </a:lnTo>
                <a:cubicBezTo>
                  <a:pt x="10835" y="7495"/>
                  <a:pt x="10829" y="7481"/>
                  <a:pt x="10818" y="7471"/>
                </a:cubicBezTo>
                <a:cubicBezTo>
                  <a:pt x="10801" y="7453"/>
                  <a:pt x="10797" y="7425"/>
                  <a:pt x="10810" y="7403"/>
                </a:cubicBezTo>
                <a:lnTo>
                  <a:pt x="10885" y="7277"/>
                </a:lnTo>
                <a:cubicBezTo>
                  <a:pt x="10888" y="7272"/>
                  <a:pt x="10892" y="7267"/>
                  <a:pt x="10896" y="7263"/>
                </a:cubicBezTo>
                <a:lnTo>
                  <a:pt x="11304" y="6913"/>
                </a:lnTo>
                <a:cubicBezTo>
                  <a:pt x="11315" y="6904"/>
                  <a:pt x="11323" y="6893"/>
                  <a:pt x="11328" y="6880"/>
                </a:cubicBezTo>
                <a:lnTo>
                  <a:pt x="11492" y="6490"/>
                </a:lnTo>
                <a:cubicBezTo>
                  <a:pt x="11501" y="6467"/>
                  <a:pt x="11485" y="6442"/>
                  <a:pt x="11460" y="6442"/>
                </a:cubicBezTo>
                <a:cubicBezTo>
                  <a:pt x="11457" y="6442"/>
                  <a:pt x="11453" y="6443"/>
                  <a:pt x="11450" y="6444"/>
                </a:cubicBezTo>
                <a:lnTo>
                  <a:pt x="11128" y="6550"/>
                </a:lnTo>
                <a:cubicBezTo>
                  <a:pt x="11118" y="6553"/>
                  <a:pt x="11106" y="6551"/>
                  <a:pt x="11097" y="6545"/>
                </a:cubicBezTo>
                <a:lnTo>
                  <a:pt x="11016" y="6483"/>
                </a:lnTo>
                <a:cubicBezTo>
                  <a:pt x="11007" y="6477"/>
                  <a:pt x="11002" y="6467"/>
                  <a:pt x="11002" y="6456"/>
                </a:cubicBezTo>
                <a:lnTo>
                  <a:pt x="11002" y="6435"/>
                </a:lnTo>
                <a:cubicBezTo>
                  <a:pt x="11002" y="6426"/>
                  <a:pt x="10999" y="6417"/>
                  <a:pt x="10992" y="6411"/>
                </a:cubicBezTo>
                <a:lnTo>
                  <a:pt x="10873" y="6291"/>
                </a:lnTo>
                <a:cubicBezTo>
                  <a:pt x="10867" y="6285"/>
                  <a:pt x="10858" y="6281"/>
                  <a:pt x="10849" y="6281"/>
                </a:cubicBezTo>
                <a:lnTo>
                  <a:pt x="10836" y="6281"/>
                </a:lnTo>
                <a:cubicBezTo>
                  <a:pt x="10817" y="6281"/>
                  <a:pt x="10802" y="6266"/>
                  <a:pt x="10802" y="6247"/>
                </a:cubicBezTo>
                <a:lnTo>
                  <a:pt x="10802" y="6130"/>
                </a:lnTo>
                <a:cubicBezTo>
                  <a:pt x="10802" y="6121"/>
                  <a:pt x="10799" y="6112"/>
                  <a:pt x="10792" y="6106"/>
                </a:cubicBezTo>
                <a:lnTo>
                  <a:pt x="10742" y="6056"/>
                </a:lnTo>
                <a:cubicBezTo>
                  <a:pt x="10736" y="6050"/>
                  <a:pt x="10727" y="6046"/>
                  <a:pt x="10718" y="6046"/>
                </a:cubicBezTo>
                <a:lnTo>
                  <a:pt x="10710" y="6046"/>
                </a:lnTo>
                <a:cubicBezTo>
                  <a:pt x="10691" y="6046"/>
                  <a:pt x="10676" y="6031"/>
                  <a:pt x="10676" y="6012"/>
                </a:cubicBezTo>
                <a:lnTo>
                  <a:pt x="10676" y="5908"/>
                </a:lnTo>
                <a:cubicBezTo>
                  <a:pt x="10676" y="5899"/>
                  <a:pt x="10672" y="5890"/>
                  <a:pt x="10666" y="5884"/>
                </a:cubicBezTo>
                <a:lnTo>
                  <a:pt x="10610" y="5828"/>
                </a:lnTo>
                <a:cubicBezTo>
                  <a:pt x="10603" y="5821"/>
                  <a:pt x="10595" y="5818"/>
                  <a:pt x="10586" y="5818"/>
                </a:cubicBezTo>
                <a:lnTo>
                  <a:pt x="10575" y="5818"/>
                </a:lnTo>
                <a:cubicBezTo>
                  <a:pt x="10556" y="5818"/>
                  <a:pt x="10541" y="5803"/>
                  <a:pt x="10541" y="5784"/>
                </a:cubicBezTo>
                <a:lnTo>
                  <a:pt x="10541" y="5703"/>
                </a:lnTo>
                <a:cubicBezTo>
                  <a:pt x="10541" y="5697"/>
                  <a:pt x="10540" y="5691"/>
                  <a:pt x="10537" y="5686"/>
                </a:cubicBezTo>
                <a:lnTo>
                  <a:pt x="10447" y="5522"/>
                </a:lnTo>
                <a:cubicBezTo>
                  <a:pt x="10436" y="5502"/>
                  <a:pt x="10461" y="5482"/>
                  <a:pt x="10479" y="5497"/>
                </a:cubicBezTo>
                <a:cubicBezTo>
                  <a:pt x="10480" y="5498"/>
                  <a:pt x="10480" y="5498"/>
                  <a:pt x="10481" y="5499"/>
                </a:cubicBezTo>
                <a:lnTo>
                  <a:pt x="10739" y="5822"/>
                </a:lnTo>
                <a:cubicBezTo>
                  <a:pt x="10741" y="5824"/>
                  <a:pt x="10742" y="5825"/>
                  <a:pt x="10743" y="5827"/>
                </a:cubicBezTo>
                <a:lnTo>
                  <a:pt x="11044" y="6372"/>
                </a:lnTo>
                <a:cubicBezTo>
                  <a:pt x="11053" y="6387"/>
                  <a:pt x="11071" y="6394"/>
                  <a:pt x="11087" y="6387"/>
                </a:cubicBezTo>
                <a:lnTo>
                  <a:pt x="11170" y="6353"/>
                </a:lnTo>
                <a:cubicBezTo>
                  <a:pt x="11174" y="6352"/>
                  <a:pt x="11179" y="6351"/>
                  <a:pt x="11183" y="6351"/>
                </a:cubicBezTo>
                <a:lnTo>
                  <a:pt x="11251" y="6351"/>
                </a:lnTo>
                <a:cubicBezTo>
                  <a:pt x="11256" y="6351"/>
                  <a:pt x="11262" y="6350"/>
                  <a:pt x="11266" y="6348"/>
                </a:cubicBezTo>
                <a:lnTo>
                  <a:pt x="11562" y="6204"/>
                </a:lnTo>
                <a:cubicBezTo>
                  <a:pt x="11574" y="6198"/>
                  <a:pt x="11581" y="6186"/>
                  <a:pt x="11581" y="6173"/>
                </a:cubicBezTo>
                <a:lnTo>
                  <a:pt x="11581" y="6172"/>
                </a:lnTo>
                <a:cubicBezTo>
                  <a:pt x="11581" y="6157"/>
                  <a:pt x="11591" y="6143"/>
                  <a:pt x="11606" y="6139"/>
                </a:cubicBezTo>
                <a:lnTo>
                  <a:pt x="11688" y="6115"/>
                </a:lnTo>
                <a:cubicBezTo>
                  <a:pt x="11695" y="6113"/>
                  <a:pt x="11701" y="6108"/>
                  <a:pt x="11705" y="6102"/>
                </a:cubicBezTo>
                <a:lnTo>
                  <a:pt x="11824" y="5942"/>
                </a:lnTo>
                <a:cubicBezTo>
                  <a:pt x="11825" y="5941"/>
                  <a:pt x="11825" y="5941"/>
                  <a:pt x="11826" y="5940"/>
                </a:cubicBezTo>
                <a:lnTo>
                  <a:pt x="11907" y="5849"/>
                </a:lnTo>
                <a:cubicBezTo>
                  <a:pt x="11918" y="5837"/>
                  <a:pt x="11919" y="5820"/>
                  <a:pt x="11910" y="5807"/>
                </a:cubicBezTo>
                <a:lnTo>
                  <a:pt x="11870" y="5748"/>
                </a:lnTo>
                <a:cubicBezTo>
                  <a:pt x="11864" y="5739"/>
                  <a:pt x="11853" y="5733"/>
                  <a:pt x="11842" y="5733"/>
                </a:cubicBezTo>
                <a:lnTo>
                  <a:pt x="11811" y="5733"/>
                </a:lnTo>
                <a:cubicBezTo>
                  <a:pt x="11790" y="5733"/>
                  <a:pt x="11772" y="5721"/>
                  <a:pt x="11764" y="5702"/>
                </a:cubicBezTo>
                <a:lnTo>
                  <a:pt x="11750" y="5669"/>
                </a:lnTo>
                <a:cubicBezTo>
                  <a:pt x="11736" y="5636"/>
                  <a:pt x="11692" y="5627"/>
                  <a:pt x="11667" y="5654"/>
                </a:cubicBezTo>
                <a:lnTo>
                  <a:pt x="11629" y="5693"/>
                </a:lnTo>
                <a:cubicBezTo>
                  <a:pt x="11621" y="5702"/>
                  <a:pt x="11609" y="5707"/>
                  <a:pt x="11597" y="5708"/>
                </a:cubicBezTo>
                <a:lnTo>
                  <a:pt x="11509" y="5716"/>
                </a:lnTo>
                <a:cubicBezTo>
                  <a:pt x="11483" y="5718"/>
                  <a:pt x="11460" y="5701"/>
                  <a:pt x="11455" y="5676"/>
                </a:cubicBezTo>
                <a:cubicBezTo>
                  <a:pt x="11450" y="5651"/>
                  <a:pt x="11428" y="5634"/>
                  <a:pt x="11403" y="5635"/>
                </a:cubicBezTo>
                <a:lnTo>
                  <a:pt x="11372" y="5636"/>
                </a:lnTo>
                <a:cubicBezTo>
                  <a:pt x="11361" y="5637"/>
                  <a:pt x="11350" y="5634"/>
                  <a:pt x="11341" y="5628"/>
                </a:cubicBezTo>
                <a:lnTo>
                  <a:pt x="11181" y="5521"/>
                </a:lnTo>
                <a:cubicBezTo>
                  <a:pt x="11175" y="5517"/>
                  <a:pt x="11169" y="5515"/>
                  <a:pt x="11162" y="5514"/>
                </a:cubicBezTo>
                <a:lnTo>
                  <a:pt x="10928" y="5491"/>
                </a:lnTo>
                <a:cubicBezTo>
                  <a:pt x="10917" y="5490"/>
                  <a:pt x="10906" y="5486"/>
                  <a:pt x="10896" y="5480"/>
                </a:cubicBezTo>
                <a:lnTo>
                  <a:pt x="10723" y="5377"/>
                </a:lnTo>
                <a:cubicBezTo>
                  <a:pt x="10712" y="5371"/>
                  <a:pt x="10703" y="5362"/>
                  <a:pt x="10696" y="5351"/>
                </a:cubicBezTo>
                <a:cubicBezTo>
                  <a:pt x="10674" y="5313"/>
                  <a:pt x="10688" y="5263"/>
                  <a:pt x="10727" y="5243"/>
                </a:cubicBezTo>
                <a:lnTo>
                  <a:pt x="10729" y="5241"/>
                </a:lnTo>
                <a:cubicBezTo>
                  <a:pt x="10755" y="5228"/>
                  <a:pt x="10787" y="5230"/>
                  <a:pt x="10810" y="5247"/>
                </a:cubicBezTo>
                <a:lnTo>
                  <a:pt x="11023" y="5401"/>
                </a:lnTo>
                <a:cubicBezTo>
                  <a:pt x="11035" y="5410"/>
                  <a:pt x="11050" y="5416"/>
                  <a:pt x="11065" y="5416"/>
                </a:cubicBezTo>
                <a:lnTo>
                  <a:pt x="11218" y="5422"/>
                </a:lnTo>
                <a:cubicBezTo>
                  <a:pt x="11242" y="5423"/>
                  <a:pt x="11262" y="5403"/>
                  <a:pt x="11261" y="5378"/>
                </a:cubicBezTo>
                <a:cubicBezTo>
                  <a:pt x="11260" y="5355"/>
                  <a:pt x="11278" y="5336"/>
                  <a:pt x="11301" y="5335"/>
                </a:cubicBezTo>
                <a:lnTo>
                  <a:pt x="11311" y="5334"/>
                </a:lnTo>
                <a:cubicBezTo>
                  <a:pt x="11327" y="5333"/>
                  <a:pt x="11342" y="5342"/>
                  <a:pt x="11350" y="5356"/>
                </a:cubicBezTo>
                <a:lnTo>
                  <a:pt x="11414" y="5473"/>
                </a:lnTo>
                <a:cubicBezTo>
                  <a:pt x="11418" y="5481"/>
                  <a:pt x="11425" y="5487"/>
                  <a:pt x="11433" y="5491"/>
                </a:cubicBezTo>
                <a:lnTo>
                  <a:pt x="11586" y="5562"/>
                </a:lnTo>
                <a:cubicBezTo>
                  <a:pt x="11600" y="5568"/>
                  <a:pt x="11615" y="5569"/>
                  <a:pt x="11628" y="5563"/>
                </a:cubicBezTo>
                <a:lnTo>
                  <a:pt x="11688" y="5536"/>
                </a:lnTo>
                <a:cubicBezTo>
                  <a:pt x="11710" y="5526"/>
                  <a:pt x="11735" y="5533"/>
                  <a:pt x="11749" y="5552"/>
                </a:cubicBezTo>
                <a:lnTo>
                  <a:pt x="11777" y="5590"/>
                </a:lnTo>
                <a:cubicBezTo>
                  <a:pt x="11785" y="5601"/>
                  <a:pt x="11798" y="5608"/>
                  <a:pt x="11811" y="5609"/>
                </a:cubicBezTo>
                <a:lnTo>
                  <a:pt x="12064" y="5642"/>
                </a:lnTo>
                <a:lnTo>
                  <a:pt x="12273" y="5615"/>
                </a:lnTo>
                <a:lnTo>
                  <a:pt x="12498" y="5899"/>
                </a:lnTo>
                <a:cubicBezTo>
                  <a:pt x="12505" y="5907"/>
                  <a:pt x="12514" y="5911"/>
                  <a:pt x="12524" y="5911"/>
                </a:cubicBezTo>
                <a:lnTo>
                  <a:pt x="12559" y="5911"/>
                </a:lnTo>
                <a:cubicBezTo>
                  <a:pt x="12571" y="5911"/>
                  <a:pt x="12582" y="5905"/>
                  <a:pt x="12588" y="5895"/>
                </a:cubicBezTo>
                <a:cubicBezTo>
                  <a:pt x="12604" y="5867"/>
                  <a:pt x="12646" y="5876"/>
                  <a:pt x="12649" y="5908"/>
                </a:cubicBezTo>
                <a:lnTo>
                  <a:pt x="12664" y="6054"/>
                </a:lnTo>
                <a:cubicBezTo>
                  <a:pt x="12665" y="6057"/>
                  <a:pt x="12666" y="6061"/>
                  <a:pt x="12667" y="6065"/>
                </a:cubicBezTo>
                <a:lnTo>
                  <a:pt x="12812" y="6367"/>
                </a:lnTo>
                <a:cubicBezTo>
                  <a:pt x="12813" y="6368"/>
                  <a:pt x="12813" y="6369"/>
                  <a:pt x="12813" y="6370"/>
                </a:cubicBezTo>
                <a:lnTo>
                  <a:pt x="12917" y="6650"/>
                </a:lnTo>
                <a:cubicBezTo>
                  <a:pt x="12923" y="6664"/>
                  <a:pt x="12936" y="6672"/>
                  <a:pt x="12951" y="6672"/>
                </a:cubicBezTo>
                <a:lnTo>
                  <a:pt x="12987" y="6669"/>
                </a:lnTo>
                <a:cubicBezTo>
                  <a:pt x="12996" y="6669"/>
                  <a:pt x="13003" y="6666"/>
                  <a:pt x="13009" y="6660"/>
                </a:cubicBezTo>
                <a:lnTo>
                  <a:pt x="13100" y="6569"/>
                </a:lnTo>
                <a:cubicBezTo>
                  <a:pt x="13118" y="6551"/>
                  <a:pt x="13128" y="6526"/>
                  <a:pt x="13128" y="6500"/>
                </a:cubicBezTo>
                <a:lnTo>
                  <a:pt x="13128" y="6279"/>
                </a:lnTo>
                <a:cubicBezTo>
                  <a:pt x="13128" y="6242"/>
                  <a:pt x="13143" y="6205"/>
                  <a:pt x="13170" y="6179"/>
                </a:cubicBezTo>
                <a:lnTo>
                  <a:pt x="13425" y="5924"/>
                </a:lnTo>
                <a:cubicBezTo>
                  <a:pt x="13434" y="5915"/>
                  <a:pt x="13439" y="5904"/>
                  <a:pt x="13439" y="5892"/>
                </a:cubicBezTo>
                <a:cubicBezTo>
                  <a:pt x="13439" y="5866"/>
                  <a:pt x="13459" y="5846"/>
                  <a:pt x="13484" y="5846"/>
                </a:cubicBezTo>
                <a:lnTo>
                  <a:pt x="13573" y="5846"/>
                </a:lnTo>
                <a:cubicBezTo>
                  <a:pt x="13585" y="5846"/>
                  <a:pt x="13597" y="5841"/>
                  <a:pt x="13605" y="5833"/>
                </a:cubicBezTo>
                <a:lnTo>
                  <a:pt x="13633" y="5805"/>
                </a:lnTo>
                <a:cubicBezTo>
                  <a:pt x="13642" y="5796"/>
                  <a:pt x="13653" y="5792"/>
                  <a:pt x="13665" y="5792"/>
                </a:cubicBezTo>
                <a:cubicBezTo>
                  <a:pt x="13689" y="5792"/>
                  <a:pt x="13709" y="5812"/>
                  <a:pt x="13709" y="5836"/>
                </a:cubicBezTo>
                <a:lnTo>
                  <a:pt x="13709" y="5879"/>
                </a:lnTo>
                <a:cubicBezTo>
                  <a:pt x="13709" y="5896"/>
                  <a:pt x="13719" y="5912"/>
                  <a:pt x="13735" y="5919"/>
                </a:cubicBezTo>
                <a:lnTo>
                  <a:pt x="13844" y="5972"/>
                </a:lnTo>
                <a:lnTo>
                  <a:pt x="13903" y="6085"/>
                </a:lnTo>
                <a:cubicBezTo>
                  <a:pt x="13904" y="6088"/>
                  <a:pt x="13905" y="6092"/>
                  <a:pt x="13905" y="6095"/>
                </a:cubicBezTo>
                <a:lnTo>
                  <a:pt x="13905" y="6155"/>
                </a:lnTo>
                <a:cubicBezTo>
                  <a:pt x="13905" y="6167"/>
                  <a:pt x="13915" y="6177"/>
                  <a:pt x="13928" y="6177"/>
                </a:cubicBezTo>
                <a:lnTo>
                  <a:pt x="13957" y="6177"/>
                </a:lnTo>
                <a:cubicBezTo>
                  <a:pt x="13963" y="6177"/>
                  <a:pt x="13969" y="6175"/>
                  <a:pt x="13973" y="6170"/>
                </a:cubicBezTo>
                <a:lnTo>
                  <a:pt x="14010" y="6133"/>
                </a:lnTo>
                <a:cubicBezTo>
                  <a:pt x="14014" y="6129"/>
                  <a:pt x="14016" y="6124"/>
                  <a:pt x="14016" y="6118"/>
                </a:cubicBezTo>
                <a:cubicBezTo>
                  <a:pt x="14016" y="6098"/>
                  <a:pt x="14040" y="6088"/>
                  <a:pt x="14054" y="6102"/>
                </a:cubicBezTo>
                <a:lnTo>
                  <a:pt x="14096" y="6143"/>
                </a:lnTo>
                <a:cubicBezTo>
                  <a:pt x="14100" y="6147"/>
                  <a:pt x="14102" y="6153"/>
                  <a:pt x="14102" y="6159"/>
                </a:cubicBezTo>
                <a:lnTo>
                  <a:pt x="14102" y="6289"/>
                </a:lnTo>
                <a:cubicBezTo>
                  <a:pt x="14102" y="6295"/>
                  <a:pt x="14105" y="6301"/>
                  <a:pt x="14109" y="6305"/>
                </a:cubicBezTo>
                <a:lnTo>
                  <a:pt x="14167" y="6363"/>
                </a:lnTo>
                <a:cubicBezTo>
                  <a:pt x="14171" y="6368"/>
                  <a:pt x="14174" y="6373"/>
                  <a:pt x="14174" y="6379"/>
                </a:cubicBezTo>
                <a:lnTo>
                  <a:pt x="14174" y="6616"/>
                </a:lnTo>
                <a:cubicBezTo>
                  <a:pt x="14174" y="6622"/>
                  <a:pt x="14171" y="6628"/>
                  <a:pt x="14167" y="6632"/>
                </a:cubicBezTo>
                <a:lnTo>
                  <a:pt x="14138" y="6661"/>
                </a:lnTo>
                <a:cubicBezTo>
                  <a:pt x="14129" y="6670"/>
                  <a:pt x="14129" y="6684"/>
                  <a:pt x="14138" y="6692"/>
                </a:cubicBezTo>
                <a:lnTo>
                  <a:pt x="14166" y="6720"/>
                </a:lnTo>
                <a:cubicBezTo>
                  <a:pt x="14170" y="6724"/>
                  <a:pt x="14175" y="6727"/>
                  <a:pt x="14181" y="6727"/>
                </a:cubicBezTo>
                <a:lnTo>
                  <a:pt x="14205" y="6727"/>
                </a:lnTo>
                <a:cubicBezTo>
                  <a:pt x="14211" y="6727"/>
                  <a:pt x="14217" y="6729"/>
                  <a:pt x="14221" y="6733"/>
                </a:cubicBezTo>
                <a:lnTo>
                  <a:pt x="14266" y="6778"/>
                </a:lnTo>
                <a:lnTo>
                  <a:pt x="14266" y="6882"/>
                </a:lnTo>
                <a:lnTo>
                  <a:pt x="14454" y="7070"/>
                </a:lnTo>
                <a:cubicBezTo>
                  <a:pt x="14468" y="7084"/>
                  <a:pt x="14491" y="7084"/>
                  <a:pt x="14505" y="7070"/>
                </a:cubicBezTo>
                <a:cubicBezTo>
                  <a:pt x="14519" y="7056"/>
                  <a:pt x="14519" y="7034"/>
                  <a:pt x="14505" y="7020"/>
                </a:cubicBezTo>
                <a:lnTo>
                  <a:pt x="14479" y="6995"/>
                </a:lnTo>
                <a:cubicBezTo>
                  <a:pt x="14473" y="6988"/>
                  <a:pt x="14469" y="6979"/>
                  <a:pt x="14469" y="6969"/>
                </a:cubicBezTo>
                <a:lnTo>
                  <a:pt x="14469" y="6885"/>
                </a:lnTo>
                <a:cubicBezTo>
                  <a:pt x="14469" y="6850"/>
                  <a:pt x="14452" y="6818"/>
                  <a:pt x="14423" y="6799"/>
                </a:cubicBezTo>
                <a:lnTo>
                  <a:pt x="14271" y="6695"/>
                </a:lnTo>
                <a:lnTo>
                  <a:pt x="14271" y="6616"/>
                </a:lnTo>
                <a:lnTo>
                  <a:pt x="14227" y="6573"/>
                </a:lnTo>
                <a:cubicBezTo>
                  <a:pt x="14223" y="6569"/>
                  <a:pt x="14221" y="6563"/>
                  <a:pt x="14221" y="6557"/>
                </a:cubicBezTo>
                <a:lnTo>
                  <a:pt x="14221" y="6373"/>
                </a:lnTo>
                <a:cubicBezTo>
                  <a:pt x="14221" y="6361"/>
                  <a:pt x="14231" y="6351"/>
                  <a:pt x="14243" y="6351"/>
                </a:cubicBezTo>
                <a:lnTo>
                  <a:pt x="14275" y="6351"/>
                </a:lnTo>
                <a:lnTo>
                  <a:pt x="14275" y="6408"/>
                </a:lnTo>
                <a:lnTo>
                  <a:pt x="14320" y="6421"/>
                </a:lnTo>
                <a:cubicBezTo>
                  <a:pt x="14353" y="6431"/>
                  <a:pt x="14375" y="6462"/>
                  <a:pt x="14375" y="6496"/>
                </a:cubicBezTo>
                <a:cubicBezTo>
                  <a:pt x="14375" y="6522"/>
                  <a:pt x="14388" y="6547"/>
                  <a:pt x="14410" y="6562"/>
                </a:cubicBezTo>
                <a:lnTo>
                  <a:pt x="14474" y="6605"/>
                </a:lnTo>
                <a:cubicBezTo>
                  <a:pt x="14506" y="6627"/>
                  <a:pt x="14549" y="6622"/>
                  <a:pt x="14576" y="6593"/>
                </a:cubicBezTo>
                <a:lnTo>
                  <a:pt x="14591" y="6576"/>
                </a:lnTo>
                <a:cubicBezTo>
                  <a:pt x="14606" y="6560"/>
                  <a:pt x="14627" y="6551"/>
                  <a:pt x="14649" y="6551"/>
                </a:cubicBezTo>
                <a:lnTo>
                  <a:pt x="14652" y="6551"/>
                </a:lnTo>
                <a:cubicBezTo>
                  <a:pt x="14673" y="6551"/>
                  <a:pt x="14693" y="6543"/>
                  <a:pt x="14707" y="6528"/>
                </a:cubicBezTo>
                <a:lnTo>
                  <a:pt x="14760" y="6476"/>
                </a:lnTo>
                <a:cubicBezTo>
                  <a:pt x="14780" y="6456"/>
                  <a:pt x="14791" y="6429"/>
                  <a:pt x="14791" y="6401"/>
                </a:cubicBezTo>
                <a:lnTo>
                  <a:pt x="14791" y="6331"/>
                </a:lnTo>
                <a:cubicBezTo>
                  <a:pt x="14791" y="6324"/>
                  <a:pt x="14789" y="6318"/>
                  <a:pt x="14784" y="6313"/>
                </a:cubicBezTo>
                <a:lnTo>
                  <a:pt x="14517" y="6006"/>
                </a:lnTo>
                <a:cubicBezTo>
                  <a:pt x="14513" y="6001"/>
                  <a:pt x="14510" y="5995"/>
                  <a:pt x="14510" y="5988"/>
                </a:cubicBezTo>
                <a:lnTo>
                  <a:pt x="14510" y="5940"/>
                </a:lnTo>
                <a:cubicBezTo>
                  <a:pt x="14510" y="5907"/>
                  <a:pt x="14530" y="5877"/>
                  <a:pt x="14561" y="5864"/>
                </a:cubicBezTo>
                <a:lnTo>
                  <a:pt x="14616" y="5842"/>
                </a:lnTo>
                <a:cubicBezTo>
                  <a:pt x="14642" y="5831"/>
                  <a:pt x="14672" y="5834"/>
                  <a:pt x="14695" y="5850"/>
                </a:cubicBezTo>
                <a:cubicBezTo>
                  <a:pt x="14718" y="5867"/>
                  <a:pt x="14748" y="5870"/>
                  <a:pt x="14774" y="5859"/>
                </a:cubicBezTo>
                <a:lnTo>
                  <a:pt x="14939" y="5791"/>
                </a:lnTo>
                <a:cubicBezTo>
                  <a:pt x="14949" y="5787"/>
                  <a:pt x="14960" y="5785"/>
                  <a:pt x="14970" y="5785"/>
                </a:cubicBezTo>
                <a:lnTo>
                  <a:pt x="15049" y="5785"/>
                </a:lnTo>
                <a:cubicBezTo>
                  <a:pt x="15085" y="5785"/>
                  <a:pt x="15118" y="5767"/>
                  <a:pt x="15137" y="5737"/>
                </a:cubicBezTo>
                <a:lnTo>
                  <a:pt x="15229" y="5594"/>
                </a:lnTo>
                <a:cubicBezTo>
                  <a:pt x="15246" y="5568"/>
                  <a:pt x="15254" y="5538"/>
                  <a:pt x="15254" y="5507"/>
                </a:cubicBezTo>
                <a:cubicBezTo>
                  <a:pt x="15254" y="5478"/>
                  <a:pt x="15262" y="5450"/>
                  <a:pt x="15277" y="5425"/>
                </a:cubicBezTo>
                <a:lnTo>
                  <a:pt x="15306" y="5376"/>
                </a:lnTo>
                <a:cubicBezTo>
                  <a:pt x="15326" y="5342"/>
                  <a:pt x="15333" y="5303"/>
                  <a:pt x="15326" y="5265"/>
                </a:cubicBezTo>
                <a:lnTo>
                  <a:pt x="15297" y="5103"/>
                </a:lnTo>
                <a:cubicBezTo>
                  <a:pt x="15295" y="5092"/>
                  <a:pt x="15286" y="5084"/>
                  <a:pt x="15275" y="5084"/>
                </a:cubicBezTo>
                <a:lnTo>
                  <a:pt x="15251" y="5084"/>
                </a:lnTo>
                <a:cubicBezTo>
                  <a:pt x="15245" y="5084"/>
                  <a:pt x="15239" y="5082"/>
                  <a:pt x="15235" y="5078"/>
                </a:cubicBezTo>
                <a:lnTo>
                  <a:pt x="15112" y="4955"/>
                </a:lnTo>
                <a:cubicBezTo>
                  <a:pt x="15106" y="4949"/>
                  <a:pt x="15102" y="4940"/>
                  <a:pt x="15102" y="4932"/>
                </a:cubicBezTo>
                <a:lnTo>
                  <a:pt x="15102" y="4866"/>
                </a:lnTo>
                <a:cubicBezTo>
                  <a:pt x="15102" y="4856"/>
                  <a:pt x="15107" y="4846"/>
                  <a:pt x="15116" y="4840"/>
                </a:cubicBezTo>
                <a:lnTo>
                  <a:pt x="15189" y="4786"/>
                </a:lnTo>
                <a:cubicBezTo>
                  <a:pt x="15195" y="4782"/>
                  <a:pt x="15202" y="4780"/>
                  <a:pt x="15209" y="4780"/>
                </a:cubicBezTo>
                <a:lnTo>
                  <a:pt x="15235" y="4780"/>
                </a:lnTo>
                <a:cubicBezTo>
                  <a:pt x="15253" y="4780"/>
                  <a:pt x="15268" y="4765"/>
                  <a:pt x="15268" y="4747"/>
                </a:cubicBezTo>
                <a:cubicBezTo>
                  <a:pt x="15268" y="4729"/>
                  <a:pt x="15253" y="4715"/>
                  <a:pt x="15235" y="4715"/>
                </a:cubicBezTo>
                <a:lnTo>
                  <a:pt x="15156" y="4715"/>
                </a:lnTo>
                <a:cubicBezTo>
                  <a:pt x="15152" y="4715"/>
                  <a:pt x="15148" y="4715"/>
                  <a:pt x="15144" y="4717"/>
                </a:cubicBezTo>
                <a:lnTo>
                  <a:pt x="15078" y="4742"/>
                </a:lnTo>
                <a:cubicBezTo>
                  <a:pt x="15066" y="4746"/>
                  <a:pt x="15053" y="4743"/>
                  <a:pt x="15044" y="4734"/>
                </a:cubicBezTo>
                <a:lnTo>
                  <a:pt x="14968" y="4659"/>
                </a:lnTo>
                <a:cubicBezTo>
                  <a:pt x="14962" y="4653"/>
                  <a:pt x="14959" y="4644"/>
                  <a:pt x="14959" y="4636"/>
                </a:cubicBezTo>
                <a:lnTo>
                  <a:pt x="14959" y="4612"/>
                </a:lnTo>
                <a:cubicBezTo>
                  <a:pt x="14959" y="4594"/>
                  <a:pt x="14973" y="4580"/>
                  <a:pt x="14991" y="4580"/>
                </a:cubicBezTo>
                <a:lnTo>
                  <a:pt x="15001" y="4580"/>
                </a:lnTo>
                <a:cubicBezTo>
                  <a:pt x="15013" y="4580"/>
                  <a:pt x="15023" y="4574"/>
                  <a:pt x="15029" y="4564"/>
                </a:cubicBezTo>
                <a:lnTo>
                  <a:pt x="15097" y="4456"/>
                </a:lnTo>
                <a:cubicBezTo>
                  <a:pt x="15103" y="4446"/>
                  <a:pt x="15113" y="4440"/>
                  <a:pt x="15125" y="4440"/>
                </a:cubicBezTo>
                <a:lnTo>
                  <a:pt x="15135" y="4440"/>
                </a:lnTo>
                <a:cubicBezTo>
                  <a:pt x="15153" y="4440"/>
                  <a:pt x="15167" y="4455"/>
                  <a:pt x="15167" y="4473"/>
                </a:cubicBezTo>
                <a:lnTo>
                  <a:pt x="15167" y="4518"/>
                </a:lnTo>
                <a:cubicBezTo>
                  <a:pt x="15167" y="4547"/>
                  <a:pt x="15203" y="4562"/>
                  <a:pt x="15223" y="4541"/>
                </a:cubicBezTo>
                <a:lnTo>
                  <a:pt x="15256" y="4509"/>
                </a:lnTo>
                <a:cubicBezTo>
                  <a:pt x="15262" y="4503"/>
                  <a:pt x="15270" y="4499"/>
                  <a:pt x="15279" y="4499"/>
                </a:cubicBezTo>
                <a:lnTo>
                  <a:pt x="15339" y="4499"/>
                </a:lnTo>
                <a:cubicBezTo>
                  <a:pt x="15357" y="4499"/>
                  <a:pt x="15372" y="4514"/>
                  <a:pt x="15372" y="4532"/>
                </a:cubicBezTo>
                <a:lnTo>
                  <a:pt x="15372" y="4647"/>
                </a:lnTo>
                <a:cubicBezTo>
                  <a:pt x="15372" y="4665"/>
                  <a:pt x="15387" y="4680"/>
                  <a:pt x="15405" y="4680"/>
                </a:cubicBezTo>
                <a:lnTo>
                  <a:pt x="15428" y="4680"/>
                </a:lnTo>
                <a:cubicBezTo>
                  <a:pt x="15437" y="4680"/>
                  <a:pt x="15445" y="4683"/>
                  <a:pt x="15451" y="4689"/>
                </a:cubicBezTo>
                <a:lnTo>
                  <a:pt x="15477" y="4715"/>
                </a:lnTo>
                <a:cubicBezTo>
                  <a:pt x="15490" y="4728"/>
                  <a:pt x="15490" y="4749"/>
                  <a:pt x="15477" y="4762"/>
                </a:cubicBezTo>
                <a:lnTo>
                  <a:pt x="15473" y="4766"/>
                </a:lnTo>
                <a:cubicBezTo>
                  <a:pt x="15467" y="4772"/>
                  <a:pt x="15463" y="4780"/>
                  <a:pt x="15463" y="4789"/>
                </a:cubicBezTo>
                <a:lnTo>
                  <a:pt x="15463" y="4886"/>
                </a:lnTo>
                <a:cubicBezTo>
                  <a:pt x="15463" y="4904"/>
                  <a:pt x="15478" y="4919"/>
                  <a:pt x="15496" y="4919"/>
                </a:cubicBezTo>
                <a:lnTo>
                  <a:pt x="15524" y="4919"/>
                </a:lnTo>
                <a:cubicBezTo>
                  <a:pt x="15533" y="4919"/>
                  <a:pt x="15541" y="4916"/>
                  <a:pt x="15547" y="4910"/>
                </a:cubicBezTo>
                <a:lnTo>
                  <a:pt x="15569" y="4887"/>
                </a:lnTo>
                <a:cubicBezTo>
                  <a:pt x="15575" y="4881"/>
                  <a:pt x="15584" y="4878"/>
                  <a:pt x="15592" y="4878"/>
                </a:cubicBezTo>
                <a:lnTo>
                  <a:pt x="15618" y="4878"/>
                </a:lnTo>
                <a:cubicBezTo>
                  <a:pt x="15636" y="4878"/>
                  <a:pt x="15651" y="4863"/>
                  <a:pt x="15651" y="4845"/>
                </a:cubicBezTo>
                <a:lnTo>
                  <a:pt x="15651" y="4801"/>
                </a:lnTo>
                <a:cubicBezTo>
                  <a:pt x="15651" y="4796"/>
                  <a:pt x="15649" y="4790"/>
                  <a:pt x="15647" y="4786"/>
                </a:cubicBezTo>
                <a:lnTo>
                  <a:pt x="15551" y="4597"/>
                </a:lnTo>
                <a:cubicBezTo>
                  <a:pt x="15545" y="4586"/>
                  <a:pt x="15534" y="4580"/>
                  <a:pt x="15522" y="4580"/>
                </a:cubicBezTo>
                <a:lnTo>
                  <a:pt x="15500" y="4580"/>
                </a:lnTo>
                <a:cubicBezTo>
                  <a:pt x="15482" y="4580"/>
                  <a:pt x="15468" y="4565"/>
                  <a:pt x="15468" y="4547"/>
                </a:cubicBezTo>
                <a:lnTo>
                  <a:pt x="15468" y="4536"/>
                </a:lnTo>
                <a:cubicBezTo>
                  <a:pt x="15468" y="4528"/>
                  <a:pt x="15471" y="4520"/>
                  <a:pt x="15477" y="4514"/>
                </a:cubicBezTo>
                <a:lnTo>
                  <a:pt x="15560" y="4427"/>
                </a:lnTo>
                <a:cubicBezTo>
                  <a:pt x="15567" y="4419"/>
                  <a:pt x="15570" y="4408"/>
                  <a:pt x="15568" y="4397"/>
                </a:cubicBezTo>
                <a:lnTo>
                  <a:pt x="15546" y="4314"/>
                </a:lnTo>
                <a:lnTo>
                  <a:pt x="15634" y="4237"/>
                </a:lnTo>
                <a:cubicBezTo>
                  <a:pt x="15645" y="4228"/>
                  <a:pt x="15658" y="4223"/>
                  <a:pt x="15672" y="4223"/>
                </a:cubicBezTo>
                <a:lnTo>
                  <a:pt x="15705" y="4223"/>
                </a:lnTo>
                <a:cubicBezTo>
                  <a:pt x="15725" y="4223"/>
                  <a:pt x="15744" y="4212"/>
                  <a:pt x="15754" y="4195"/>
                </a:cubicBezTo>
                <a:lnTo>
                  <a:pt x="15877" y="3987"/>
                </a:lnTo>
                <a:cubicBezTo>
                  <a:pt x="15886" y="3973"/>
                  <a:pt x="15891" y="3958"/>
                  <a:pt x="15893" y="3942"/>
                </a:cubicBezTo>
                <a:lnTo>
                  <a:pt x="15933" y="3666"/>
                </a:lnTo>
                <a:cubicBezTo>
                  <a:pt x="15939" y="3625"/>
                  <a:pt x="15923" y="3584"/>
                  <a:pt x="15892" y="3557"/>
                </a:cubicBezTo>
                <a:cubicBezTo>
                  <a:pt x="15880" y="3546"/>
                  <a:pt x="15873" y="3530"/>
                  <a:pt x="15873" y="3513"/>
                </a:cubicBezTo>
                <a:lnTo>
                  <a:pt x="15873" y="3371"/>
                </a:lnTo>
                <a:cubicBezTo>
                  <a:pt x="15873" y="3359"/>
                  <a:pt x="15869" y="3347"/>
                  <a:pt x="15862" y="3337"/>
                </a:cubicBezTo>
                <a:lnTo>
                  <a:pt x="15772" y="3211"/>
                </a:lnTo>
                <a:cubicBezTo>
                  <a:pt x="15761" y="3196"/>
                  <a:pt x="15744" y="3187"/>
                  <a:pt x="15725" y="3187"/>
                </a:cubicBezTo>
                <a:lnTo>
                  <a:pt x="15679" y="3187"/>
                </a:lnTo>
                <a:cubicBezTo>
                  <a:pt x="15663" y="3187"/>
                  <a:pt x="15649" y="3193"/>
                  <a:pt x="15638" y="3204"/>
                </a:cubicBezTo>
                <a:lnTo>
                  <a:pt x="15613" y="3229"/>
                </a:lnTo>
                <a:cubicBezTo>
                  <a:pt x="15602" y="3240"/>
                  <a:pt x="15588" y="3246"/>
                  <a:pt x="15572" y="3246"/>
                </a:cubicBezTo>
                <a:cubicBezTo>
                  <a:pt x="15549" y="3246"/>
                  <a:pt x="15527" y="3231"/>
                  <a:pt x="15519" y="3209"/>
                </a:cubicBezTo>
                <a:lnTo>
                  <a:pt x="15474" y="3092"/>
                </a:lnTo>
                <a:cubicBezTo>
                  <a:pt x="15464" y="3066"/>
                  <a:pt x="15464" y="3038"/>
                  <a:pt x="15474" y="3012"/>
                </a:cubicBezTo>
                <a:lnTo>
                  <a:pt x="15582" y="2732"/>
                </a:lnTo>
                <a:cubicBezTo>
                  <a:pt x="15587" y="2719"/>
                  <a:pt x="15590" y="2705"/>
                  <a:pt x="15590" y="2692"/>
                </a:cubicBezTo>
                <a:cubicBezTo>
                  <a:pt x="15590" y="2642"/>
                  <a:pt x="15623" y="2599"/>
                  <a:pt x="15670" y="2585"/>
                </a:cubicBezTo>
                <a:lnTo>
                  <a:pt x="15900" y="2520"/>
                </a:lnTo>
                <a:cubicBezTo>
                  <a:pt x="15907" y="2518"/>
                  <a:pt x="15912" y="2511"/>
                  <a:pt x="15912" y="2504"/>
                </a:cubicBezTo>
                <a:lnTo>
                  <a:pt x="15912" y="2489"/>
                </a:lnTo>
                <a:cubicBezTo>
                  <a:pt x="15912" y="2473"/>
                  <a:pt x="15925" y="2460"/>
                  <a:pt x="15941" y="2460"/>
                </a:cubicBezTo>
                <a:lnTo>
                  <a:pt x="16026" y="2460"/>
                </a:lnTo>
                <a:cubicBezTo>
                  <a:pt x="16042" y="2460"/>
                  <a:pt x="16055" y="2473"/>
                  <a:pt x="16055" y="2489"/>
                </a:cubicBezTo>
                <a:cubicBezTo>
                  <a:pt x="16055" y="2504"/>
                  <a:pt x="16073" y="2512"/>
                  <a:pt x="16084" y="2501"/>
                </a:cubicBezTo>
                <a:lnTo>
                  <a:pt x="16139" y="2446"/>
                </a:lnTo>
                <a:cubicBezTo>
                  <a:pt x="16155" y="2430"/>
                  <a:pt x="16148" y="2404"/>
                  <a:pt x="16128" y="2397"/>
                </a:cubicBezTo>
                <a:cubicBezTo>
                  <a:pt x="16116" y="2393"/>
                  <a:pt x="16108" y="2382"/>
                  <a:pt x="16108" y="2369"/>
                </a:cubicBezTo>
                <a:lnTo>
                  <a:pt x="16108" y="2176"/>
                </a:lnTo>
                <a:cubicBezTo>
                  <a:pt x="16108" y="2164"/>
                  <a:pt x="16115" y="2153"/>
                  <a:pt x="16127" y="2148"/>
                </a:cubicBezTo>
                <a:lnTo>
                  <a:pt x="16260" y="2100"/>
                </a:lnTo>
                <a:cubicBezTo>
                  <a:pt x="16279" y="2093"/>
                  <a:pt x="16299" y="2107"/>
                  <a:pt x="16299" y="2128"/>
                </a:cubicBezTo>
                <a:lnTo>
                  <a:pt x="16299" y="2166"/>
                </a:lnTo>
                <a:cubicBezTo>
                  <a:pt x="16299" y="2178"/>
                  <a:pt x="16306" y="2189"/>
                  <a:pt x="16318" y="2193"/>
                </a:cubicBezTo>
                <a:lnTo>
                  <a:pt x="16368" y="2213"/>
                </a:lnTo>
                <a:cubicBezTo>
                  <a:pt x="16387" y="2221"/>
                  <a:pt x="16408" y="2207"/>
                  <a:pt x="16408" y="2186"/>
                </a:cubicBezTo>
                <a:lnTo>
                  <a:pt x="16408" y="1967"/>
                </a:lnTo>
                <a:cubicBezTo>
                  <a:pt x="16408" y="1951"/>
                  <a:pt x="16421" y="1938"/>
                  <a:pt x="16437" y="1938"/>
                </a:cubicBezTo>
                <a:lnTo>
                  <a:pt x="16444" y="1938"/>
                </a:lnTo>
                <a:cubicBezTo>
                  <a:pt x="16460" y="1938"/>
                  <a:pt x="16473" y="1951"/>
                  <a:pt x="16473" y="1967"/>
                </a:cubicBezTo>
                <a:lnTo>
                  <a:pt x="16473" y="2023"/>
                </a:lnTo>
                <a:cubicBezTo>
                  <a:pt x="16473" y="2027"/>
                  <a:pt x="16474" y="2031"/>
                  <a:pt x="16476" y="2035"/>
                </a:cubicBezTo>
                <a:lnTo>
                  <a:pt x="16535" y="2167"/>
                </a:lnTo>
                <a:cubicBezTo>
                  <a:pt x="16540" y="2179"/>
                  <a:pt x="16537" y="2192"/>
                  <a:pt x="16528" y="2200"/>
                </a:cubicBezTo>
                <a:lnTo>
                  <a:pt x="16475" y="2253"/>
                </a:lnTo>
                <a:cubicBezTo>
                  <a:pt x="16470" y="2259"/>
                  <a:pt x="16467" y="2266"/>
                  <a:pt x="16467" y="2274"/>
                </a:cubicBezTo>
                <a:lnTo>
                  <a:pt x="16467" y="2493"/>
                </a:lnTo>
                <a:cubicBezTo>
                  <a:pt x="16467" y="2525"/>
                  <a:pt x="16454" y="2555"/>
                  <a:pt x="16431" y="2578"/>
                </a:cubicBezTo>
                <a:lnTo>
                  <a:pt x="16392" y="2617"/>
                </a:lnTo>
                <a:cubicBezTo>
                  <a:pt x="16369" y="2640"/>
                  <a:pt x="16357" y="2671"/>
                  <a:pt x="16357" y="2702"/>
                </a:cubicBezTo>
                <a:lnTo>
                  <a:pt x="16357" y="2794"/>
                </a:lnTo>
                <a:cubicBezTo>
                  <a:pt x="16357" y="2820"/>
                  <a:pt x="16365" y="2846"/>
                  <a:pt x="16381" y="2866"/>
                </a:cubicBezTo>
                <a:lnTo>
                  <a:pt x="16626" y="3191"/>
                </a:lnTo>
                <a:cubicBezTo>
                  <a:pt x="16629" y="3194"/>
                  <a:pt x="16630" y="3198"/>
                  <a:pt x="16630" y="3201"/>
                </a:cubicBezTo>
                <a:lnTo>
                  <a:pt x="16630" y="3285"/>
                </a:lnTo>
                <a:cubicBezTo>
                  <a:pt x="16630" y="3292"/>
                  <a:pt x="16634" y="3297"/>
                  <a:pt x="16639" y="3300"/>
                </a:cubicBezTo>
                <a:lnTo>
                  <a:pt x="16706" y="3332"/>
                </a:lnTo>
                <a:cubicBezTo>
                  <a:pt x="16717" y="3337"/>
                  <a:pt x="16730" y="3329"/>
                  <a:pt x="16730" y="3317"/>
                </a:cubicBezTo>
                <a:lnTo>
                  <a:pt x="16730" y="3142"/>
                </a:lnTo>
                <a:cubicBezTo>
                  <a:pt x="16730" y="3140"/>
                  <a:pt x="16730" y="3138"/>
                  <a:pt x="16731" y="3136"/>
                </a:cubicBezTo>
                <a:lnTo>
                  <a:pt x="16802" y="2927"/>
                </a:lnTo>
                <a:cubicBezTo>
                  <a:pt x="16806" y="2915"/>
                  <a:pt x="16808" y="2902"/>
                  <a:pt x="16808" y="2888"/>
                </a:cubicBezTo>
                <a:lnTo>
                  <a:pt x="16808" y="2766"/>
                </a:lnTo>
                <a:cubicBezTo>
                  <a:pt x="16808" y="2734"/>
                  <a:pt x="16796" y="2704"/>
                  <a:pt x="16774" y="2681"/>
                </a:cubicBezTo>
                <a:lnTo>
                  <a:pt x="16659" y="2561"/>
                </a:lnTo>
                <a:cubicBezTo>
                  <a:pt x="16638" y="2538"/>
                  <a:pt x="16625" y="2508"/>
                  <a:pt x="16625" y="2476"/>
                </a:cubicBezTo>
                <a:lnTo>
                  <a:pt x="16625" y="2370"/>
                </a:lnTo>
                <a:cubicBezTo>
                  <a:pt x="16625" y="2364"/>
                  <a:pt x="16623" y="2357"/>
                  <a:pt x="16619" y="2352"/>
                </a:cubicBezTo>
                <a:lnTo>
                  <a:pt x="16594" y="2320"/>
                </a:lnTo>
                <a:cubicBezTo>
                  <a:pt x="16585" y="2308"/>
                  <a:pt x="16586" y="2291"/>
                  <a:pt x="16596" y="2281"/>
                </a:cubicBezTo>
                <a:lnTo>
                  <a:pt x="16731" y="2146"/>
                </a:lnTo>
                <a:cubicBezTo>
                  <a:pt x="16742" y="2134"/>
                  <a:pt x="16761" y="2134"/>
                  <a:pt x="16773" y="2146"/>
                </a:cubicBezTo>
                <a:lnTo>
                  <a:pt x="16865" y="2238"/>
                </a:lnTo>
                <a:cubicBezTo>
                  <a:pt x="16883" y="2256"/>
                  <a:pt x="16915" y="2243"/>
                  <a:pt x="16915" y="2217"/>
                </a:cubicBezTo>
                <a:lnTo>
                  <a:pt x="16915" y="1967"/>
                </a:lnTo>
                <a:cubicBezTo>
                  <a:pt x="16915" y="1960"/>
                  <a:pt x="16918" y="1952"/>
                  <a:pt x="16924" y="1947"/>
                </a:cubicBezTo>
                <a:lnTo>
                  <a:pt x="17060" y="1810"/>
                </a:lnTo>
                <a:cubicBezTo>
                  <a:pt x="17065" y="1805"/>
                  <a:pt x="17073" y="1802"/>
                  <a:pt x="17080" y="1802"/>
                </a:cubicBezTo>
                <a:lnTo>
                  <a:pt x="17110" y="1802"/>
                </a:lnTo>
                <a:cubicBezTo>
                  <a:pt x="17126" y="1802"/>
                  <a:pt x="17139" y="1789"/>
                  <a:pt x="17139" y="1772"/>
                </a:cubicBezTo>
                <a:lnTo>
                  <a:pt x="17139" y="1737"/>
                </a:lnTo>
                <a:cubicBezTo>
                  <a:pt x="17139" y="1729"/>
                  <a:pt x="17136" y="1721"/>
                  <a:pt x="17130" y="1716"/>
                </a:cubicBezTo>
                <a:lnTo>
                  <a:pt x="16948" y="1546"/>
                </a:lnTo>
                <a:cubicBezTo>
                  <a:pt x="16942" y="1541"/>
                  <a:pt x="16939" y="1533"/>
                  <a:pt x="16939" y="1525"/>
                </a:cubicBezTo>
                <a:lnTo>
                  <a:pt x="16939" y="1352"/>
                </a:lnTo>
                <a:cubicBezTo>
                  <a:pt x="16939" y="1342"/>
                  <a:pt x="16935" y="1334"/>
                  <a:pt x="16927" y="1328"/>
                </a:cubicBezTo>
                <a:lnTo>
                  <a:pt x="16872" y="1285"/>
                </a:lnTo>
                <a:cubicBezTo>
                  <a:pt x="16865" y="1279"/>
                  <a:pt x="16860" y="1271"/>
                  <a:pt x="16860" y="1262"/>
                </a:cubicBezTo>
                <a:lnTo>
                  <a:pt x="16860" y="1210"/>
                </a:lnTo>
                <a:cubicBezTo>
                  <a:pt x="16860" y="1194"/>
                  <a:pt x="16874" y="1180"/>
                  <a:pt x="16890" y="1180"/>
                </a:cubicBezTo>
                <a:lnTo>
                  <a:pt x="16905" y="1180"/>
                </a:lnTo>
                <a:cubicBezTo>
                  <a:pt x="16913" y="1180"/>
                  <a:pt x="16920" y="1184"/>
                  <a:pt x="16926" y="1189"/>
                </a:cubicBezTo>
                <a:lnTo>
                  <a:pt x="16972" y="1236"/>
                </a:lnTo>
                <a:cubicBezTo>
                  <a:pt x="16984" y="1247"/>
                  <a:pt x="17003" y="1247"/>
                  <a:pt x="17014" y="1236"/>
                </a:cubicBezTo>
                <a:lnTo>
                  <a:pt x="17022" y="1228"/>
                </a:lnTo>
                <a:cubicBezTo>
                  <a:pt x="17027" y="1223"/>
                  <a:pt x="17035" y="1220"/>
                  <a:pt x="17042" y="1220"/>
                </a:cubicBezTo>
                <a:lnTo>
                  <a:pt x="17117" y="1220"/>
                </a:lnTo>
                <a:lnTo>
                  <a:pt x="17205" y="1220"/>
                </a:lnTo>
                <a:cubicBezTo>
                  <a:pt x="17222" y="1220"/>
                  <a:pt x="17235" y="1206"/>
                  <a:pt x="17235" y="1190"/>
                </a:cubicBezTo>
                <a:lnTo>
                  <a:pt x="17235" y="1167"/>
                </a:lnTo>
                <a:cubicBezTo>
                  <a:pt x="17235" y="1159"/>
                  <a:pt x="17232" y="1151"/>
                  <a:pt x="17226" y="1146"/>
                </a:cubicBezTo>
                <a:lnTo>
                  <a:pt x="17129" y="1049"/>
                </a:lnTo>
                <a:close/>
                <a:moveTo>
                  <a:pt x="15841" y="4805"/>
                </a:moveTo>
                <a:lnTo>
                  <a:pt x="15841" y="4805"/>
                </a:lnTo>
                <a:lnTo>
                  <a:pt x="15746" y="4899"/>
                </a:lnTo>
                <a:cubicBezTo>
                  <a:pt x="15744" y="4902"/>
                  <a:pt x="15742" y="4906"/>
                  <a:pt x="15742" y="4910"/>
                </a:cubicBezTo>
                <a:lnTo>
                  <a:pt x="15742" y="4941"/>
                </a:lnTo>
                <a:cubicBezTo>
                  <a:pt x="15742" y="4945"/>
                  <a:pt x="15740" y="4949"/>
                  <a:pt x="15738" y="4952"/>
                </a:cubicBezTo>
                <a:lnTo>
                  <a:pt x="15716" y="4973"/>
                </a:lnTo>
                <a:cubicBezTo>
                  <a:pt x="15713" y="4976"/>
                  <a:pt x="15711" y="4980"/>
                  <a:pt x="15711" y="4984"/>
                </a:cubicBezTo>
                <a:lnTo>
                  <a:pt x="15711" y="5034"/>
                </a:lnTo>
                <a:cubicBezTo>
                  <a:pt x="15711" y="5043"/>
                  <a:pt x="15718" y="5050"/>
                  <a:pt x="15727" y="5050"/>
                </a:cubicBezTo>
                <a:cubicBezTo>
                  <a:pt x="15735" y="5050"/>
                  <a:pt x="15742" y="5056"/>
                  <a:pt x="15742" y="5065"/>
                </a:cubicBezTo>
                <a:lnTo>
                  <a:pt x="15742" y="5073"/>
                </a:lnTo>
                <a:cubicBezTo>
                  <a:pt x="15742" y="5075"/>
                  <a:pt x="15742" y="5077"/>
                  <a:pt x="15743" y="5079"/>
                </a:cubicBezTo>
                <a:lnTo>
                  <a:pt x="15775" y="5154"/>
                </a:lnTo>
                <a:cubicBezTo>
                  <a:pt x="15777" y="5159"/>
                  <a:pt x="15783" y="5163"/>
                  <a:pt x="15789" y="5163"/>
                </a:cubicBezTo>
                <a:lnTo>
                  <a:pt x="15816" y="5163"/>
                </a:lnTo>
                <a:cubicBezTo>
                  <a:pt x="15822" y="5163"/>
                  <a:pt x="15828" y="5159"/>
                  <a:pt x="15830" y="5152"/>
                </a:cubicBezTo>
                <a:lnTo>
                  <a:pt x="15862" y="5052"/>
                </a:lnTo>
                <a:cubicBezTo>
                  <a:pt x="15863" y="5050"/>
                  <a:pt x="15863" y="5049"/>
                  <a:pt x="15863" y="5047"/>
                </a:cubicBezTo>
                <a:lnTo>
                  <a:pt x="15863" y="5014"/>
                </a:lnTo>
                <a:cubicBezTo>
                  <a:pt x="15863" y="5009"/>
                  <a:pt x="15861" y="5006"/>
                  <a:pt x="15858" y="5003"/>
                </a:cubicBezTo>
                <a:lnTo>
                  <a:pt x="15835" y="4980"/>
                </a:lnTo>
                <a:cubicBezTo>
                  <a:pt x="15829" y="4974"/>
                  <a:pt x="15829" y="4964"/>
                  <a:pt x="15835" y="4958"/>
                </a:cubicBezTo>
                <a:lnTo>
                  <a:pt x="15844" y="4949"/>
                </a:lnTo>
                <a:cubicBezTo>
                  <a:pt x="15850" y="4943"/>
                  <a:pt x="15860" y="4943"/>
                  <a:pt x="15866" y="4949"/>
                </a:cubicBezTo>
                <a:lnTo>
                  <a:pt x="15896" y="4980"/>
                </a:lnTo>
                <a:cubicBezTo>
                  <a:pt x="15899" y="4983"/>
                  <a:pt x="15903" y="4984"/>
                  <a:pt x="15907" y="4984"/>
                </a:cubicBezTo>
                <a:lnTo>
                  <a:pt x="15999" y="4984"/>
                </a:lnTo>
                <a:cubicBezTo>
                  <a:pt x="16003" y="4984"/>
                  <a:pt x="16007" y="4983"/>
                  <a:pt x="16010" y="4980"/>
                </a:cubicBezTo>
                <a:lnTo>
                  <a:pt x="16073" y="4917"/>
                </a:lnTo>
                <a:cubicBezTo>
                  <a:pt x="16075" y="4914"/>
                  <a:pt x="16077" y="4910"/>
                  <a:pt x="16077" y="4906"/>
                </a:cubicBezTo>
                <a:lnTo>
                  <a:pt x="16077" y="4890"/>
                </a:lnTo>
                <a:cubicBezTo>
                  <a:pt x="16077" y="4879"/>
                  <a:pt x="16088" y="4871"/>
                  <a:pt x="16098" y="4876"/>
                </a:cubicBezTo>
                <a:lnTo>
                  <a:pt x="16160" y="4901"/>
                </a:lnTo>
                <a:cubicBezTo>
                  <a:pt x="16166" y="4903"/>
                  <a:pt x="16172" y="4902"/>
                  <a:pt x="16177" y="4898"/>
                </a:cubicBezTo>
                <a:lnTo>
                  <a:pt x="16253" y="4821"/>
                </a:lnTo>
                <a:cubicBezTo>
                  <a:pt x="16259" y="4815"/>
                  <a:pt x="16269" y="4815"/>
                  <a:pt x="16275" y="4821"/>
                </a:cubicBezTo>
                <a:lnTo>
                  <a:pt x="16294" y="4840"/>
                </a:lnTo>
                <a:cubicBezTo>
                  <a:pt x="16300" y="4846"/>
                  <a:pt x="16310" y="4846"/>
                  <a:pt x="16316" y="4840"/>
                </a:cubicBezTo>
                <a:lnTo>
                  <a:pt x="16337" y="4819"/>
                </a:lnTo>
                <a:cubicBezTo>
                  <a:pt x="16340" y="4816"/>
                  <a:pt x="16341" y="4812"/>
                  <a:pt x="16341" y="4808"/>
                </a:cubicBezTo>
                <a:lnTo>
                  <a:pt x="16341" y="4787"/>
                </a:lnTo>
                <a:cubicBezTo>
                  <a:pt x="16341" y="4783"/>
                  <a:pt x="16340" y="4779"/>
                  <a:pt x="16337" y="4776"/>
                </a:cubicBezTo>
                <a:lnTo>
                  <a:pt x="16306" y="4745"/>
                </a:lnTo>
                <a:cubicBezTo>
                  <a:pt x="16303" y="4742"/>
                  <a:pt x="16301" y="4738"/>
                  <a:pt x="16301" y="4734"/>
                </a:cubicBezTo>
                <a:lnTo>
                  <a:pt x="16301" y="4627"/>
                </a:lnTo>
                <a:cubicBezTo>
                  <a:pt x="16301" y="4623"/>
                  <a:pt x="16300" y="4619"/>
                  <a:pt x="16297" y="4616"/>
                </a:cubicBezTo>
                <a:lnTo>
                  <a:pt x="16270" y="4590"/>
                </a:lnTo>
                <a:cubicBezTo>
                  <a:pt x="16264" y="4584"/>
                  <a:pt x="16264" y="4574"/>
                  <a:pt x="16270" y="4568"/>
                </a:cubicBezTo>
                <a:lnTo>
                  <a:pt x="16289" y="4549"/>
                </a:lnTo>
                <a:cubicBezTo>
                  <a:pt x="16292" y="4546"/>
                  <a:pt x="16294" y="4543"/>
                  <a:pt x="16294" y="4538"/>
                </a:cubicBezTo>
                <a:lnTo>
                  <a:pt x="16294" y="4391"/>
                </a:lnTo>
                <a:cubicBezTo>
                  <a:pt x="16294" y="4387"/>
                  <a:pt x="16292" y="4383"/>
                  <a:pt x="16289" y="4380"/>
                </a:cubicBezTo>
                <a:lnTo>
                  <a:pt x="16158" y="4249"/>
                </a:lnTo>
                <a:cubicBezTo>
                  <a:pt x="16152" y="4243"/>
                  <a:pt x="16152" y="4233"/>
                  <a:pt x="16158" y="4227"/>
                </a:cubicBezTo>
                <a:lnTo>
                  <a:pt x="16185" y="4200"/>
                </a:lnTo>
                <a:cubicBezTo>
                  <a:pt x="16191" y="4194"/>
                  <a:pt x="16200" y="4194"/>
                  <a:pt x="16206" y="4200"/>
                </a:cubicBezTo>
                <a:lnTo>
                  <a:pt x="16253" y="4247"/>
                </a:lnTo>
                <a:cubicBezTo>
                  <a:pt x="16256" y="4249"/>
                  <a:pt x="16260" y="4251"/>
                  <a:pt x="16264" y="4251"/>
                </a:cubicBezTo>
                <a:lnTo>
                  <a:pt x="16275" y="4251"/>
                </a:lnTo>
                <a:cubicBezTo>
                  <a:pt x="16284" y="4251"/>
                  <a:pt x="16290" y="4244"/>
                  <a:pt x="16290" y="4236"/>
                </a:cubicBezTo>
                <a:lnTo>
                  <a:pt x="16290" y="4186"/>
                </a:lnTo>
                <a:cubicBezTo>
                  <a:pt x="16290" y="4177"/>
                  <a:pt x="16297" y="4171"/>
                  <a:pt x="16306" y="4171"/>
                </a:cubicBezTo>
                <a:lnTo>
                  <a:pt x="16347" y="4171"/>
                </a:lnTo>
                <a:cubicBezTo>
                  <a:pt x="16351" y="4171"/>
                  <a:pt x="16355" y="4169"/>
                  <a:pt x="16358" y="4166"/>
                </a:cubicBezTo>
                <a:lnTo>
                  <a:pt x="16368" y="4156"/>
                </a:lnTo>
                <a:cubicBezTo>
                  <a:pt x="16374" y="4150"/>
                  <a:pt x="16374" y="4140"/>
                  <a:pt x="16368" y="4134"/>
                </a:cubicBezTo>
                <a:lnTo>
                  <a:pt x="16317" y="4082"/>
                </a:lnTo>
                <a:cubicBezTo>
                  <a:pt x="16314" y="4080"/>
                  <a:pt x="16310" y="4078"/>
                  <a:pt x="16306" y="4078"/>
                </a:cubicBezTo>
                <a:lnTo>
                  <a:pt x="16241" y="4078"/>
                </a:lnTo>
                <a:cubicBezTo>
                  <a:pt x="16237" y="4078"/>
                  <a:pt x="16233" y="4076"/>
                  <a:pt x="16230" y="4074"/>
                </a:cubicBezTo>
                <a:lnTo>
                  <a:pt x="16120" y="3964"/>
                </a:lnTo>
                <a:cubicBezTo>
                  <a:pt x="16118" y="3961"/>
                  <a:pt x="16114" y="3959"/>
                  <a:pt x="16110" y="3959"/>
                </a:cubicBezTo>
                <a:cubicBezTo>
                  <a:pt x="16106" y="3959"/>
                  <a:pt x="16102" y="3961"/>
                  <a:pt x="16099" y="3964"/>
                </a:cubicBezTo>
                <a:lnTo>
                  <a:pt x="16076" y="3986"/>
                </a:lnTo>
                <a:cubicBezTo>
                  <a:pt x="16070" y="3992"/>
                  <a:pt x="16070" y="4002"/>
                  <a:pt x="16076" y="4008"/>
                </a:cubicBezTo>
                <a:lnTo>
                  <a:pt x="16106" y="4038"/>
                </a:lnTo>
                <a:cubicBezTo>
                  <a:pt x="16109" y="4040"/>
                  <a:pt x="16110" y="4044"/>
                  <a:pt x="16110" y="4048"/>
                </a:cubicBezTo>
                <a:lnTo>
                  <a:pt x="16110" y="4121"/>
                </a:lnTo>
                <a:cubicBezTo>
                  <a:pt x="16110" y="4125"/>
                  <a:pt x="16109" y="4129"/>
                  <a:pt x="16106" y="4132"/>
                </a:cubicBezTo>
                <a:lnTo>
                  <a:pt x="16057" y="4181"/>
                </a:lnTo>
                <a:cubicBezTo>
                  <a:pt x="16054" y="4184"/>
                  <a:pt x="16052" y="4188"/>
                  <a:pt x="16052" y="4192"/>
                </a:cubicBezTo>
                <a:lnTo>
                  <a:pt x="16052" y="4239"/>
                </a:lnTo>
                <a:cubicBezTo>
                  <a:pt x="16052" y="4243"/>
                  <a:pt x="16054" y="4247"/>
                  <a:pt x="16057" y="4250"/>
                </a:cubicBezTo>
                <a:lnTo>
                  <a:pt x="16123" y="4316"/>
                </a:lnTo>
                <a:cubicBezTo>
                  <a:pt x="16126" y="4319"/>
                  <a:pt x="16128" y="4323"/>
                  <a:pt x="16128" y="4327"/>
                </a:cubicBezTo>
                <a:lnTo>
                  <a:pt x="16128" y="4451"/>
                </a:lnTo>
                <a:cubicBezTo>
                  <a:pt x="16128" y="4455"/>
                  <a:pt x="16129" y="4459"/>
                  <a:pt x="16132" y="4462"/>
                </a:cubicBezTo>
                <a:lnTo>
                  <a:pt x="16141" y="4471"/>
                </a:lnTo>
                <a:cubicBezTo>
                  <a:pt x="16144" y="4474"/>
                  <a:pt x="16146" y="4477"/>
                  <a:pt x="16146" y="4481"/>
                </a:cubicBezTo>
                <a:lnTo>
                  <a:pt x="16146" y="4572"/>
                </a:lnTo>
                <a:cubicBezTo>
                  <a:pt x="16146" y="4576"/>
                  <a:pt x="16144" y="4580"/>
                  <a:pt x="16141" y="4583"/>
                </a:cubicBezTo>
                <a:lnTo>
                  <a:pt x="16112" y="4612"/>
                </a:lnTo>
                <a:cubicBezTo>
                  <a:pt x="16109" y="4615"/>
                  <a:pt x="16108" y="4619"/>
                  <a:pt x="16108" y="4623"/>
                </a:cubicBezTo>
                <a:lnTo>
                  <a:pt x="16108" y="4667"/>
                </a:lnTo>
                <a:cubicBezTo>
                  <a:pt x="16108" y="4673"/>
                  <a:pt x="16104" y="4679"/>
                  <a:pt x="16098" y="4681"/>
                </a:cubicBezTo>
                <a:lnTo>
                  <a:pt x="16021" y="4713"/>
                </a:lnTo>
                <a:cubicBezTo>
                  <a:pt x="16016" y="4715"/>
                  <a:pt x="16012" y="4721"/>
                  <a:pt x="16012" y="4727"/>
                </a:cubicBezTo>
                <a:lnTo>
                  <a:pt x="16012" y="4785"/>
                </a:lnTo>
                <a:cubicBezTo>
                  <a:pt x="16012" y="4794"/>
                  <a:pt x="16005" y="4800"/>
                  <a:pt x="15997" y="4800"/>
                </a:cubicBezTo>
                <a:lnTo>
                  <a:pt x="15852" y="4800"/>
                </a:lnTo>
                <a:cubicBezTo>
                  <a:pt x="15848" y="4800"/>
                  <a:pt x="15844" y="4802"/>
                  <a:pt x="15841" y="4805"/>
                </a:cubicBezTo>
                <a:close/>
                <a:moveTo>
                  <a:pt x="16724" y="7578"/>
                </a:moveTo>
                <a:lnTo>
                  <a:pt x="16724" y="7578"/>
                </a:lnTo>
                <a:cubicBezTo>
                  <a:pt x="16733" y="7570"/>
                  <a:pt x="16746" y="7568"/>
                  <a:pt x="16757" y="7571"/>
                </a:cubicBezTo>
                <a:lnTo>
                  <a:pt x="16850" y="7602"/>
                </a:lnTo>
                <a:cubicBezTo>
                  <a:pt x="16857" y="7605"/>
                  <a:pt x="16863" y="7609"/>
                  <a:pt x="16867" y="7615"/>
                </a:cubicBezTo>
                <a:lnTo>
                  <a:pt x="16940" y="7714"/>
                </a:lnTo>
                <a:cubicBezTo>
                  <a:pt x="16947" y="7723"/>
                  <a:pt x="16957" y="7728"/>
                  <a:pt x="16968" y="7728"/>
                </a:cubicBezTo>
                <a:lnTo>
                  <a:pt x="17019" y="7728"/>
                </a:lnTo>
                <a:cubicBezTo>
                  <a:pt x="17047" y="7728"/>
                  <a:pt x="17063" y="7696"/>
                  <a:pt x="17047" y="7673"/>
                </a:cubicBezTo>
                <a:lnTo>
                  <a:pt x="16840" y="7391"/>
                </a:lnTo>
                <a:cubicBezTo>
                  <a:pt x="16836" y="7385"/>
                  <a:pt x="16831" y="7381"/>
                  <a:pt x="16825" y="7379"/>
                </a:cubicBezTo>
                <a:lnTo>
                  <a:pt x="16390" y="7210"/>
                </a:lnTo>
                <a:cubicBezTo>
                  <a:pt x="16378" y="7205"/>
                  <a:pt x="16364" y="7208"/>
                  <a:pt x="16354" y="7216"/>
                </a:cubicBezTo>
                <a:lnTo>
                  <a:pt x="16268" y="7293"/>
                </a:lnTo>
                <a:cubicBezTo>
                  <a:pt x="16255" y="7304"/>
                  <a:pt x="16236" y="7305"/>
                  <a:pt x="16223" y="7294"/>
                </a:cubicBezTo>
                <a:lnTo>
                  <a:pt x="16199" y="7274"/>
                </a:lnTo>
                <a:cubicBezTo>
                  <a:pt x="16192" y="7267"/>
                  <a:pt x="16187" y="7258"/>
                  <a:pt x="16187" y="7248"/>
                </a:cubicBezTo>
                <a:lnTo>
                  <a:pt x="16187" y="7188"/>
                </a:lnTo>
                <a:cubicBezTo>
                  <a:pt x="16187" y="7172"/>
                  <a:pt x="16177" y="7159"/>
                  <a:pt x="16161" y="7155"/>
                </a:cubicBezTo>
                <a:lnTo>
                  <a:pt x="16086" y="7136"/>
                </a:lnTo>
                <a:cubicBezTo>
                  <a:pt x="16084" y="7135"/>
                  <a:pt x="16081" y="7135"/>
                  <a:pt x="16078" y="7135"/>
                </a:cubicBezTo>
                <a:cubicBezTo>
                  <a:pt x="16070" y="7135"/>
                  <a:pt x="16061" y="7138"/>
                  <a:pt x="16055" y="7144"/>
                </a:cubicBezTo>
                <a:lnTo>
                  <a:pt x="16027" y="7170"/>
                </a:lnTo>
                <a:cubicBezTo>
                  <a:pt x="16014" y="7182"/>
                  <a:pt x="16013" y="7202"/>
                  <a:pt x="16024" y="7216"/>
                </a:cubicBezTo>
                <a:lnTo>
                  <a:pt x="16068" y="7273"/>
                </a:lnTo>
                <a:cubicBezTo>
                  <a:pt x="16072" y="7278"/>
                  <a:pt x="16074" y="7284"/>
                  <a:pt x="16075" y="7291"/>
                </a:cubicBezTo>
                <a:lnTo>
                  <a:pt x="16079" y="7339"/>
                </a:lnTo>
                <a:cubicBezTo>
                  <a:pt x="16081" y="7361"/>
                  <a:pt x="16103" y="7376"/>
                  <a:pt x="16124" y="7369"/>
                </a:cubicBezTo>
                <a:lnTo>
                  <a:pt x="16141" y="7363"/>
                </a:lnTo>
                <a:cubicBezTo>
                  <a:pt x="16148" y="7361"/>
                  <a:pt x="16157" y="7361"/>
                  <a:pt x="16164" y="7364"/>
                </a:cubicBezTo>
                <a:lnTo>
                  <a:pt x="16374" y="7444"/>
                </a:lnTo>
                <a:cubicBezTo>
                  <a:pt x="16387" y="7449"/>
                  <a:pt x="16396" y="7462"/>
                  <a:pt x="16396" y="7476"/>
                </a:cubicBezTo>
                <a:lnTo>
                  <a:pt x="16396" y="7561"/>
                </a:lnTo>
                <a:cubicBezTo>
                  <a:pt x="16396" y="7584"/>
                  <a:pt x="16418" y="7600"/>
                  <a:pt x="16440" y="7594"/>
                </a:cubicBezTo>
                <a:cubicBezTo>
                  <a:pt x="16455" y="7590"/>
                  <a:pt x="16471" y="7597"/>
                  <a:pt x="16479" y="7611"/>
                </a:cubicBezTo>
                <a:lnTo>
                  <a:pt x="16509" y="7667"/>
                </a:lnTo>
                <a:cubicBezTo>
                  <a:pt x="16515" y="7678"/>
                  <a:pt x="16525" y="7685"/>
                  <a:pt x="16537" y="7685"/>
                </a:cubicBezTo>
                <a:lnTo>
                  <a:pt x="16646" y="7692"/>
                </a:lnTo>
                <a:cubicBezTo>
                  <a:pt x="16670" y="7694"/>
                  <a:pt x="16689" y="7670"/>
                  <a:pt x="16680" y="7647"/>
                </a:cubicBezTo>
                <a:lnTo>
                  <a:pt x="16680" y="7645"/>
                </a:lnTo>
                <a:cubicBezTo>
                  <a:pt x="16675" y="7632"/>
                  <a:pt x="16679" y="7617"/>
                  <a:pt x="16690" y="7608"/>
                </a:cubicBezTo>
                <a:lnTo>
                  <a:pt x="16724" y="7578"/>
                </a:lnTo>
                <a:close/>
                <a:moveTo>
                  <a:pt x="15988" y="3629"/>
                </a:moveTo>
                <a:lnTo>
                  <a:pt x="15988" y="3629"/>
                </a:lnTo>
                <a:cubicBezTo>
                  <a:pt x="15988" y="3634"/>
                  <a:pt x="15988" y="3639"/>
                  <a:pt x="15990" y="3644"/>
                </a:cubicBezTo>
                <a:lnTo>
                  <a:pt x="16047" y="3794"/>
                </a:lnTo>
                <a:cubicBezTo>
                  <a:pt x="16049" y="3797"/>
                  <a:pt x="16050" y="3801"/>
                  <a:pt x="16050" y="3805"/>
                </a:cubicBezTo>
                <a:lnTo>
                  <a:pt x="16050" y="3837"/>
                </a:lnTo>
                <a:cubicBezTo>
                  <a:pt x="16050" y="3845"/>
                  <a:pt x="16053" y="3853"/>
                  <a:pt x="16059" y="3859"/>
                </a:cubicBezTo>
                <a:lnTo>
                  <a:pt x="16073" y="3873"/>
                </a:lnTo>
                <a:cubicBezTo>
                  <a:pt x="16082" y="3883"/>
                  <a:pt x="16097" y="3885"/>
                  <a:pt x="16109" y="3880"/>
                </a:cubicBezTo>
                <a:lnTo>
                  <a:pt x="16159" y="3857"/>
                </a:lnTo>
                <a:cubicBezTo>
                  <a:pt x="16170" y="3852"/>
                  <a:pt x="16177" y="3840"/>
                  <a:pt x="16177" y="3828"/>
                </a:cubicBezTo>
                <a:cubicBezTo>
                  <a:pt x="16177" y="3810"/>
                  <a:pt x="16163" y="3796"/>
                  <a:pt x="16145" y="3796"/>
                </a:cubicBezTo>
                <a:lnTo>
                  <a:pt x="16141" y="3796"/>
                </a:lnTo>
                <a:cubicBezTo>
                  <a:pt x="16129" y="3796"/>
                  <a:pt x="16117" y="3789"/>
                  <a:pt x="16112" y="3777"/>
                </a:cubicBezTo>
                <a:lnTo>
                  <a:pt x="16065" y="3672"/>
                </a:lnTo>
                <a:cubicBezTo>
                  <a:pt x="16063" y="3668"/>
                  <a:pt x="16063" y="3663"/>
                  <a:pt x="16063" y="3659"/>
                </a:cubicBezTo>
                <a:lnTo>
                  <a:pt x="16063" y="3628"/>
                </a:lnTo>
                <a:cubicBezTo>
                  <a:pt x="16063" y="3610"/>
                  <a:pt x="16077" y="3596"/>
                  <a:pt x="16094" y="3596"/>
                </a:cubicBezTo>
                <a:lnTo>
                  <a:pt x="16119" y="3596"/>
                </a:lnTo>
                <a:cubicBezTo>
                  <a:pt x="16127" y="3596"/>
                  <a:pt x="16136" y="3593"/>
                  <a:pt x="16142" y="3587"/>
                </a:cubicBezTo>
                <a:lnTo>
                  <a:pt x="16155" y="3574"/>
                </a:lnTo>
                <a:cubicBezTo>
                  <a:pt x="16167" y="3561"/>
                  <a:pt x="16167" y="3541"/>
                  <a:pt x="16155" y="3529"/>
                </a:cubicBezTo>
                <a:lnTo>
                  <a:pt x="15985" y="3359"/>
                </a:lnTo>
                <a:cubicBezTo>
                  <a:pt x="15979" y="3353"/>
                  <a:pt x="15976" y="3345"/>
                  <a:pt x="15976" y="3336"/>
                </a:cubicBezTo>
                <a:lnTo>
                  <a:pt x="15976" y="3252"/>
                </a:lnTo>
                <a:cubicBezTo>
                  <a:pt x="15976" y="3244"/>
                  <a:pt x="15972" y="3236"/>
                  <a:pt x="15966" y="3230"/>
                </a:cubicBezTo>
                <a:lnTo>
                  <a:pt x="15917" y="3180"/>
                </a:lnTo>
                <a:cubicBezTo>
                  <a:pt x="15910" y="3174"/>
                  <a:pt x="15902" y="3171"/>
                  <a:pt x="15894" y="3171"/>
                </a:cubicBezTo>
                <a:cubicBezTo>
                  <a:pt x="15878" y="3171"/>
                  <a:pt x="15862" y="3184"/>
                  <a:pt x="15862" y="3203"/>
                </a:cubicBezTo>
                <a:lnTo>
                  <a:pt x="15862" y="3218"/>
                </a:lnTo>
                <a:cubicBezTo>
                  <a:pt x="15862" y="3222"/>
                  <a:pt x="15863" y="3227"/>
                  <a:pt x="15865" y="3230"/>
                </a:cubicBezTo>
                <a:lnTo>
                  <a:pt x="15995" y="3542"/>
                </a:lnTo>
                <a:cubicBezTo>
                  <a:pt x="15998" y="3547"/>
                  <a:pt x="15998" y="3553"/>
                  <a:pt x="15998" y="3558"/>
                </a:cubicBezTo>
                <a:lnTo>
                  <a:pt x="15988" y="3629"/>
                </a:lnTo>
                <a:close/>
                <a:moveTo>
                  <a:pt x="4502" y="981"/>
                </a:moveTo>
                <a:lnTo>
                  <a:pt x="4502" y="981"/>
                </a:lnTo>
                <a:lnTo>
                  <a:pt x="4586" y="996"/>
                </a:lnTo>
                <a:cubicBezTo>
                  <a:pt x="4603" y="999"/>
                  <a:pt x="4611" y="1018"/>
                  <a:pt x="4601" y="1032"/>
                </a:cubicBezTo>
                <a:lnTo>
                  <a:pt x="4563" y="1086"/>
                </a:lnTo>
                <a:cubicBezTo>
                  <a:pt x="4556" y="1095"/>
                  <a:pt x="4557" y="1108"/>
                  <a:pt x="4565" y="1116"/>
                </a:cubicBezTo>
                <a:lnTo>
                  <a:pt x="4585" y="1136"/>
                </a:lnTo>
                <a:cubicBezTo>
                  <a:pt x="4594" y="1145"/>
                  <a:pt x="4609" y="1145"/>
                  <a:pt x="4618" y="1136"/>
                </a:cubicBezTo>
                <a:lnTo>
                  <a:pt x="4699" y="1056"/>
                </a:lnTo>
                <a:cubicBezTo>
                  <a:pt x="4701" y="1053"/>
                  <a:pt x="4703" y="1051"/>
                  <a:pt x="4704" y="1048"/>
                </a:cubicBezTo>
                <a:lnTo>
                  <a:pt x="4752" y="925"/>
                </a:lnTo>
                <a:cubicBezTo>
                  <a:pt x="4757" y="912"/>
                  <a:pt x="4751" y="898"/>
                  <a:pt x="4738" y="894"/>
                </a:cubicBezTo>
                <a:lnTo>
                  <a:pt x="4647" y="863"/>
                </a:lnTo>
                <a:cubicBezTo>
                  <a:pt x="4637" y="859"/>
                  <a:pt x="4627" y="862"/>
                  <a:pt x="4620" y="871"/>
                </a:cubicBezTo>
                <a:lnTo>
                  <a:pt x="4599" y="899"/>
                </a:lnTo>
                <a:cubicBezTo>
                  <a:pt x="4588" y="914"/>
                  <a:pt x="4565" y="911"/>
                  <a:pt x="4559" y="894"/>
                </a:cubicBezTo>
                <a:lnTo>
                  <a:pt x="4528" y="817"/>
                </a:lnTo>
                <a:cubicBezTo>
                  <a:pt x="4524" y="808"/>
                  <a:pt x="4516" y="802"/>
                  <a:pt x="4506" y="802"/>
                </a:cubicBezTo>
                <a:cubicBezTo>
                  <a:pt x="4493" y="802"/>
                  <a:pt x="4483" y="812"/>
                  <a:pt x="4483" y="825"/>
                </a:cubicBezTo>
                <a:lnTo>
                  <a:pt x="4483" y="958"/>
                </a:lnTo>
                <a:cubicBezTo>
                  <a:pt x="4483" y="969"/>
                  <a:pt x="4491" y="979"/>
                  <a:pt x="4502" y="981"/>
                </a:cubicBezTo>
                <a:close/>
                <a:moveTo>
                  <a:pt x="5619" y="2568"/>
                </a:moveTo>
                <a:lnTo>
                  <a:pt x="5619" y="2568"/>
                </a:lnTo>
                <a:cubicBezTo>
                  <a:pt x="5645" y="2593"/>
                  <a:pt x="5685" y="2593"/>
                  <a:pt x="5711" y="2568"/>
                </a:cubicBezTo>
                <a:lnTo>
                  <a:pt x="5762" y="2517"/>
                </a:lnTo>
                <a:cubicBezTo>
                  <a:pt x="5791" y="2488"/>
                  <a:pt x="5791" y="2441"/>
                  <a:pt x="5762" y="2412"/>
                </a:cubicBezTo>
                <a:lnTo>
                  <a:pt x="5566" y="2216"/>
                </a:lnTo>
                <a:cubicBezTo>
                  <a:pt x="5558" y="2208"/>
                  <a:pt x="5558" y="2193"/>
                  <a:pt x="5566" y="2184"/>
                </a:cubicBezTo>
                <a:lnTo>
                  <a:pt x="5628" y="2123"/>
                </a:lnTo>
                <a:cubicBezTo>
                  <a:pt x="5632" y="2119"/>
                  <a:pt x="5635" y="2113"/>
                  <a:pt x="5635" y="2107"/>
                </a:cubicBezTo>
                <a:lnTo>
                  <a:pt x="5635" y="1920"/>
                </a:lnTo>
                <a:cubicBezTo>
                  <a:pt x="5635" y="1914"/>
                  <a:pt x="5632" y="1908"/>
                  <a:pt x="5628" y="1904"/>
                </a:cubicBezTo>
                <a:lnTo>
                  <a:pt x="5418" y="1693"/>
                </a:lnTo>
                <a:cubicBezTo>
                  <a:pt x="5414" y="1689"/>
                  <a:pt x="5411" y="1683"/>
                  <a:pt x="5411" y="1677"/>
                </a:cubicBezTo>
                <a:lnTo>
                  <a:pt x="5411" y="1595"/>
                </a:lnTo>
                <a:cubicBezTo>
                  <a:pt x="5411" y="1589"/>
                  <a:pt x="5409" y="1583"/>
                  <a:pt x="5405" y="1579"/>
                </a:cubicBezTo>
                <a:lnTo>
                  <a:pt x="5307" y="1482"/>
                </a:lnTo>
                <a:cubicBezTo>
                  <a:pt x="5303" y="1477"/>
                  <a:pt x="5298" y="1475"/>
                  <a:pt x="5292" y="1475"/>
                </a:cubicBezTo>
                <a:lnTo>
                  <a:pt x="5180" y="1475"/>
                </a:lnTo>
                <a:cubicBezTo>
                  <a:pt x="5174" y="1475"/>
                  <a:pt x="5168" y="1477"/>
                  <a:pt x="5164" y="1482"/>
                </a:cubicBezTo>
                <a:lnTo>
                  <a:pt x="5043" y="1602"/>
                </a:lnTo>
                <a:cubicBezTo>
                  <a:pt x="5029" y="1616"/>
                  <a:pt x="5005" y="1606"/>
                  <a:pt x="5005" y="1586"/>
                </a:cubicBezTo>
                <a:lnTo>
                  <a:pt x="5005" y="1568"/>
                </a:lnTo>
                <a:cubicBezTo>
                  <a:pt x="5005" y="1562"/>
                  <a:pt x="5007" y="1557"/>
                  <a:pt x="5012" y="1553"/>
                </a:cubicBezTo>
                <a:lnTo>
                  <a:pt x="5080" y="1484"/>
                </a:lnTo>
                <a:cubicBezTo>
                  <a:pt x="5084" y="1480"/>
                  <a:pt x="5086" y="1475"/>
                  <a:pt x="5086" y="1469"/>
                </a:cubicBezTo>
                <a:cubicBezTo>
                  <a:pt x="5086" y="1456"/>
                  <a:pt x="5076" y="1446"/>
                  <a:pt x="5064" y="1446"/>
                </a:cubicBezTo>
                <a:lnTo>
                  <a:pt x="4948" y="1446"/>
                </a:lnTo>
                <a:cubicBezTo>
                  <a:pt x="4942" y="1446"/>
                  <a:pt x="4936" y="1448"/>
                  <a:pt x="4932" y="1453"/>
                </a:cubicBezTo>
                <a:lnTo>
                  <a:pt x="4781" y="1603"/>
                </a:lnTo>
                <a:cubicBezTo>
                  <a:pt x="4755" y="1629"/>
                  <a:pt x="4741" y="1664"/>
                  <a:pt x="4741" y="1700"/>
                </a:cubicBezTo>
                <a:cubicBezTo>
                  <a:pt x="4741" y="1775"/>
                  <a:pt x="4802" y="1836"/>
                  <a:pt x="4877" y="1836"/>
                </a:cubicBezTo>
                <a:lnTo>
                  <a:pt x="4909" y="1836"/>
                </a:lnTo>
                <a:cubicBezTo>
                  <a:pt x="4927" y="1836"/>
                  <a:pt x="4944" y="1843"/>
                  <a:pt x="4956" y="1856"/>
                </a:cubicBezTo>
                <a:lnTo>
                  <a:pt x="5065" y="1965"/>
                </a:lnTo>
                <a:cubicBezTo>
                  <a:pt x="5074" y="1973"/>
                  <a:pt x="5088" y="1973"/>
                  <a:pt x="5097" y="1965"/>
                </a:cubicBezTo>
                <a:lnTo>
                  <a:pt x="5135" y="1927"/>
                </a:lnTo>
                <a:cubicBezTo>
                  <a:pt x="5144" y="1918"/>
                  <a:pt x="5158" y="1918"/>
                  <a:pt x="5167" y="1927"/>
                </a:cubicBezTo>
                <a:lnTo>
                  <a:pt x="5185" y="1945"/>
                </a:lnTo>
                <a:cubicBezTo>
                  <a:pt x="5192" y="1952"/>
                  <a:pt x="5193" y="1963"/>
                  <a:pt x="5189" y="1971"/>
                </a:cubicBezTo>
                <a:lnTo>
                  <a:pt x="5153" y="2039"/>
                </a:lnTo>
                <a:cubicBezTo>
                  <a:pt x="5149" y="2048"/>
                  <a:pt x="5150" y="2059"/>
                  <a:pt x="5157" y="2066"/>
                </a:cubicBezTo>
                <a:lnTo>
                  <a:pt x="5294" y="2202"/>
                </a:lnTo>
                <a:cubicBezTo>
                  <a:pt x="5298" y="2207"/>
                  <a:pt x="5301" y="2212"/>
                  <a:pt x="5301" y="2218"/>
                </a:cubicBezTo>
                <a:lnTo>
                  <a:pt x="5301" y="2320"/>
                </a:lnTo>
                <a:cubicBezTo>
                  <a:pt x="5301" y="2332"/>
                  <a:pt x="5291" y="2343"/>
                  <a:pt x="5278" y="2343"/>
                </a:cubicBezTo>
                <a:lnTo>
                  <a:pt x="5261" y="2343"/>
                </a:lnTo>
                <a:cubicBezTo>
                  <a:pt x="5255" y="2343"/>
                  <a:pt x="5249" y="2345"/>
                  <a:pt x="5245" y="2349"/>
                </a:cubicBezTo>
                <a:lnTo>
                  <a:pt x="5189" y="2406"/>
                </a:lnTo>
                <a:cubicBezTo>
                  <a:pt x="5184" y="2410"/>
                  <a:pt x="5182" y="2416"/>
                  <a:pt x="5182" y="2422"/>
                </a:cubicBezTo>
                <a:lnTo>
                  <a:pt x="5182" y="2468"/>
                </a:lnTo>
                <a:cubicBezTo>
                  <a:pt x="5182" y="2480"/>
                  <a:pt x="5172" y="2491"/>
                  <a:pt x="5159" y="2491"/>
                </a:cubicBezTo>
                <a:lnTo>
                  <a:pt x="5013" y="2491"/>
                </a:lnTo>
                <a:cubicBezTo>
                  <a:pt x="5001" y="2491"/>
                  <a:pt x="4990" y="2501"/>
                  <a:pt x="4990" y="2513"/>
                </a:cubicBezTo>
                <a:lnTo>
                  <a:pt x="4990" y="2573"/>
                </a:lnTo>
                <a:cubicBezTo>
                  <a:pt x="4990" y="2585"/>
                  <a:pt x="5000" y="2595"/>
                  <a:pt x="5012" y="2596"/>
                </a:cubicBezTo>
                <a:lnTo>
                  <a:pt x="5153" y="2600"/>
                </a:lnTo>
                <a:cubicBezTo>
                  <a:pt x="5162" y="2601"/>
                  <a:pt x="5170" y="2606"/>
                  <a:pt x="5173" y="2614"/>
                </a:cubicBezTo>
                <a:lnTo>
                  <a:pt x="5254" y="2801"/>
                </a:lnTo>
                <a:cubicBezTo>
                  <a:pt x="5256" y="2807"/>
                  <a:pt x="5260" y="2811"/>
                  <a:pt x="5266" y="2813"/>
                </a:cubicBezTo>
                <a:lnTo>
                  <a:pt x="5452" y="2888"/>
                </a:lnTo>
                <a:cubicBezTo>
                  <a:pt x="5461" y="2892"/>
                  <a:pt x="5470" y="2890"/>
                  <a:pt x="5477" y="2883"/>
                </a:cubicBezTo>
                <a:lnTo>
                  <a:pt x="5482" y="2878"/>
                </a:lnTo>
                <a:cubicBezTo>
                  <a:pt x="5491" y="2869"/>
                  <a:pt x="5491" y="2855"/>
                  <a:pt x="5482" y="2846"/>
                </a:cubicBezTo>
                <a:lnTo>
                  <a:pt x="5392" y="2755"/>
                </a:lnTo>
                <a:cubicBezTo>
                  <a:pt x="5387" y="2751"/>
                  <a:pt x="5385" y="2745"/>
                  <a:pt x="5385" y="2739"/>
                </a:cubicBezTo>
                <a:lnTo>
                  <a:pt x="5385" y="2731"/>
                </a:lnTo>
                <a:cubicBezTo>
                  <a:pt x="5385" y="2711"/>
                  <a:pt x="5409" y="2701"/>
                  <a:pt x="5424" y="2715"/>
                </a:cubicBezTo>
                <a:lnTo>
                  <a:pt x="5513" y="2804"/>
                </a:lnTo>
                <a:cubicBezTo>
                  <a:pt x="5521" y="2813"/>
                  <a:pt x="5536" y="2813"/>
                  <a:pt x="5545" y="2804"/>
                </a:cubicBezTo>
                <a:lnTo>
                  <a:pt x="5573" y="2776"/>
                </a:lnTo>
                <a:cubicBezTo>
                  <a:pt x="5577" y="2771"/>
                  <a:pt x="5579" y="2766"/>
                  <a:pt x="5579" y="2760"/>
                </a:cubicBezTo>
                <a:lnTo>
                  <a:pt x="5579" y="2654"/>
                </a:lnTo>
                <a:cubicBezTo>
                  <a:pt x="5579" y="2648"/>
                  <a:pt x="5577" y="2642"/>
                  <a:pt x="5573" y="2638"/>
                </a:cubicBezTo>
                <a:lnTo>
                  <a:pt x="5460" y="2525"/>
                </a:lnTo>
                <a:cubicBezTo>
                  <a:pt x="5452" y="2517"/>
                  <a:pt x="5452" y="2502"/>
                  <a:pt x="5460" y="2493"/>
                </a:cubicBezTo>
                <a:lnTo>
                  <a:pt x="5521" y="2433"/>
                </a:lnTo>
                <a:cubicBezTo>
                  <a:pt x="5529" y="2424"/>
                  <a:pt x="5544" y="2424"/>
                  <a:pt x="5553" y="2433"/>
                </a:cubicBezTo>
                <a:lnTo>
                  <a:pt x="5606" y="2487"/>
                </a:lnTo>
                <a:cubicBezTo>
                  <a:pt x="5610" y="2491"/>
                  <a:pt x="5613" y="2497"/>
                  <a:pt x="5613" y="2503"/>
                </a:cubicBezTo>
                <a:lnTo>
                  <a:pt x="5613" y="2552"/>
                </a:lnTo>
                <a:cubicBezTo>
                  <a:pt x="5613" y="2558"/>
                  <a:pt x="5615" y="2564"/>
                  <a:pt x="5619" y="2568"/>
                </a:cubicBezTo>
                <a:close/>
                <a:moveTo>
                  <a:pt x="4706" y="668"/>
                </a:moveTo>
                <a:lnTo>
                  <a:pt x="4706" y="668"/>
                </a:lnTo>
                <a:cubicBezTo>
                  <a:pt x="4708" y="677"/>
                  <a:pt x="4715" y="685"/>
                  <a:pt x="4724" y="688"/>
                </a:cubicBezTo>
                <a:lnTo>
                  <a:pt x="4797" y="710"/>
                </a:lnTo>
                <a:cubicBezTo>
                  <a:pt x="4807" y="713"/>
                  <a:pt x="4818" y="710"/>
                  <a:pt x="4825" y="702"/>
                </a:cubicBezTo>
                <a:lnTo>
                  <a:pt x="4866" y="656"/>
                </a:lnTo>
                <a:cubicBezTo>
                  <a:pt x="4876" y="645"/>
                  <a:pt x="4892" y="644"/>
                  <a:pt x="4903" y="653"/>
                </a:cubicBezTo>
                <a:lnTo>
                  <a:pt x="4921" y="668"/>
                </a:lnTo>
                <a:cubicBezTo>
                  <a:pt x="4927" y="673"/>
                  <a:pt x="4931" y="680"/>
                  <a:pt x="4931" y="688"/>
                </a:cubicBezTo>
                <a:cubicBezTo>
                  <a:pt x="4931" y="703"/>
                  <a:pt x="4943" y="715"/>
                  <a:pt x="4958" y="715"/>
                </a:cubicBezTo>
                <a:lnTo>
                  <a:pt x="4995" y="715"/>
                </a:lnTo>
                <a:cubicBezTo>
                  <a:pt x="5006" y="715"/>
                  <a:pt x="5016" y="708"/>
                  <a:pt x="5020" y="698"/>
                </a:cubicBezTo>
                <a:lnTo>
                  <a:pt x="5039" y="649"/>
                </a:lnTo>
                <a:cubicBezTo>
                  <a:pt x="5042" y="641"/>
                  <a:pt x="5041" y="632"/>
                  <a:pt x="5036" y="625"/>
                </a:cubicBezTo>
                <a:lnTo>
                  <a:pt x="4986" y="550"/>
                </a:lnTo>
                <a:cubicBezTo>
                  <a:pt x="4979" y="539"/>
                  <a:pt x="4966" y="535"/>
                  <a:pt x="4955" y="539"/>
                </a:cubicBezTo>
                <a:lnTo>
                  <a:pt x="4939" y="545"/>
                </a:lnTo>
                <a:cubicBezTo>
                  <a:pt x="4922" y="552"/>
                  <a:pt x="4904" y="539"/>
                  <a:pt x="4904" y="521"/>
                </a:cubicBezTo>
                <a:lnTo>
                  <a:pt x="4901" y="445"/>
                </a:lnTo>
                <a:cubicBezTo>
                  <a:pt x="4901" y="437"/>
                  <a:pt x="4897" y="429"/>
                  <a:pt x="4890" y="424"/>
                </a:cubicBezTo>
                <a:lnTo>
                  <a:pt x="4816" y="372"/>
                </a:lnTo>
                <a:cubicBezTo>
                  <a:pt x="4811" y="368"/>
                  <a:pt x="4806" y="367"/>
                  <a:pt x="4801" y="367"/>
                </a:cubicBezTo>
                <a:lnTo>
                  <a:pt x="4772" y="367"/>
                </a:lnTo>
                <a:cubicBezTo>
                  <a:pt x="4755" y="367"/>
                  <a:pt x="4743" y="381"/>
                  <a:pt x="4745" y="397"/>
                </a:cubicBezTo>
                <a:lnTo>
                  <a:pt x="4758" y="484"/>
                </a:lnTo>
                <a:cubicBezTo>
                  <a:pt x="4760" y="496"/>
                  <a:pt x="4754" y="507"/>
                  <a:pt x="4743" y="512"/>
                </a:cubicBezTo>
                <a:lnTo>
                  <a:pt x="4698" y="532"/>
                </a:lnTo>
                <a:cubicBezTo>
                  <a:pt x="4687" y="537"/>
                  <a:pt x="4680" y="549"/>
                  <a:pt x="4683" y="562"/>
                </a:cubicBezTo>
                <a:lnTo>
                  <a:pt x="4706" y="668"/>
                </a:lnTo>
                <a:close/>
                <a:moveTo>
                  <a:pt x="8353" y="3612"/>
                </a:moveTo>
                <a:lnTo>
                  <a:pt x="8353" y="3612"/>
                </a:lnTo>
                <a:cubicBezTo>
                  <a:pt x="8356" y="3617"/>
                  <a:pt x="8358" y="3623"/>
                  <a:pt x="8356" y="3630"/>
                </a:cubicBezTo>
                <a:lnTo>
                  <a:pt x="8352" y="3651"/>
                </a:lnTo>
                <a:cubicBezTo>
                  <a:pt x="8351" y="3660"/>
                  <a:pt x="8354" y="3669"/>
                  <a:pt x="8361" y="3674"/>
                </a:cubicBezTo>
                <a:lnTo>
                  <a:pt x="8431" y="3728"/>
                </a:lnTo>
                <a:cubicBezTo>
                  <a:pt x="8437" y="3732"/>
                  <a:pt x="8441" y="3740"/>
                  <a:pt x="8440" y="3748"/>
                </a:cubicBezTo>
                <a:lnTo>
                  <a:pt x="8438" y="3774"/>
                </a:lnTo>
                <a:cubicBezTo>
                  <a:pt x="8437" y="3787"/>
                  <a:pt x="8426" y="3797"/>
                  <a:pt x="8412" y="3796"/>
                </a:cubicBezTo>
                <a:lnTo>
                  <a:pt x="8378" y="3792"/>
                </a:lnTo>
                <a:cubicBezTo>
                  <a:pt x="8366" y="3791"/>
                  <a:pt x="8354" y="3799"/>
                  <a:pt x="8352" y="3811"/>
                </a:cubicBezTo>
                <a:lnTo>
                  <a:pt x="8337" y="3894"/>
                </a:lnTo>
                <a:cubicBezTo>
                  <a:pt x="8334" y="3908"/>
                  <a:pt x="8345" y="3921"/>
                  <a:pt x="8359" y="3922"/>
                </a:cubicBezTo>
                <a:lnTo>
                  <a:pt x="8424" y="3926"/>
                </a:lnTo>
                <a:cubicBezTo>
                  <a:pt x="8432" y="3926"/>
                  <a:pt x="8439" y="3933"/>
                  <a:pt x="8439" y="3942"/>
                </a:cubicBezTo>
                <a:cubicBezTo>
                  <a:pt x="8439" y="3950"/>
                  <a:pt x="8432" y="3957"/>
                  <a:pt x="8423" y="3957"/>
                </a:cubicBezTo>
                <a:lnTo>
                  <a:pt x="8403" y="3957"/>
                </a:lnTo>
                <a:cubicBezTo>
                  <a:pt x="8393" y="3957"/>
                  <a:pt x="8384" y="3964"/>
                  <a:pt x="8381" y="3973"/>
                </a:cubicBezTo>
                <a:lnTo>
                  <a:pt x="8371" y="4003"/>
                </a:lnTo>
                <a:cubicBezTo>
                  <a:pt x="8364" y="4024"/>
                  <a:pt x="8387" y="4043"/>
                  <a:pt x="8406" y="4031"/>
                </a:cubicBezTo>
                <a:lnTo>
                  <a:pt x="8456" y="3999"/>
                </a:lnTo>
                <a:cubicBezTo>
                  <a:pt x="8459" y="3997"/>
                  <a:pt x="8462" y="3996"/>
                  <a:pt x="8466" y="3996"/>
                </a:cubicBezTo>
                <a:lnTo>
                  <a:pt x="8614" y="3980"/>
                </a:lnTo>
                <a:cubicBezTo>
                  <a:pt x="8629" y="3978"/>
                  <a:pt x="8639" y="3963"/>
                  <a:pt x="8634" y="3949"/>
                </a:cubicBezTo>
                <a:lnTo>
                  <a:pt x="8633" y="3944"/>
                </a:lnTo>
                <a:cubicBezTo>
                  <a:pt x="8630" y="3936"/>
                  <a:pt x="8632" y="3927"/>
                  <a:pt x="8638" y="3921"/>
                </a:cubicBezTo>
                <a:lnTo>
                  <a:pt x="8672" y="3884"/>
                </a:lnTo>
                <a:cubicBezTo>
                  <a:pt x="8687" y="3868"/>
                  <a:pt x="8690" y="3844"/>
                  <a:pt x="8679" y="3825"/>
                </a:cubicBezTo>
                <a:lnTo>
                  <a:pt x="8676" y="3821"/>
                </a:lnTo>
                <a:cubicBezTo>
                  <a:pt x="8672" y="3814"/>
                  <a:pt x="8664" y="3809"/>
                  <a:pt x="8656" y="3809"/>
                </a:cubicBezTo>
                <a:lnTo>
                  <a:pt x="8633" y="3809"/>
                </a:lnTo>
                <a:cubicBezTo>
                  <a:pt x="8625" y="3809"/>
                  <a:pt x="8617" y="3805"/>
                  <a:pt x="8613" y="3798"/>
                </a:cubicBezTo>
                <a:lnTo>
                  <a:pt x="8498" y="3599"/>
                </a:lnTo>
                <a:cubicBezTo>
                  <a:pt x="8494" y="3592"/>
                  <a:pt x="8486" y="3587"/>
                  <a:pt x="8478" y="3587"/>
                </a:cubicBezTo>
                <a:lnTo>
                  <a:pt x="8474" y="3587"/>
                </a:lnTo>
                <a:cubicBezTo>
                  <a:pt x="8455" y="3587"/>
                  <a:pt x="8444" y="3566"/>
                  <a:pt x="8455" y="3551"/>
                </a:cubicBezTo>
                <a:lnTo>
                  <a:pt x="8494" y="3492"/>
                </a:lnTo>
                <a:cubicBezTo>
                  <a:pt x="8499" y="3485"/>
                  <a:pt x="8499" y="3476"/>
                  <a:pt x="8495" y="3468"/>
                </a:cubicBezTo>
                <a:lnTo>
                  <a:pt x="8478" y="3436"/>
                </a:lnTo>
                <a:cubicBezTo>
                  <a:pt x="8474" y="3429"/>
                  <a:pt x="8466" y="3424"/>
                  <a:pt x="8457" y="3424"/>
                </a:cubicBezTo>
                <a:lnTo>
                  <a:pt x="8453" y="3424"/>
                </a:lnTo>
                <a:cubicBezTo>
                  <a:pt x="8433" y="3424"/>
                  <a:pt x="8422" y="3401"/>
                  <a:pt x="8434" y="3386"/>
                </a:cubicBezTo>
                <a:lnTo>
                  <a:pt x="8439" y="3380"/>
                </a:lnTo>
                <a:cubicBezTo>
                  <a:pt x="8443" y="3375"/>
                  <a:pt x="8445" y="3368"/>
                  <a:pt x="8443" y="3361"/>
                </a:cubicBezTo>
                <a:cubicBezTo>
                  <a:pt x="8441" y="3349"/>
                  <a:pt x="8430" y="3342"/>
                  <a:pt x="8420" y="3342"/>
                </a:cubicBezTo>
                <a:cubicBezTo>
                  <a:pt x="8413" y="3342"/>
                  <a:pt x="8406" y="3345"/>
                  <a:pt x="8401" y="3352"/>
                </a:cubicBezTo>
                <a:lnTo>
                  <a:pt x="8400" y="3353"/>
                </a:lnTo>
                <a:cubicBezTo>
                  <a:pt x="8396" y="3360"/>
                  <a:pt x="8389" y="3363"/>
                  <a:pt x="8381" y="3363"/>
                </a:cubicBezTo>
                <a:lnTo>
                  <a:pt x="8286" y="3363"/>
                </a:lnTo>
                <a:cubicBezTo>
                  <a:pt x="8273" y="3363"/>
                  <a:pt x="8263" y="3374"/>
                  <a:pt x="8263" y="3387"/>
                </a:cubicBezTo>
                <a:lnTo>
                  <a:pt x="8263" y="3475"/>
                </a:lnTo>
                <a:cubicBezTo>
                  <a:pt x="8263" y="3480"/>
                  <a:pt x="8264" y="3485"/>
                  <a:pt x="8267" y="3489"/>
                </a:cubicBezTo>
                <a:lnTo>
                  <a:pt x="8353" y="3612"/>
                </a:lnTo>
                <a:close/>
                <a:moveTo>
                  <a:pt x="4996" y="936"/>
                </a:moveTo>
                <a:lnTo>
                  <a:pt x="4996" y="936"/>
                </a:lnTo>
                <a:lnTo>
                  <a:pt x="4962" y="837"/>
                </a:lnTo>
                <a:cubicBezTo>
                  <a:pt x="4959" y="829"/>
                  <a:pt x="4951" y="824"/>
                  <a:pt x="4943" y="824"/>
                </a:cubicBezTo>
                <a:lnTo>
                  <a:pt x="4887" y="824"/>
                </a:lnTo>
                <a:cubicBezTo>
                  <a:pt x="4876" y="824"/>
                  <a:pt x="4867" y="832"/>
                  <a:pt x="4867" y="843"/>
                </a:cubicBezTo>
                <a:lnTo>
                  <a:pt x="4867" y="932"/>
                </a:lnTo>
                <a:cubicBezTo>
                  <a:pt x="4867" y="937"/>
                  <a:pt x="4869" y="942"/>
                  <a:pt x="4873" y="946"/>
                </a:cubicBezTo>
                <a:lnTo>
                  <a:pt x="4927" y="1001"/>
                </a:lnTo>
                <a:cubicBezTo>
                  <a:pt x="4931" y="1004"/>
                  <a:pt x="4933" y="1009"/>
                  <a:pt x="4933" y="1015"/>
                </a:cubicBezTo>
                <a:lnTo>
                  <a:pt x="4933" y="1127"/>
                </a:lnTo>
                <a:cubicBezTo>
                  <a:pt x="4933" y="1132"/>
                  <a:pt x="4931" y="1137"/>
                  <a:pt x="4927" y="1141"/>
                </a:cubicBezTo>
                <a:lnTo>
                  <a:pt x="4867" y="1201"/>
                </a:lnTo>
                <a:cubicBezTo>
                  <a:pt x="4859" y="1209"/>
                  <a:pt x="4859" y="1222"/>
                  <a:pt x="4867" y="1229"/>
                </a:cubicBezTo>
                <a:lnTo>
                  <a:pt x="4913" y="1275"/>
                </a:lnTo>
                <a:cubicBezTo>
                  <a:pt x="4920" y="1283"/>
                  <a:pt x="4933" y="1283"/>
                  <a:pt x="4941" y="1275"/>
                </a:cubicBezTo>
                <a:cubicBezTo>
                  <a:pt x="4953" y="1263"/>
                  <a:pt x="4974" y="1272"/>
                  <a:pt x="4974" y="1289"/>
                </a:cubicBezTo>
                <a:lnTo>
                  <a:pt x="4974" y="1299"/>
                </a:lnTo>
                <a:cubicBezTo>
                  <a:pt x="4974" y="1308"/>
                  <a:pt x="4981" y="1317"/>
                  <a:pt x="4991" y="1318"/>
                </a:cubicBezTo>
                <a:lnTo>
                  <a:pt x="5268" y="1366"/>
                </a:lnTo>
                <a:cubicBezTo>
                  <a:pt x="5274" y="1367"/>
                  <a:pt x="5280" y="1365"/>
                  <a:pt x="5285" y="1360"/>
                </a:cubicBezTo>
                <a:lnTo>
                  <a:pt x="5373" y="1274"/>
                </a:lnTo>
                <a:cubicBezTo>
                  <a:pt x="5380" y="1266"/>
                  <a:pt x="5380" y="1254"/>
                  <a:pt x="5373" y="1246"/>
                </a:cubicBezTo>
                <a:lnTo>
                  <a:pt x="5320" y="1193"/>
                </a:lnTo>
                <a:cubicBezTo>
                  <a:pt x="5316" y="1189"/>
                  <a:pt x="5311" y="1187"/>
                  <a:pt x="5306" y="1187"/>
                </a:cubicBezTo>
                <a:lnTo>
                  <a:pt x="5115" y="1187"/>
                </a:lnTo>
                <a:cubicBezTo>
                  <a:pt x="5110" y="1187"/>
                  <a:pt x="5105" y="1185"/>
                  <a:pt x="5101" y="1181"/>
                </a:cubicBezTo>
                <a:lnTo>
                  <a:pt x="5041" y="1121"/>
                </a:lnTo>
                <a:cubicBezTo>
                  <a:pt x="5037" y="1117"/>
                  <a:pt x="5035" y="1112"/>
                  <a:pt x="5035" y="1107"/>
                </a:cubicBezTo>
                <a:lnTo>
                  <a:pt x="5035" y="1036"/>
                </a:lnTo>
                <a:cubicBezTo>
                  <a:pt x="5035" y="1025"/>
                  <a:pt x="5044" y="1016"/>
                  <a:pt x="5055" y="1016"/>
                </a:cubicBezTo>
                <a:lnTo>
                  <a:pt x="5122" y="1016"/>
                </a:lnTo>
                <a:cubicBezTo>
                  <a:pt x="5127" y="1016"/>
                  <a:pt x="5132" y="1018"/>
                  <a:pt x="5136" y="1022"/>
                </a:cubicBezTo>
                <a:lnTo>
                  <a:pt x="5186" y="1072"/>
                </a:lnTo>
                <a:cubicBezTo>
                  <a:pt x="5190" y="1076"/>
                  <a:pt x="5195" y="1078"/>
                  <a:pt x="5200" y="1078"/>
                </a:cubicBezTo>
                <a:lnTo>
                  <a:pt x="5334" y="1078"/>
                </a:lnTo>
                <a:cubicBezTo>
                  <a:pt x="5339" y="1078"/>
                  <a:pt x="5344" y="1080"/>
                  <a:pt x="5348" y="1084"/>
                </a:cubicBezTo>
                <a:lnTo>
                  <a:pt x="5446" y="1182"/>
                </a:lnTo>
                <a:cubicBezTo>
                  <a:pt x="5453" y="1189"/>
                  <a:pt x="5466" y="1189"/>
                  <a:pt x="5474" y="1182"/>
                </a:cubicBezTo>
                <a:lnTo>
                  <a:pt x="5569" y="1086"/>
                </a:lnTo>
                <a:cubicBezTo>
                  <a:pt x="5573" y="1082"/>
                  <a:pt x="5575" y="1077"/>
                  <a:pt x="5575" y="1072"/>
                </a:cubicBezTo>
                <a:lnTo>
                  <a:pt x="5575" y="1061"/>
                </a:lnTo>
                <a:cubicBezTo>
                  <a:pt x="5575" y="1050"/>
                  <a:pt x="5566" y="1041"/>
                  <a:pt x="5555" y="1041"/>
                </a:cubicBezTo>
                <a:lnTo>
                  <a:pt x="5534" y="1041"/>
                </a:lnTo>
                <a:cubicBezTo>
                  <a:pt x="5523" y="1041"/>
                  <a:pt x="5514" y="1032"/>
                  <a:pt x="5514" y="1021"/>
                </a:cubicBezTo>
                <a:lnTo>
                  <a:pt x="5514" y="996"/>
                </a:lnTo>
                <a:cubicBezTo>
                  <a:pt x="5514" y="985"/>
                  <a:pt x="5523" y="976"/>
                  <a:pt x="5534" y="976"/>
                </a:cubicBezTo>
                <a:lnTo>
                  <a:pt x="5594" y="976"/>
                </a:lnTo>
                <a:cubicBezTo>
                  <a:pt x="5605" y="976"/>
                  <a:pt x="5614" y="967"/>
                  <a:pt x="5614" y="956"/>
                </a:cubicBezTo>
                <a:lnTo>
                  <a:pt x="5614" y="922"/>
                </a:lnTo>
                <a:cubicBezTo>
                  <a:pt x="5614" y="911"/>
                  <a:pt x="5623" y="902"/>
                  <a:pt x="5634" y="902"/>
                </a:cubicBezTo>
                <a:lnTo>
                  <a:pt x="5693" y="902"/>
                </a:lnTo>
                <a:cubicBezTo>
                  <a:pt x="5698" y="902"/>
                  <a:pt x="5703" y="900"/>
                  <a:pt x="5707" y="896"/>
                </a:cubicBezTo>
                <a:lnTo>
                  <a:pt x="5866" y="738"/>
                </a:lnTo>
                <a:cubicBezTo>
                  <a:pt x="5873" y="730"/>
                  <a:pt x="5873" y="717"/>
                  <a:pt x="5866" y="709"/>
                </a:cubicBezTo>
                <a:lnTo>
                  <a:pt x="5848" y="692"/>
                </a:lnTo>
                <a:cubicBezTo>
                  <a:pt x="5836" y="680"/>
                  <a:pt x="5845" y="658"/>
                  <a:pt x="5862" y="658"/>
                </a:cubicBezTo>
                <a:lnTo>
                  <a:pt x="5992" y="658"/>
                </a:lnTo>
                <a:cubicBezTo>
                  <a:pt x="5996" y="658"/>
                  <a:pt x="5999" y="657"/>
                  <a:pt x="6002" y="656"/>
                </a:cubicBezTo>
                <a:lnTo>
                  <a:pt x="6250" y="528"/>
                </a:lnTo>
                <a:cubicBezTo>
                  <a:pt x="6252" y="527"/>
                  <a:pt x="6254" y="526"/>
                  <a:pt x="6255" y="524"/>
                </a:cubicBezTo>
                <a:lnTo>
                  <a:pt x="6307" y="472"/>
                </a:lnTo>
                <a:cubicBezTo>
                  <a:pt x="6320" y="460"/>
                  <a:pt x="6311" y="438"/>
                  <a:pt x="6293" y="438"/>
                </a:cubicBezTo>
                <a:lnTo>
                  <a:pt x="6265" y="438"/>
                </a:lnTo>
                <a:cubicBezTo>
                  <a:pt x="6247" y="438"/>
                  <a:pt x="6238" y="417"/>
                  <a:pt x="6251" y="405"/>
                </a:cubicBezTo>
                <a:lnTo>
                  <a:pt x="6300" y="355"/>
                </a:lnTo>
                <a:cubicBezTo>
                  <a:pt x="6304" y="351"/>
                  <a:pt x="6309" y="349"/>
                  <a:pt x="6314" y="349"/>
                </a:cubicBezTo>
                <a:lnTo>
                  <a:pt x="6415" y="349"/>
                </a:lnTo>
                <a:cubicBezTo>
                  <a:pt x="6418" y="349"/>
                  <a:pt x="6421" y="348"/>
                  <a:pt x="6424" y="347"/>
                </a:cubicBezTo>
                <a:lnTo>
                  <a:pt x="6565" y="276"/>
                </a:lnTo>
                <a:cubicBezTo>
                  <a:pt x="6572" y="273"/>
                  <a:pt x="6576" y="266"/>
                  <a:pt x="6576" y="259"/>
                </a:cubicBezTo>
                <a:lnTo>
                  <a:pt x="6576" y="227"/>
                </a:lnTo>
                <a:cubicBezTo>
                  <a:pt x="6576" y="222"/>
                  <a:pt x="6574" y="217"/>
                  <a:pt x="6570" y="213"/>
                </a:cubicBezTo>
                <a:lnTo>
                  <a:pt x="6479" y="119"/>
                </a:lnTo>
                <a:cubicBezTo>
                  <a:pt x="6477" y="117"/>
                  <a:pt x="6475" y="116"/>
                  <a:pt x="6473" y="115"/>
                </a:cubicBezTo>
                <a:lnTo>
                  <a:pt x="6219" y="1"/>
                </a:lnTo>
                <a:cubicBezTo>
                  <a:pt x="6216" y="0"/>
                  <a:pt x="6213" y="0"/>
                  <a:pt x="6211" y="0"/>
                </a:cubicBezTo>
                <a:lnTo>
                  <a:pt x="5942" y="0"/>
                </a:lnTo>
                <a:cubicBezTo>
                  <a:pt x="5937" y="0"/>
                  <a:pt x="5932" y="1"/>
                  <a:pt x="5928" y="5"/>
                </a:cubicBezTo>
                <a:lnTo>
                  <a:pt x="5881" y="52"/>
                </a:lnTo>
                <a:cubicBezTo>
                  <a:pt x="5873" y="60"/>
                  <a:pt x="5860" y="60"/>
                  <a:pt x="5853" y="52"/>
                </a:cubicBezTo>
                <a:lnTo>
                  <a:pt x="5824" y="23"/>
                </a:lnTo>
                <a:cubicBezTo>
                  <a:pt x="5818" y="18"/>
                  <a:pt x="5810" y="16"/>
                  <a:pt x="5802" y="19"/>
                </a:cubicBezTo>
                <a:lnTo>
                  <a:pt x="5522" y="135"/>
                </a:lnTo>
                <a:cubicBezTo>
                  <a:pt x="5515" y="138"/>
                  <a:pt x="5510" y="146"/>
                  <a:pt x="5510" y="154"/>
                </a:cubicBezTo>
                <a:lnTo>
                  <a:pt x="5510" y="367"/>
                </a:lnTo>
                <a:cubicBezTo>
                  <a:pt x="5510" y="384"/>
                  <a:pt x="5488" y="393"/>
                  <a:pt x="5476" y="381"/>
                </a:cubicBezTo>
                <a:lnTo>
                  <a:pt x="5446" y="351"/>
                </a:lnTo>
                <a:cubicBezTo>
                  <a:pt x="5442" y="347"/>
                  <a:pt x="5440" y="342"/>
                  <a:pt x="5440" y="337"/>
                </a:cubicBezTo>
                <a:lnTo>
                  <a:pt x="5440" y="196"/>
                </a:lnTo>
                <a:cubicBezTo>
                  <a:pt x="5440" y="191"/>
                  <a:pt x="5438" y="186"/>
                  <a:pt x="5434" y="182"/>
                </a:cubicBezTo>
                <a:lnTo>
                  <a:pt x="5406" y="154"/>
                </a:lnTo>
                <a:cubicBezTo>
                  <a:pt x="5399" y="147"/>
                  <a:pt x="5386" y="147"/>
                  <a:pt x="5378" y="154"/>
                </a:cubicBezTo>
                <a:lnTo>
                  <a:pt x="5239" y="294"/>
                </a:lnTo>
                <a:cubicBezTo>
                  <a:pt x="5237" y="296"/>
                  <a:pt x="5235" y="298"/>
                  <a:pt x="5234" y="301"/>
                </a:cubicBezTo>
                <a:lnTo>
                  <a:pt x="5137" y="590"/>
                </a:lnTo>
                <a:cubicBezTo>
                  <a:pt x="5136" y="592"/>
                  <a:pt x="5135" y="594"/>
                  <a:pt x="5135" y="596"/>
                </a:cubicBezTo>
                <a:lnTo>
                  <a:pt x="5135" y="747"/>
                </a:lnTo>
                <a:cubicBezTo>
                  <a:pt x="5135" y="758"/>
                  <a:pt x="5144" y="767"/>
                  <a:pt x="5155" y="767"/>
                </a:cubicBezTo>
                <a:lnTo>
                  <a:pt x="5174" y="767"/>
                </a:lnTo>
                <a:cubicBezTo>
                  <a:pt x="5185" y="767"/>
                  <a:pt x="5194" y="776"/>
                  <a:pt x="5194" y="787"/>
                </a:cubicBezTo>
                <a:lnTo>
                  <a:pt x="5194" y="874"/>
                </a:lnTo>
                <a:cubicBezTo>
                  <a:pt x="5194" y="879"/>
                  <a:pt x="5192" y="884"/>
                  <a:pt x="5188" y="888"/>
                </a:cubicBezTo>
                <a:lnTo>
                  <a:pt x="5133" y="944"/>
                </a:lnTo>
                <a:cubicBezTo>
                  <a:pt x="5129" y="948"/>
                  <a:pt x="5124" y="950"/>
                  <a:pt x="5119" y="950"/>
                </a:cubicBezTo>
                <a:lnTo>
                  <a:pt x="5015" y="950"/>
                </a:lnTo>
                <a:cubicBezTo>
                  <a:pt x="5006" y="950"/>
                  <a:pt x="4999" y="944"/>
                  <a:pt x="4996" y="936"/>
                </a:cubicBezTo>
                <a:close/>
                <a:moveTo>
                  <a:pt x="8125" y="3836"/>
                </a:moveTo>
                <a:lnTo>
                  <a:pt x="8125" y="3836"/>
                </a:lnTo>
                <a:cubicBezTo>
                  <a:pt x="8124" y="3843"/>
                  <a:pt x="8121" y="3849"/>
                  <a:pt x="8116" y="3853"/>
                </a:cubicBezTo>
                <a:lnTo>
                  <a:pt x="8093" y="3874"/>
                </a:lnTo>
                <a:cubicBezTo>
                  <a:pt x="8078" y="3888"/>
                  <a:pt x="8081" y="3913"/>
                  <a:pt x="8099" y="3923"/>
                </a:cubicBezTo>
                <a:cubicBezTo>
                  <a:pt x="8109" y="3928"/>
                  <a:pt x="8120" y="3928"/>
                  <a:pt x="8129" y="3922"/>
                </a:cubicBezTo>
                <a:lnTo>
                  <a:pt x="8194" y="3881"/>
                </a:lnTo>
                <a:cubicBezTo>
                  <a:pt x="8199" y="3878"/>
                  <a:pt x="8205" y="3877"/>
                  <a:pt x="8210" y="3877"/>
                </a:cubicBezTo>
                <a:lnTo>
                  <a:pt x="8269" y="3877"/>
                </a:lnTo>
                <a:cubicBezTo>
                  <a:pt x="8283" y="3877"/>
                  <a:pt x="8295" y="3867"/>
                  <a:pt x="8298" y="3853"/>
                </a:cubicBezTo>
                <a:lnTo>
                  <a:pt x="8314" y="3784"/>
                </a:lnTo>
                <a:cubicBezTo>
                  <a:pt x="8316" y="3775"/>
                  <a:pt x="8314" y="3766"/>
                  <a:pt x="8309" y="3759"/>
                </a:cubicBezTo>
                <a:lnTo>
                  <a:pt x="8296" y="3742"/>
                </a:lnTo>
                <a:cubicBezTo>
                  <a:pt x="8289" y="3733"/>
                  <a:pt x="8288" y="3720"/>
                  <a:pt x="8294" y="3710"/>
                </a:cubicBezTo>
                <a:lnTo>
                  <a:pt x="8302" y="3695"/>
                </a:lnTo>
                <a:cubicBezTo>
                  <a:pt x="8305" y="3690"/>
                  <a:pt x="8306" y="3684"/>
                  <a:pt x="8306" y="3679"/>
                </a:cubicBezTo>
                <a:lnTo>
                  <a:pt x="8305" y="3660"/>
                </a:lnTo>
                <a:cubicBezTo>
                  <a:pt x="8304" y="3644"/>
                  <a:pt x="8291" y="3631"/>
                  <a:pt x="8275" y="3631"/>
                </a:cubicBezTo>
                <a:lnTo>
                  <a:pt x="8199" y="3631"/>
                </a:lnTo>
                <a:cubicBezTo>
                  <a:pt x="8181" y="3631"/>
                  <a:pt x="8168" y="3645"/>
                  <a:pt x="8169" y="3663"/>
                </a:cubicBezTo>
                <a:lnTo>
                  <a:pt x="8169" y="3667"/>
                </a:lnTo>
                <a:cubicBezTo>
                  <a:pt x="8170" y="3687"/>
                  <a:pt x="8152" y="3702"/>
                  <a:pt x="8132" y="3698"/>
                </a:cubicBezTo>
                <a:lnTo>
                  <a:pt x="8120" y="3695"/>
                </a:lnTo>
                <a:cubicBezTo>
                  <a:pt x="8103" y="3691"/>
                  <a:pt x="8086" y="3702"/>
                  <a:pt x="8083" y="3719"/>
                </a:cubicBezTo>
                <a:lnTo>
                  <a:pt x="8080" y="3739"/>
                </a:lnTo>
                <a:cubicBezTo>
                  <a:pt x="8079" y="3750"/>
                  <a:pt x="8083" y="3761"/>
                  <a:pt x="8093" y="3768"/>
                </a:cubicBezTo>
                <a:lnTo>
                  <a:pt x="8117" y="3785"/>
                </a:lnTo>
                <a:cubicBezTo>
                  <a:pt x="8126" y="3792"/>
                  <a:pt x="8131" y="3803"/>
                  <a:pt x="8129" y="3815"/>
                </a:cubicBezTo>
                <a:lnTo>
                  <a:pt x="8125" y="3836"/>
                </a:lnTo>
                <a:close/>
                <a:moveTo>
                  <a:pt x="11400" y="7846"/>
                </a:moveTo>
                <a:lnTo>
                  <a:pt x="11400" y="7846"/>
                </a:lnTo>
                <a:cubicBezTo>
                  <a:pt x="11392" y="7833"/>
                  <a:pt x="11378" y="7826"/>
                  <a:pt x="11364" y="7826"/>
                </a:cubicBezTo>
                <a:cubicBezTo>
                  <a:pt x="11349" y="7826"/>
                  <a:pt x="11333" y="7834"/>
                  <a:pt x="11326" y="7850"/>
                </a:cubicBezTo>
                <a:lnTo>
                  <a:pt x="11280" y="7949"/>
                </a:lnTo>
                <a:cubicBezTo>
                  <a:pt x="11275" y="7960"/>
                  <a:pt x="11266" y="7968"/>
                  <a:pt x="11254" y="7971"/>
                </a:cubicBezTo>
                <a:lnTo>
                  <a:pt x="11073" y="8029"/>
                </a:lnTo>
                <a:cubicBezTo>
                  <a:pt x="11061" y="8033"/>
                  <a:pt x="11052" y="8042"/>
                  <a:pt x="11047" y="8054"/>
                </a:cubicBezTo>
                <a:lnTo>
                  <a:pt x="11023" y="8112"/>
                </a:lnTo>
                <a:cubicBezTo>
                  <a:pt x="11018" y="8124"/>
                  <a:pt x="11019" y="8138"/>
                  <a:pt x="11025" y="8149"/>
                </a:cubicBezTo>
                <a:lnTo>
                  <a:pt x="11052" y="8198"/>
                </a:lnTo>
                <a:cubicBezTo>
                  <a:pt x="11059" y="8210"/>
                  <a:pt x="11059" y="8226"/>
                  <a:pt x="11052" y="8238"/>
                </a:cubicBezTo>
                <a:lnTo>
                  <a:pt x="10981" y="8370"/>
                </a:lnTo>
                <a:cubicBezTo>
                  <a:pt x="10978" y="8376"/>
                  <a:pt x="10976" y="8383"/>
                  <a:pt x="10976" y="8390"/>
                </a:cubicBezTo>
                <a:lnTo>
                  <a:pt x="10976" y="8418"/>
                </a:lnTo>
                <a:cubicBezTo>
                  <a:pt x="10976" y="8429"/>
                  <a:pt x="10981" y="8440"/>
                  <a:pt x="10989" y="8448"/>
                </a:cubicBezTo>
                <a:lnTo>
                  <a:pt x="11024" y="8483"/>
                </a:lnTo>
                <a:cubicBezTo>
                  <a:pt x="11030" y="8489"/>
                  <a:pt x="11034" y="8497"/>
                  <a:pt x="11035" y="8505"/>
                </a:cubicBezTo>
                <a:lnTo>
                  <a:pt x="11046" y="8557"/>
                </a:lnTo>
                <a:cubicBezTo>
                  <a:pt x="11050" y="8581"/>
                  <a:pt x="11075" y="8596"/>
                  <a:pt x="11098" y="8589"/>
                </a:cubicBezTo>
                <a:lnTo>
                  <a:pt x="11179" y="8567"/>
                </a:lnTo>
                <a:cubicBezTo>
                  <a:pt x="11191" y="8564"/>
                  <a:pt x="11201" y="8555"/>
                  <a:pt x="11206" y="8543"/>
                </a:cubicBezTo>
                <a:lnTo>
                  <a:pt x="11364" y="8187"/>
                </a:lnTo>
                <a:cubicBezTo>
                  <a:pt x="11367" y="8182"/>
                  <a:pt x="11368" y="8176"/>
                  <a:pt x="11368" y="8170"/>
                </a:cubicBezTo>
                <a:lnTo>
                  <a:pt x="11368" y="8051"/>
                </a:lnTo>
                <a:cubicBezTo>
                  <a:pt x="11368" y="8033"/>
                  <a:pt x="11378" y="8018"/>
                  <a:pt x="11394" y="8011"/>
                </a:cubicBezTo>
                <a:cubicBezTo>
                  <a:pt x="11410" y="8005"/>
                  <a:pt x="11420" y="7989"/>
                  <a:pt x="11420" y="7972"/>
                </a:cubicBezTo>
                <a:lnTo>
                  <a:pt x="11420" y="7891"/>
                </a:lnTo>
                <a:cubicBezTo>
                  <a:pt x="11420" y="7883"/>
                  <a:pt x="11418" y="7875"/>
                  <a:pt x="11414" y="7868"/>
                </a:cubicBezTo>
                <a:lnTo>
                  <a:pt x="11400" y="7846"/>
                </a:lnTo>
                <a:close/>
                <a:moveTo>
                  <a:pt x="6661" y="7414"/>
                </a:moveTo>
                <a:lnTo>
                  <a:pt x="6661" y="7414"/>
                </a:lnTo>
                <a:lnTo>
                  <a:pt x="6578" y="7414"/>
                </a:lnTo>
                <a:cubicBezTo>
                  <a:pt x="6569" y="7414"/>
                  <a:pt x="6559" y="7410"/>
                  <a:pt x="6553" y="7403"/>
                </a:cubicBezTo>
                <a:lnTo>
                  <a:pt x="6434" y="7263"/>
                </a:lnTo>
                <a:cubicBezTo>
                  <a:pt x="6427" y="7256"/>
                  <a:pt x="6418" y="7252"/>
                  <a:pt x="6409" y="7252"/>
                </a:cubicBezTo>
                <a:lnTo>
                  <a:pt x="6171" y="7252"/>
                </a:lnTo>
                <a:cubicBezTo>
                  <a:pt x="6165" y="7252"/>
                  <a:pt x="6160" y="7251"/>
                  <a:pt x="6155" y="7248"/>
                </a:cubicBezTo>
                <a:lnTo>
                  <a:pt x="5974" y="7151"/>
                </a:lnTo>
                <a:lnTo>
                  <a:pt x="5906" y="7115"/>
                </a:lnTo>
                <a:cubicBezTo>
                  <a:pt x="5896" y="7110"/>
                  <a:pt x="5884" y="7110"/>
                  <a:pt x="5874" y="7116"/>
                </a:cubicBezTo>
                <a:cubicBezTo>
                  <a:pt x="5857" y="7125"/>
                  <a:pt x="5830" y="7141"/>
                  <a:pt x="5806" y="7155"/>
                </a:cubicBezTo>
                <a:cubicBezTo>
                  <a:pt x="5784" y="7167"/>
                  <a:pt x="5756" y="7151"/>
                  <a:pt x="5756" y="7126"/>
                </a:cubicBezTo>
                <a:lnTo>
                  <a:pt x="5756" y="7125"/>
                </a:lnTo>
                <a:cubicBezTo>
                  <a:pt x="5756" y="7117"/>
                  <a:pt x="5760" y="7109"/>
                  <a:pt x="5766" y="7103"/>
                </a:cubicBezTo>
                <a:lnTo>
                  <a:pt x="5832" y="7037"/>
                </a:lnTo>
                <a:cubicBezTo>
                  <a:pt x="5842" y="7027"/>
                  <a:pt x="5845" y="7011"/>
                  <a:pt x="5838" y="6998"/>
                </a:cubicBezTo>
                <a:lnTo>
                  <a:pt x="5725" y="6787"/>
                </a:lnTo>
                <a:cubicBezTo>
                  <a:pt x="5719" y="6777"/>
                  <a:pt x="5708" y="6770"/>
                  <a:pt x="5696" y="6770"/>
                </a:cubicBezTo>
                <a:lnTo>
                  <a:pt x="5590" y="6770"/>
                </a:lnTo>
                <a:cubicBezTo>
                  <a:pt x="5488" y="6770"/>
                  <a:pt x="5390" y="6732"/>
                  <a:pt x="5315" y="6663"/>
                </a:cubicBezTo>
                <a:lnTo>
                  <a:pt x="5119" y="6483"/>
                </a:lnTo>
                <a:lnTo>
                  <a:pt x="5086" y="6452"/>
                </a:lnTo>
                <a:cubicBezTo>
                  <a:pt x="5074" y="6441"/>
                  <a:pt x="5057" y="6440"/>
                  <a:pt x="5044" y="6450"/>
                </a:cubicBezTo>
                <a:lnTo>
                  <a:pt x="4964" y="6508"/>
                </a:lnTo>
                <a:cubicBezTo>
                  <a:pt x="4959" y="6513"/>
                  <a:pt x="4952" y="6515"/>
                  <a:pt x="4945" y="6515"/>
                </a:cubicBezTo>
                <a:lnTo>
                  <a:pt x="4848" y="6515"/>
                </a:lnTo>
                <a:cubicBezTo>
                  <a:pt x="4839" y="6515"/>
                  <a:pt x="4830" y="6511"/>
                  <a:pt x="4824" y="6504"/>
                </a:cubicBezTo>
                <a:lnTo>
                  <a:pt x="4710" y="6380"/>
                </a:lnTo>
                <a:cubicBezTo>
                  <a:pt x="4704" y="6374"/>
                  <a:pt x="4695" y="6370"/>
                  <a:pt x="4686" y="6370"/>
                </a:cubicBezTo>
                <a:lnTo>
                  <a:pt x="4562" y="6370"/>
                </a:lnTo>
                <a:cubicBezTo>
                  <a:pt x="4558" y="6370"/>
                  <a:pt x="4553" y="6371"/>
                  <a:pt x="4549" y="6373"/>
                </a:cubicBezTo>
                <a:lnTo>
                  <a:pt x="4364" y="6457"/>
                </a:lnTo>
                <a:lnTo>
                  <a:pt x="4351" y="6509"/>
                </a:lnTo>
                <a:cubicBezTo>
                  <a:pt x="4345" y="6532"/>
                  <a:pt x="4320" y="6545"/>
                  <a:pt x="4298" y="6536"/>
                </a:cubicBezTo>
                <a:lnTo>
                  <a:pt x="4298" y="6536"/>
                </a:lnTo>
                <a:lnTo>
                  <a:pt x="4246" y="6485"/>
                </a:lnTo>
                <a:cubicBezTo>
                  <a:pt x="4233" y="6472"/>
                  <a:pt x="4213" y="6469"/>
                  <a:pt x="4197" y="6478"/>
                </a:cubicBezTo>
                <a:lnTo>
                  <a:pt x="4179" y="6489"/>
                </a:lnTo>
                <a:lnTo>
                  <a:pt x="4101" y="6534"/>
                </a:lnTo>
                <a:cubicBezTo>
                  <a:pt x="4085" y="6543"/>
                  <a:pt x="4065" y="6541"/>
                  <a:pt x="4052" y="6528"/>
                </a:cubicBezTo>
                <a:lnTo>
                  <a:pt x="3981" y="6457"/>
                </a:lnTo>
                <a:cubicBezTo>
                  <a:pt x="3969" y="6445"/>
                  <a:pt x="3966" y="6426"/>
                  <a:pt x="3973" y="6410"/>
                </a:cubicBezTo>
                <a:lnTo>
                  <a:pt x="3974" y="6408"/>
                </a:lnTo>
                <a:lnTo>
                  <a:pt x="4029" y="6297"/>
                </a:lnTo>
                <a:cubicBezTo>
                  <a:pt x="4031" y="6291"/>
                  <a:pt x="4033" y="6285"/>
                  <a:pt x="4033" y="6279"/>
                </a:cubicBezTo>
                <a:lnTo>
                  <a:pt x="4033" y="6213"/>
                </a:lnTo>
                <a:cubicBezTo>
                  <a:pt x="4033" y="6191"/>
                  <a:pt x="4015" y="6172"/>
                  <a:pt x="3992" y="6172"/>
                </a:cubicBezTo>
                <a:lnTo>
                  <a:pt x="3772" y="6172"/>
                </a:lnTo>
                <a:cubicBezTo>
                  <a:pt x="3749" y="6172"/>
                  <a:pt x="3731" y="6154"/>
                  <a:pt x="3731" y="6132"/>
                </a:cubicBezTo>
                <a:lnTo>
                  <a:pt x="3731" y="6086"/>
                </a:lnTo>
                <a:cubicBezTo>
                  <a:pt x="3731" y="6078"/>
                  <a:pt x="3734" y="6070"/>
                  <a:pt x="3738" y="6064"/>
                </a:cubicBezTo>
                <a:lnTo>
                  <a:pt x="3835" y="5916"/>
                </a:lnTo>
                <a:cubicBezTo>
                  <a:pt x="3839" y="5909"/>
                  <a:pt x="3841" y="5901"/>
                  <a:pt x="3841" y="5893"/>
                </a:cubicBezTo>
                <a:lnTo>
                  <a:pt x="3841" y="5865"/>
                </a:lnTo>
                <a:cubicBezTo>
                  <a:pt x="3841" y="5843"/>
                  <a:pt x="3823" y="5824"/>
                  <a:pt x="3801" y="5824"/>
                </a:cubicBezTo>
                <a:lnTo>
                  <a:pt x="3644" y="5824"/>
                </a:lnTo>
                <a:cubicBezTo>
                  <a:pt x="3627" y="5824"/>
                  <a:pt x="3611" y="5836"/>
                  <a:pt x="3606" y="5852"/>
                </a:cubicBezTo>
                <a:lnTo>
                  <a:pt x="3555" y="6006"/>
                </a:lnTo>
                <a:cubicBezTo>
                  <a:pt x="3549" y="6022"/>
                  <a:pt x="3534" y="6033"/>
                  <a:pt x="3516" y="6033"/>
                </a:cubicBezTo>
                <a:lnTo>
                  <a:pt x="3423" y="6033"/>
                </a:lnTo>
                <a:cubicBezTo>
                  <a:pt x="3412" y="6033"/>
                  <a:pt x="3402" y="6038"/>
                  <a:pt x="3394" y="6045"/>
                </a:cubicBezTo>
                <a:cubicBezTo>
                  <a:pt x="3377" y="6062"/>
                  <a:pt x="3349" y="6061"/>
                  <a:pt x="3334" y="6042"/>
                </a:cubicBezTo>
                <a:lnTo>
                  <a:pt x="3226" y="5911"/>
                </a:lnTo>
                <a:cubicBezTo>
                  <a:pt x="3208" y="5889"/>
                  <a:pt x="3199" y="5860"/>
                  <a:pt x="3203" y="5832"/>
                </a:cubicBezTo>
                <a:lnTo>
                  <a:pt x="3243" y="5504"/>
                </a:lnTo>
                <a:cubicBezTo>
                  <a:pt x="3247" y="5468"/>
                  <a:pt x="3269" y="5438"/>
                  <a:pt x="3301" y="5422"/>
                </a:cubicBezTo>
                <a:lnTo>
                  <a:pt x="3425" y="5362"/>
                </a:lnTo>
                <a:cubicBezTo>
                  <a:pt x="3450" y="5350"/>
                  <a:pt x="3479" y="5350"/>
                  <a:pt x="3504" y="5362"/>
                </a:cubicBezTo>
                <a:lnTo>
                  <a:pt x="3596" y="5409"/>
                </a:lnTo>
                <a:cubicBezTo>
                  <a:pt x="3609" y="5415"/>
                  <a:pt x="3622" y="5418"/>
                  <a:pt x="3636" y="5418"/>
                </a:cubicBezTo>
                <a:lnTo>
                  <a:pt x="3637" y="5418"/>
                </a:lnTo>
                <a:cubicBezTo>
                  <a:pt x="3686" y="5418"/>
                  <a:pt x="3725" y="5379"/>
                  <a:pt x="3725" y="5330"/>
                </a:cubicBezTo>
                <a:lnTo>
                  <a:pt x="3725" y="5314"/>
                </a:lnTo>
                <a:lnTo>
                  <a:pt x="3969" y="5314"/>
                </a:lnTo>
                <a:lnTo>
                  <a:pt x="4056" y="5401"/>
                </a:lnTo>
                <a:lnTo>
                  <a:pt x="4056" y="5511"/>
                </a:lnTo>
                <a:lnTo>
                  <a:pt x="4169" y="5624"/>
                </a:lnTo>
                <a:lnTo>
                  <a:pt x="4227" y="5566"/>
                </a:lnTo>
                <a:lnTo>
                  <a:pt x="4227" y="5441"/>
                </a:lnTo>
                <a:cubicBezTo>
                  <a:pt x="4184" y="5309"/>
                  <a:pt x="4228" y="5164"/>
                  <a:pt x="4338" y="5078"/>
                </a:cubicBezTo>
                <a:cubicBezTo>
                  <a:pt x="4382" y="5044"/>
                  <a:pt x="4426" y="5010"/>
                  <a:pt x="4460" y="4984"/>
                </a:cubicBezTo>
                <a:cubicBezTo>
                  <a:pt x="4498" y="4954"/>
                  <a:pt x="4520" y="4908"/>
                  <a:pt x="4520" y="4860"/>
                </a:cubicBezTo>
                <a:lnTo>
                  <a:pt x="4520" y="4858"/>
                </a:lnTo>
                <a:cubicBezTo>
                  <a:pt x="4520" y="4838"/>
                  <a:pt x="4529" y="4818"/>
                  <a:pt x="4543" y="4803"/>
                </a:cubicBezTo>
                <a:cubicBezTo>
                  <a:pt x="4565" y="4782"/>
                  <a:pt x="4597" y="4750"/>
                  <a:pt x="4618" y="4728"/>
                </a:cubicBezTo>
                <a:cubicBezTo>
                  <a:pt x="4634" y="4713"/>
                  <a:pt x="4642" y="4692"/>
                  <a:pt x="4642" y="4670"/>
                </a:cubicBezTo>
                <a:lnTo>
                  <a:pt x="4642" y="4669"/>
                </a:lnTo>
                <a:cubicBezTo>
                  <a:pt x="4642" y="4635"/>
                  <a:pt x="4664" y="4604"/>
                  <a:pt x="4697" y="4593"/>
                </a:cubicBezTo>
                <a:lnTo>
                  <a:pt x="4838" y="4546"/>
                </a:lnTo>
                <a:cubicBezTo>
                  <a:pt x="4867" y="4537"/>
                  <a:pt x="4886" y="4510"/>
                  <a:pt x="4886" y="4480"/>
                </a:cubicBezTo>
                <a:lnTo>
                  <a:pt x="4886" y="4445"/>
                </a:lnTo>
                <a:cubicBezTo>
                  <a:pt x="4886" y="4416"/>
                  <a:pt x="4904" y="4390"/>
                  <a:pt x="4931" y="4380"/>
                </a:cubicBezTo>
                <a:lnTo>
                  <a:pt x="5041" y="4338"/>
                </a:lnTo>
                <a:cubicBezTo>
                  <a:pt x="5067" y="4328"/>
                  <a:pt x="5096" y="4334"/>
                  <a:pt x="5115" y="4353"/>
                </a:cubicBezTo>
                <a:cubicBezTo>
                  <a:pt x="5142" y="4381"/>
                  <a:pt x="5187" y="4381"/>
                  <a:pt x="5214" y="4353"/>
                </a:cubicBezTo>
                <a:lnTo>
                  <a:pt x="5219" y="4348"/>
                </a:lnTo>
                <a:cubicBezTo>
                  <a:pt x="5233" y="4335"/>
                  <a:pt x="5250" y="4327"/>
                  <a:pt x="5269" y="4327"/>
                </a:cubicBezTo>
                <a:lnTo>
                  <a:pt x="5415" y="4327"/>
                </a:lnTo>
                <a:cubicBezTo>
                  <a:pt x="5437" y="4327"/>
                  <a:pt x="5455" y="4310"/>
                  <a:pt x="5455" y="4288"/>
                </a:cubicBezTo>
                <a:lnTo>
                  <a:pt x="5455" y="4283"/>
                </a:lnTo>
                <a:cubicBezTo>
                  <a:pt x="5455" y="4248"/>
                  <a:pt x="5412" y="4230"/>
                  <a:pt x="5387" y="4255"/>
                </a:cubicBezTo>
                <a:lnTo>
                  <a:pt x="5376" y="4266"/>
                </a:lnTo>
                <a:cubicBezTo>
                  <a:pt x="5369" y="4274"/>
                  <a:pt x="5359" y="4278"/>
                  <a:pt x="5348" y="4278"/>
                </a:cubicBezTo>
                <a:lnTo>
                  <a:pt x="5292" y="4278"/>
                </a:lnTo>
                <a:cubicBezTo>
                  <a:pt x="5254" y="4278"/>
                  <a:pt x="5223" y="4247"/>
                  <a:pt x="5223" y="4208"/>
                </a:cubicBezTo>
                <a:lnTo>
                  <a:pt x="5223" y="4022"/>
                </a:lnTo>
                <a:cubicBezTo>
                  <a:pt x="5223" y="4008"/>
                  <a:pt x="5211" y="3996"/>
                  <a:pt x="5197" y="3996"/>
                </a:cubicBezTo>
                <a:lnTo>
                  <a:pt x="5146" y="3996"/>
                </a:lnTo>
                <a:cubicBezTo>
                  <a:pt x="5139" y="3996"/>
                  <a:pt x="5133" y="3999"/>
                  <a:pt x="5128" y="4004"/>
                </a:cubicBezTo>
                <a:cubicBezTo>
                  <a:pt x="5106" y="4026"/>
                  <a:pt x="5072" y="3996"/>
                  <a:pt x="5090" y="3971"/>
                </a:cubicBezTo>
                <a:lnTo>
                  <a:pt x="5122" y="3926"/>
                </a:lnTo>
                <a:cubicBezTo>
                  <a:pt x="5127" y="3919"/>
                  <a:pt x="5135" y="3915"/>
                  <a:pt x="5143" y="3915"/>
                </a:cubicBezTo>
                <a:lnTo>
                  <a:pt x="5547" y="3915"/>
                </a:lnTo>
                <a:cubicBezTo>
                  <a:pt x="5555" y="3915"/>
                  <a:pt x="5562" y="3912"/>
                  <a:pt x="5568" y="3907"/>
                </a:cubicBezTo>
                <a:lnTo>
                  <a:pt x="5620" y="3854"/>
                </a:lnTo>
                <a:cubicBezTo>
                  <a:pt x="5626" y="3849"/>
                  <a:pt x="5633" y="3846"/>
                  <a:pt x="5641" y="3846"/>
                </a:cubicBezTo>
                <a:cubicBezTo>
                  <a:pt x="5664" y="3846"/>
                  <a:pt x="5678" y="3870"/>
                  <a:pt x="5666" y="3890"/>
                </a:cubicBezTo>
                <a:lnTo>
                  <a:pt x="5551" y="4080"/>
                </a:lnTo>
                <a:cubicBezTo>
                  <a:pt x="5539" y="4099"/>
                  <a:pt x="5553" y="4124"/>
                  <a:pt x="5576" y="4124"/>
                </a:cubicBezTo>
                <a:lnTo>
                  <a:pt x="5675" y="4124"/>
                </a:lnTo>
                <a:cubicBezTo>
                  <a:pt x="5691" y="4124"/>
                  <a:pt x="5704" y="4137"/>
                  <a:pt x="5704" y="4153"/>
                </a:cubicBezTo>
                <a:lnTo>
                  <a:pt x="5704" y="4182"/>
                </a:lnTo>
                <a:cubicBezTo>
                  <a:pt x="5704" y="4198"/>
                  <a:pt x="5717" y="4211"/>
                  <a:pt x="5733" y="4211"/>
                </a:cubicBezTo>
                <a:lnTo>
                  <a:pt x="5843" y="4211"/>
                </a:lnTo>
                <a:cubicBezTo>
                  <a:pt x="5851" y="4211"/>
                  <a:pt x="5858" y="4208"/>
                  <a:pt x="5864" y="4203"/>
                </a:cubicBezTo>
                <a:lnTo>
                  <a:pt x="5901" y="4165"/>
                </a:lnTo>
                <a:cubicBezTo>
                  <a:pt x="5913" y="4154"/>
                  <a:pt x="5913" y="4135"/>
                  <a:pt x="5901" y="4124"/>
                </a:cubicBezTo>
                <a:lnTo>
                  <a:pt x="5852" y="4075"/>
                </a:lnTo>
                <a:cubicBezTo>
                  <a:pt x="5847" y="4069"/>
                  <a:pt x="5843" y="4062"/>
                  <a:pt x="5843" y="4054"/>
                </a:cubicBezTo>
                <a:lnTo>
                  <a:pt x="5843" y="4008"/>
                </a:lnTo>
                <a:cubicBezTo>
                  <a:pt x="5843" y="3992"/>
                  <a:pt x="5830" y="3979"/>
                  <a:pt x="5814" y="3979"/>
                </a:cubicBezTo>
                <a:lnTo>
                  <a:pt x="5737" y="3979"/>
                </a:lnTo>
                <a:cubicBezTo>
                  <a:pt x="5716" y="3979"/>
                  <a:pt x="5702" y="3958"/>
                  <a:pt x="5710" y="3938"/>
                </a:cubicBezTo>
                <a:lnTo>
                  <a:pt x="5781" y="3770"/>
                </a:lnTo>
                <a:cubicBezTo>
                  <a:pt x="5798" y="3732"/>
                  <a:pt x="5788" y="3687"/>
                  <a:pt x="5757" y="3660"/>
                </a:cubicBezTo>
                <a:lnTo>
                  <a:pt x="5535" y="3459"/>
                </a:lnTo>
                <a:cubicBezTo>
                  <a:pt x="5523" y="3448"/>
                  <a:pt x="5522" y="3430"/>
                  <a:pt x="5534" y="3418"/>
                </a:cubicBezTo>
                <a:lnTo>
                  <a:pt x="5552" y="3400"/>
                </a:lnTo>
                <a:cubicBezTo>
                  <a:pt x="5571" y="3381"/>
                  <a:pt x="5577" y="3354"/>
                  <a:pt x="5570" y="3329"/>
                </a:cubicBezTo>
                <a:lnTo>
                  <a:pt x="5526" y="3189"/>
                </a:lnTo>
                <a:cubicBezTo>
                  <a:pt x="5507" y="3128"/>
                  <a:pt x="5422" y="3122"/>
                  <a:pt x="5395" y="3180"/>
                </a:cubicBezTo>
                <a:cubicBezTo>
                  <a:pt x="5392" y="3186"/>
                  <a:pt x="5388" y="3191"/>
                  <a:pt x="5381" y="3194"/>
                </a:cubicBezTo>
                <a:lnTo>
                  <a:pt x="5277" y="3242"/>
                </a:lnTo>
                <a:cubicBezTo>
                  <a:pt x="5263" y="3248"/>
                  <a:pt x="5246" y="3242"/>
                  <a:pt x="5240" y="3229"/>
                </a:cubicBezTo>
                <a:lnTo>
                  <a:pt x="5208" y="3161"/>
                </a:lnTo>
                <a:cubicBezTo>
                  <a:pt x="5206" y="3157"/>
                  <a:pt x="5205" y="3153"/>
                  <a:pt x="5205" y="3149"/>
                </a:cubicBezTo>
                <a:lnTo>
                  <a:pt x="5205" y="3062"/>
                </a:lnTo>
                <a:cubicBezTo>
                  <a:pt x="5205" y="3055"/>
                  <a:pt x="5208" y="3048"/>
                  <a:pt x="5213" y="3042"/>
                </a:cubicBezTo>
                <a:lnTo>
                  <a:pt x="5233" y="3023"/>
                </a:lnTo>
                <a:cubicBezTo>
                  <a:pt x="5250" y="3005"/>
                  <a:pt x="5238" y="2975"/>
                  <a:pt x="5213" y="2975"/>
                </a:cubicBezTo>
                <a:lnTo>
                  <a:pt x="5193" y="2975"/>
                </a:lnTo>
                <a:cubicBezTo>
                  <a:pt x="5183" y="2975"/>
                  <a:pt x="5173" y="2969"/>
                  <a:pt x="5168" y="2960"/>
                </a:cubicBezTo>
                <a:lnTo>
                  <a:pt x="5080" y="2787"/>
                </a:lnTo>
                <a:cubicBezTo>
                  <a:pt x="5075" y="2778"/>
                  <a:pt x="5065" y="2772"/>
                  <a:pt x="5055" y="2772"/>
                </a:cubicBezTo>
                <a:lnTo>
                  <a:pt x="4932" y="2772"/>
                </a:lnTo>
                <a:cubicBezTo>
                  <a:pt x="4904" y="2772"/>
                  <a:pt x="4880" y="2795"/>
                  <a:pt x="4880" y="2824"/>
                </a:cubicBezTo>
                <a:lnTo>
                  <a:pt x="4880" y="2849"/>
                </a:lnTo>
                <a:cubicBezTo>
                  <a:pt x="4880" y="2863"/>
                  <a:pt x="4875" y="2876"/>
                  <a:pt x="4865" y="2886"/>
                </a:cubicBezTo>
                <a:lnTo>
                  <a:pt x="4826" y="2925"/>
                </a:lnTo>
                <a:cubicBezTo>
                  <a:pt x="4816" y="2935"/>
                  <a:pt x="4810" y="2948"/>
                  <a:pt x="4810" y="2962"/>
                </a:cubicBezTo>
                <a:lnTo>
                  <a:pt x="4810" y="3058"/>
                </a:lnTo>
                <a:cubicBezTo>
                  <a:pt x="4810" y="3072"/>
                  <a:pt x="4805" y="3085"/>
                  <a:pt x="4795" y="3095"/>
                </a:cubicBezTo>
                <a:lnTo>
                  <a:pt x="4760" y="3130"/>
                </a:lnTo>
                <a:cubicBezTo>
                  <a:pt x="4740" y="3150"/>
                  <a:pt x="4740" y="3183"/>
                  <a:pt x="4760" y="3203"/>
                </a:cubicBezTo>
                <a:cubicBezTo>
                  <a:pt x="4770" y="3213"/>
                  <a:pt x="4776" y="3227"/>
                  <a:pt x="4776" y="3240"/>
                </a:cubicBezTo>
                <a:lnTo>
                  <a:pt x="4776" y="3366"/>
                </a:lnTo>
                <a:cubicBezTo>
                  <a:pt x="4776" y="3386"/>
                  <a:pt x="4764" y="3404"/>
                  <a:pt x="4746" y="3413"/>
                </a:cubicBezTo>
                <a:lnTo>
                  <a:pt x="4582" y="3493"/>
                </a:lnTo>
                <a:cubicBezTo>
                  <a:pt x="4569" y="3499"/>
                  <a:pt x="4561" y="3512"/>
                  <a:pt x="4561" y="3526"/>
                </a:cubicBezTo>
                <a:lnTo>
                  <a:pt x="4561" y="3728"/>
                </a:lnTo>
                <a:cubicBezTo>
                  <a:pt x="4561" y="3748"/>
                  <a:pt x="4553" y="3766"/>
                  <a:pt x="4540" y="3780"/>
                </a:cubicBezTo>
                <a:cubicBezTo>
                  <a:pt x="4511" y="3808"/>
                  <a:pt x="4466" y="3808"/>
                  <a:pt x="4437" y="3780"/>
                </a:cubicBezTo>
                <a:lnTo>
                  <a:pt x="4403" y="3746"/>
                </a:lnTo>
                <a:cubicBezTo>
                  <a:pt x="4375" y="3718"/>
                  <a:pt x="4375" y="3672"/>
                  <a:pt x="4403" y="3643"/>
                </a:cubicBezTo>
                <a:lnTo>
                  <a:pt x="4454" y="3592"/>
                </a:lnTo>
                <a:cubicBezTo>
                  <a:pt x="4461" y="3585"/>
                  <a:pt x="4465" y="3576"/>
                  <a:pt x="4465" y="3566"/>
                </a:cubicBezTo>
                <a:lnTo>
                  <a:pt x="4465" y="3489"/>
                </a:lnTo>
                <a:cubicBezTo>
                  <a:pt x="4465" y="3480"/>
                  <a:pt x="4469" y="3470"/>
                  <a:pt x="4476" y="3463"/>
                </a:cubicBezTo>
                <a:cubicBezTo>
                  <a:pt x="4499" y="3440"/>
                  <a:pt x="4483" y="3400"/>
                  <a:pt x="4450" y="3400"/>
                </a:cubicBezTo>
                <a:lnTo>
                  <a:pt x="4355" y="3400"/>
                </a:lnTo>
                <a:cubicBezTo>
                  <a:pt x="4334" y="3400"/>
                  <a:pt x="4315" y="3392"/>
                  <a:pt x="4301" y="3378"/>
                </a:cubicBezTo>
                <a:lnTo>
                  <a:pt x="4119" y="3196"/>
                </a:lnTo>
                <a:cubicBezTo>
                  <a:pt x="4112" y="3189"/>
                  <a:pt x="4102" y="3185"/>
                  <a:pt x="4091" y="3185"/>
                </a:cubicBezTo>
                <a:lnTo>
                  <a:pt x="4034" y="3185"/>
                </a:lnTo>
                <a:cubicBezTo>
                  <a:pt x="4008" y="3185"/>
                  <a:pt x="3989" y="3159"/>
                  <a:pt x="3997" y="3134"/>
                </a:cubicBezTo>
                <a:lnTo>
                  <a:pt x="4011" y="3090"/>
                </a:lnTo>
                <a:cubicBezTo>
                  <a:pt x="4019" y="3065"/>
                  <a:pt x="4000" y="3039"/>
                  <a:pt x="3973" y="3039"/>
                </a:cubicBezTo>
                <a:cubicBezTo>
                  <a:pt x="3952" y="3039"/>
                  <a:pt x="3934" y="3021"/>
                  <a:pt x="3934" y="3000"/>
                </a:cubicBezTo>
                <a:lnTo>
                  <a:pt x="3934" y="2898"/>
                </a:lnTo>
                <a:cubicBezTo>
                  <a:pt x="3934" y="2888"/>
                  <a:pt x="3938" y="2878"/>
                  <a:pt x="3946" y="2871"/>
                </a:cubicBezTo>
                <a:lnTo>
                  <a:pt x="4239" y="2577"/>
                </a:lnTo>
                <a:cubicBezTo>
                  <a:pt x="4246" y="2570"/>
                  <a:pt x="4256" y="2566"/>
                  <a:pt x="4267" y="2566"/>
                </a:cubicBezTo>
                <a:lnTo>
                  <a:pt x="4385" y="2566"/>
                </a:lnTo>
                <a:cubicBezTo>
                  <a:pt x="4412" y="2566"/>
                  <a:pt x="4438" y="2555"/>
                  <a:pt x="4458" y="2536"/>
                </a:cubicBezTo>
                <a:lnTo>
                  <a:pt x="4560" y="2433"/>
                </a:lnTo>
                <a:cubicBezTo>
                  <a:pt x="4569" y="2424"/>
                  <a:pt x="4575" y="2413"/>
                  <a:pt x="4578" y="2400"/>
                </a:cubicBezTo>
                <a:lnTo>
                  <a:pt x="4582" y="2378"/>
                </a:lnTo>
                <a:cubicBezTo>
                  <a:pt x="4589" y="2339"/>
                  <a:pt x="4631" y="2316"/>
                  <a:pt x="4668" y="2331"/>
                </a:cubicBezTo>
                <a:lnTo>
                  <a:pt x="4702" y="2345"/>
                </a:lnTo>
                <a:cubicBezTo>
                  <a:pt x="4727" y="2354"/>
                  <a:pt x="4754" y="2353"/>
                  <a:pt x="4777" y="2340"/>
                </a:cubicBezTo>
                <a:lnTo>
                  <a:pt x="4853" y="2298"/>
                </a:lnTo>
                <a:cubicBezTo>
                  <a:pt x="4880" y="2282"/>
                  <a:pt x="4898" y="2253"/>
                  <a:pt x="4898" y="2222"/>
                </a:cubicBezTo>
                <a:lnTo>
                  <a:pt x="4898" y="2221"/>
                </a:lnTo>
                <a:cubicBezTo>
                  <a:pt x="4898" y="2173"/>
                  <a:pt x="4937" y="2134"/>
                  <a:pt x="4985" y="2134"/>
                </a:cubicBezTo>
                <a:lnTo>
                  <a:pt x="4985" y="2071"/>
                </a:lnTo>
                <a:cubicBezTo>
                  <a:pt x="4985" y="2048"/>
                  <a:pt x="4975" y="2026"/>
                  <a:pt x="4959" y="2010"/>
                </a:cubicBezTo>
                <a:lnTo>
                  <a:pt x="4943" y="1993"/>
                </a:lnTo>
                <a:cubicBezTo>
                  <a:pt x="4904" y="1955"/>
                  <a:pt x="4840" y="1961"/>
                  <a:pt x="4809" y="2006"/>
                </a:cubicBezTo>
                <a:lnTo>
                  <a:pt x="4671" y="2209"/>
                </a:lnTo>
                <a:lnTo>
                  <a:pt x="4671" y="2209"/>
                </a:lnTo>
                <a:cubicBezTo>
                  <a:pt x="4636" y="2209"/>
                  <a:pt x="4607" y="2181"/>
                  <a:pt x="4607" y="2145"/>
                </a:cubicBezTo>
                <a:lnTo>
                  <a:pt x="4607" y="2021"/>
                </a:lnTo>
                <a:cubicBezTo>
                  <a:pt x="4607" y="2004"/>
                  <a:pt x="4601" y="1988"/>
                  <a:pt x="4589" y="1976"/>
                </a:cubicBezTo>
                <a:lnTo>
                  <a:pt x="4565" y="1952"/>
                </a:lnTo>
                <a:cubicBezTo>
                  <a:pt x="4541" y="1928"/>
                  <a:pt x="4541" y="1887"/>
                  <a:pt x="4566" y="1862"/>
                </a:cubicBezTo>
                <a:lnTo>
                  <a:pt x="4571" y="1856"/>
                </a:lnTo>
                <a:cubicBezTo>
                  <a:pt x="4583" y="1844"/>
                  <a:pt x="4590" y="1828"/>
                  <a:pt x="4590" y="1811"/>
                </a:cubicBezTo>
                <a:lnTo>
                  <a:pt x="4590" y="1667"/>
                </a:lnTo>
                <a:cubicBezTo>
                  <a:pt x="4590" y="1650"/>
                  <a:pt x="4583" y="1634"/>
                  <a:pt x="4571" y="1622"/>
                </a:cubicBezTo>
                <a:cubicBezTo>
                  <a:pt x="4546" y="1597"/>
                  <a:pt x="4506" y="1597"/>
                  <a:pt x="4481" y="1622"/>
                </a:cubicBezTo>
                <a:lnTo>
                  <a:pt x="4379" y="1723"/>
                </a:lnTo>
                <a:cubicBezTo>
                  <a:pt x="4368" y="1735"/>
                  <a:pt x="4361" y="1751"/>
                  <a:pt x="4361" y="1768"/>
                </a:cubicBezTo>
                <a:lnTo>
                  <a:pt x="4361" y="1834"/>
                </a:lnTo>
                <a:cubicBezTo>
                  <a:pt x="4361" y="1851"/>
                  <a:pt x="4367" y="1868"/>
                  <a:pt x="4379" y="1880"/>
                </a:cubicBezTo>
                <a:lnTo>
                  <a:pt x="4419" y="1919"/>
                </a:lnTo>
                <a:cubicBezTo>
                  <a:pt x="4431" y="1931"/>
                  <a:pt x="4438" y="1947"/>
                  <a:pt x="4438" y="1964"/>
                </a:cubicBezTo>
                <a:lnTo>
                  <a:pt x="4438" y="2009"/>
                </a:lnTo>
                <a:cubicBezTo>
                  <a:pt x="4438" y="2026"/>
                  <a:pt x="4431" y="2042"/>
                  <a:pt x="4419" y="2054"/>
                </a:cubicBezTo>
                <a:lnTo>
                  <a:pt x="4364" y="2109"/>
                </a:lnTo>
                <a:cubicBezTo>
                  <a:pt x="4315" y="2158"/>
                  <a:pt x="4237" y="2157"/>
                  <a:pt x="4188" y="2109"/>
                </a:cubicBezTo>
                <a:cubicBezTo>
                  <a:pt x="4165" y="2086"/>
                  <a:pt x="4133" y="2073"/>
                  <a:pt x="4100" y="2073"/>
                </a:cubicBezTo>
                <a:lnTo>
                  <a:pt x="3986" y="2073"/>
                </a:lnTo>
                <a:cubicBezTo>
                  <a:pt x="3953" y="2073"/>
                  <a:pt x="3921" y="2060"/>
                  <a:pt x="3898" y="2036"/>
                </a:cubicBezTo>
                <a:lnTo>
                  <a:pt x="3842" y="1980"/>
                </a:lnTo>
                <a:cubicBezTo>
                  <a:pt x="3818" y="1957"/>
                  <a:pt x="3787" y="1944"/>
                  <a:pt x="3754" y="1944"/>
                </a:cubicBezTo>
                <a:lnTo>
                  <a:pt x="3730" y="1944"/>
                </a:lnTo>
                <a:cubicBezTo>
                  <a:pt x="3715" y="1944"/>
                  <a:pt x="3702" y="1956"/>
                  <a:pt x="3702" y="1971"/>
                </a:cubicBezTo>
                <a:lnTo>
                  <a:pt x="3702" y="2128"/>
                </a:lnTo>
                <a:cubicBezTo>
                  <a:pt x="3702" y="2135"/>
                  <a:pt x="3699" y="2142"/>
                  <a:pt x="3694" y="2147"/>
                </a:cubicBezTo>
                <a:cubicBezTo>
                  <a:pt x="3677" y="2165"/>
                  <a:pt x="3647" y="2153"/>
                  <a:pt x="3647" y="2128"/>
                </a:cubicBezTo>
                <a:lnTo>
                  <a:pt x="3647" y="1976"/>
                </a:lnTo>
                <a:cubicBezTo>
                  <a:pt x="3647" y="1960"/>
                  <a:pt x="3635" y="1948"/>
                  <a:pt x="3619" y="1948"/>
                </a:cubicBezTo>
                <a:lnTo>
                  <a:pt x="3429" y="1948"/>
                </a:lnTo>
                <a:cubicBezTo>
                  <a:pt x="3422" y="1948"/>
                  <a:pt x="3415" y="1945"/>
                  <a:pt x="3410" y="1940"/>
                </a:cubicBezTo>
                <a:lnTo>
                  <a:pt x="3392" y="1923"/>
                </a:lnTo>
                <a:cubicBezTo>
                  <a:pt x="3375" y="1905"/>
                  <a:pt x="3387" y="1875"/>
                  <a:pt x="3412" y="1875"/>
                </a:cubicBezTo>
                <a:lnTo>
                  <a:pt x="3431" y="1875"/>
                </a:lnTo>
                <a:cubicBezTo>
                  <a:pt x="3446" y="1875"/>
                  <a:pt x="3458" y="1863"/>
                  <a:pt x="3458" y="1848"/>
                </a:cubicBezTo>
                <a:lnTo>
                  <a:pt x="3458" y="1791"/>
                </a:lnTo>
                <a:cubicBezTo>
                  <a:pt x="3458" y="1784"/>
                  <a:pt x="3455" y="1777"/>
                  <a:pt x="3450" y="1772"/>
                </a:cubicBezTo>
                <a:lnTo>
                  <a:pt x="3205" y="1526"/>
                </a:lnTo>
                <a:cubicBezTo>
                  <a:pt x="3185" y="1506"/>
                  <a:pt x="3152" y="1506"/>
                  <a:pt x="3132" y="1526"/>
                </a:cubicBezTo>
                <a:cubicBezTo>
                  <a:pt x="3099" y="1559"/>
                  <a:pt x="3043" y="1535"/>
                  <a:pt x="3043" y="1489"/>
                </a:cubicBezTo>
                <a:lnTo>
                  <a:pt x="3043" y="1466"/>
                </a:lnTo>
                <a:cubicBezTo>
                  <a:pt x="3043" y="1432"/>
                  <a:pt x="3010" y="1407"/>
                  <a:pt x="2977" y="1417"/>
                </a:cubicBezTo>
                <a:lnTo>
                  <a:pt x="2587" y="1536"/>
                </a:lnTo>
                <a:cubicBezTo>
                  <a:pt x="2552" y="1547"/>
                  <a:pt x="2514" y="1537"/>
                  <a:pt x="2488" y="1511"/>
                </a:cubicBezTo>
                <a:lnTo>
                  <a:pt x="2434" y="1458"/>
                </a:lnTo>
                <a:cubicBezTo>
                  <a:pt x="2416" y="1439"/>
                  <a:pt x="2405" y="1414"/>
                  <a:pt x="2405" y="1387"/>
                </a:cubicBezTo>
                <a:cubicBezTo>
                  <a:pt x="2405" y="1353"/>
                  <a:pt x="2388" y="1322"/>
                  <a:pt x="2359" y="1304"/>
                </a:cubicBezTo>
                <a:lnTo>
                  <a:pt x="2039" y="1100"/>
                </a:lnTo>
                <a:cubicBezTo>
                  <a:pt x="2005" y="1079"/>
                  <a:pt x="1984" y="1042"/>
                  <a:pt x="1984" y="1002"/>
                </a:cubicBezTo>
                <a:cubicBezTo>
                  <a:pt x="1984" y="968"/>
                  <a:pt x="1962" y="938"/>
                  <a:pt x="1929" y="929"/>
                </a:cubicBezTo>
                <a:lnTo>
                  <a:pt x="1704" y="870"/>
                </a:lnTo>
                <a:cubicBezTo>
                  <a:pt x="1698" y="869"/>
                  <a:pt x="1692" y="868"/>
                  <a:pt x="1685" y="868"/>
                </a:cubicBezTo>
                <a:cubicBezTo>
                  <a:pt x="1661" y="868"/>
                  <a:pt x="1638" y="880"/>
                  <a:pt x="1624" y="900"/>
                </a:cubicBezTo>
                <a:cubicBezTo>
                  <a:pt x="1610" y="920"/>
                  <a:pt x="1587" y="932"/>
                  <a:pt x="1562" y="932"/>
                </a:cubicBezTo>
                <a:lnTo>
                  <a:pt x="1464" y="932"/>
                </a:lnTo>
                <a:cubicBezTo>
                  <a:pt x="1444" y="932"/>
                  <a:pt x="1425" y="940"/>
                  <a:pt x="1411" y="954"/>
                </a:cubicBezTo>
                <a:lnTo>
                  <a:pt x="1298" y="1067"/>
                </a:lnTo>
                <a:cubicBezTo>
                  <a:pt x="1286" y="1079"/>
                  <a:pt x="1270" y="1086"/>
                  <a:pt x="1252" y="1086"/>
                </a:cubicBezTo>
                <a:lnTo>
                  <a:pt x="1193" y="1086"/>
                </a:lnTo>
                <a:cubicBezTo>
                  <a:pt x="1176" y="1086"/>
                  <a:pt x="1159" y="1093"/>
                  <a:pt x="1147" y="1105"/>
                </a:cubicBezTo>
                <a:lnTo>
                  <a:pt x="1133" y="1120"/>
                </a:lnTo>
                <a:cubicBezTo>
                  <a:pt x="1107" y="1145"/>
                  <a:pt x="1107" y="1187"/>
                  <a:pt x="1133" y="1212"/>
                </a:cubicBezTo>
                <a:cubicBezTo>
                  <a:pt x="1145" y="1224"/>
                  <a:pt x="1152" y="1241"/>
                  <a:pt x="1152" y="1258"/>
                </a:cubicBezTo>
                <a:lnTo>
                  <a:pt x="1152" y="1368"/>
                </a:lnTo>
                <a:cubicBezTo>
                  <a:pt x="1152" y="1383"/>
                  <a:pt x="1157" y="1397"/>
                  <a:pt x="1168" y="1407"/>
                </a:cubicBezTo>
                <a:cubicBezTo>
                  <a:pt x="1202" y="1441"/>
                  <a:pt x="1178" y="1500"/>
                  <a:pt x="1129" y="1500"/>
                </a:cubicBezTo>
                <a:lnTo>
                  <a:pt x="1099" y="1500"/>
                </a:lnTo>
                <a:cubicBezTo>
                  <a:pt x="1069" y="1500"/>
                  <a:pt x="1044" y="1475"/>
                  <a:pt x="1044" y="1445"/>
                </a:cubicBezTo>
                <a:lnTo>
                  <a:pt x="1044" y="1434"/>
                </a:lnTo>
                <a:cubicBezTo>
                  <a:pt x="1044" y="1404"/>
                  <a:pt x="1020" y="1379"/>
                  <a:pt x="990" y="1379"/>
                </a:cubicBezTo>
                <a:lnTo>
                  <a:pt x="978" y="1379"/>
                </a:lnTo>
                <a:cubicBezTo>
                  <a:pt x="968" y="1379"/>
                  <a:pt x="959" y="1382"/>
                  <a:pt x="951" y="1386"/>
                </a:cubicBezTo>
                <a:lnTo>
                  <a:pt x="787" y="1480"/>
                </a:lnTo>
                <a:cubicBezTo>
                  <a:pt x="771" y="1489"/>
                  <a:pt x="760" y="1507"/>
                  <a:pt x="760" y="1527"/>
                </a:cubicBezTo>
                <a:lnTo>
                  <a:pt x="760" y="1638"/>
                </a:lnTo>
                <a:cubicBezTo>
                  <a:pt x="760" y="1668"/>
                  <a:pt x="784" y="1693"/>
                  <a:pt x="814" y="1693"/>
                </a:cubicBezTo>
                <a:lnTo>
                  <a:pt x="842" y="1693"/>
                </a:lnTo>
                <a:cubicBezTo>
                  <a:pt x="856" y="1693"/>
                  <a:pt x="870" y="1698"/>
                  <a:pt x="880" y="1709"/>
                </a:cubicBezTo>
                <a:lnTo>
                  <a:pt x="897" y="1725"/>
                </a:lnTo>
                <a:cubicBezTo>
                  <a:pt x="912" y="1740"/>
                  <a:pt x="936" y="1745"/>
                  <a:pt x="956" y="1737"/>
                </a:cubicBezTo>
                <a:lnTo>
                  <a:pt x="979" y="1727"/>
                </a:lnTo>
                <a:cubicBezTo>
                  <a:pt x="1007" y="1715"/>
                  <a:pt x="1035" y="1745"/>
                  <a:pt x="1022" y="1773"/>
                </a:cubicBezTo>
                <a:lnTo>
                  <a:pt x="978" y="1860"/>
                </a:lnTo>
                <a:cubicBezTo>
                  <a:pt x="973" y="1871"/>
                  <a:pt x="961" y="1878"/>
                  <a:pt x="948" y="1878"/>
                </a:cubicBezTo>
                <a:lnTo>
                  <a:pt x="699" y="1878"/>
                </a:lnTo>
                <a:cubicBezTo>
                  <a:pt x="683" y="1878"/>
                  <a:pt x="666" y="1885"/>
                  <a:pt x="654" y="1897"/>
                </a:cubicBezTo>
                <a:lnTo>
                  <a:pt x="529" y="2022"/>
                </a:lnTo>
                <a:cubicBezTo>
                  <a:pt x="517" y="2034"/>
                  <a:pt x="510" y="2050"/>
                  <a:pt x="510" y="2067"/>
                </a:cubicBezTo>
                <a:lnTo>
                  <a:pt x="510" y="2198"/>
                </a:lnTo>
                <a:cubicBezTo>
                  <a:pt x="510" y="2233"/>
                  <a:pt x="539" y="2261"/>
                  <a:pt x="574" y="2261"/>
                </a:cubicBezTo>
                <a:cubicBezTo>
                  <a:pt x="610" y="2261"/>
                  <a:pt x="638" y="2290"/>
                  <a:pt x="638" y="2325"/>
                </a:cubicBezTo>
                <a:lnTo>
                  <a:pt x="638" y="2371"/>
                </a:lnTo>
                <a:cubicBezTo>
                  <a:pt x="638" y="2406"/>
                  <a:pt x="661" y="2437"/>
                  <a:pt x="694" y="2447"/>
                </a:cubicBezTo>
                <a:cubicBezTo>
                  <a:pt x="703" y="2450"/>
                  <a:pt x="713" y="2453"/>
                  <a:pt x="723" y="2456"/>
                </a:cubicBezTo>
                <a:cubicBezTo>
                  <a:pt x="773" y="2472"/>
                  <a:pt x="795" y="2532"/>
                  <a:pt x="765" y="2576"/>
                </a:cubicBezTo>
                <a:lnTo>
                  <a:pt x="764" y="2577"/>
                </a:lnTo>
                <a:cubicBezTo>
                  <a:pt x="758" y="2587"/>
                  <a:pt x="748" y="2595"/>
                  <a:pt x="738" y="2601"/>
                </a:cubicBezTo>
                <a:cubicBezTo>
                  <a:pt x="695" y="2624"/>
                  <a:pt x="575" y="2688"/>
                  <a:pt x="467" y="2746"/>
                </a:cubicBezTo>
                <a:cubicBezTo>
                  <a:pt x="334" y="2817"/>
                  <a:pt x="192" y="2873"/>
                  <a:pt x="46" y="2912"/>
                </a:cubicBezTo>
                <a:cubicBezTo>
                  <a:pt x="45" y="2912"/>
                  <a:pt x="44" y="2912"/>
                  <a:pt x="43" y="2913"/>
                </a:cubicBezTo>
                <a:cubicBezTo>
                  <a:pt x="13" y="2921"/>
                  <a:pt x="0" y="2955"/>
                  <a:pt x="16" y="2982"/>
                </a:cubicBezTo>
                <a:lnTo>
                  <a:pt x="19" y="2987"/>
                </a:lnTo>
                <a:cubicBezTo>
                  <a:pt x="31" y="3007"/>
                  <a:pt x="56" y="3015"/>
                  <a:pt x="78" y="3006"/>
                </a:cubicBezTo>
                <a:lnTo>
                  <a:pt x="354" y="2888"/>
                </a:lnTo>
                <a:cubicBezTo>
                  <a:pt x="354" y="2888"/>
                  <a:pt x="899" y="2609"/>
                  <a:pt x="1029" y="2542"/>
                </a:cubicBezTo>
                <a:cubicBezTo>
                  <a:pt x="1044" y="2534"/>
                  <a:pt x="1051" y="2516"/>
                  <a:pt x="1045" y="2499"/>
                </a:cubicBezTo>
                <a:cubicBezTo>
                  <a:pt x="1036" y="2477"/>
                  <a:pt x="1053" y="2453"/>
                  <a:pt x="1077" y="2453"/>
                </a:cubicBezTo>
                <a:lnTo>
                  <a:pt x="1100" y="2453"/>
                </a:lnTo>
                <a:cubicBezTo>
                  <a:pt x="1109" y="2453"/>
                  <a:pt x="1118" y="2456"/>
                  <a:pt x="1124" y="2463"/>
                </a:cubicBezTo>
                <a:lnTo>
                  <a:pt x="1154" y="2493"/>
                </a:lnTo>
                <a:cubicBezTo>
                  <a:pt x="1164" y="2502"/>
                  <a:pt x="1177" y="2506"/>
                  <a:pt x="1189" y="2502"/>
                </a:cubicBezTo>
                <a:lnTo>
                  <a:pt x="1336" y="2456"/>
                </a:lnTo>
                <a:cubicBezTo>
                  <a:pt x="1343" y="2454"/>
                  <a:pt x="1348" y="2450"/>
                  <a:pt x="1353" y="2444"/>
                </a:cubicBezTo>
                <a:lnTo>
                  <a:pt x="1407" y="2375"/>
                </a:lnTo>
                <a:cubicBezTo>
                  <a:pt x="1418" y="2360"/>
                  <a:pt x="1439" y="2357"/>
                  <a:pt x="1454" y="2368"/>
                </a:cubicBezTo>
                <a:lnTo>
                  <a:pt x="1756" y="2593"/>
                </a:lnTo>
                <a:cubicBezTo>
                  <a:pt x="1765" y="2600"/>
                  <a:pt x="1770" y="2610"/>
                  <a:pt x="1770" y="2621"/>
                </a:cubicBezTo>
                <a:lnTo>
                  <a:pt x="1770" y="2752"/>
                </a:lnTo>
                <a:cubicBezTo>
                  <a:pt x="1770" y="2761"/>
                  <a:pt x="1773" y="2770"/>
                  <a:pt x="1780" y="2776"/>
                </a:cubicBezTo>
                <a:lnTo>
                  <a:pt x="1905" y="2901"/>
                </a:lnTo>
                <a:cubicBezTo>
                  <a:pt x="1924" y="2921"/>
                  <a:pt x="1935" y="2947"/>
                  <a:pt x="1935" y="2974"/>
                </a:cubicBezTo>
                <a:lnTo>
                  <a:pt x="1935" y="3292"/>
                </a:lnTo>
                <a:cubicBezTo>
                  <a:pt x="1935" y="3319"/>
                  <a:pt x="1946" y="3346"/>
                  <a:pt x="1965" y="3365"/>
                </a:cubicBezTo>
                <a:lnTo>
                  <a:pt x="2046" y="3445"/>
                </a:lnTo>
                <a:cubicBezTo>
                  <a:pt x="2065" y="3465"/>
                  <a:pt x="2076" y="3491"/>
                  <a:pt x="2076" y="3518"/>
                </a:cubicBezTo>
                <a:cubicBezTo>
                  <a:pt x="2076" y="3546"/>
                  <a:pt x="2087" y="3572"/>
                  <a:pt x="2106" y="3591"/>
                </a:cubicBezTo>
                <a:lnTo>
                  <a:pt x="2177" y="3662"/>
                </a:lnTo>
                <a:cubicBezTo>
                  <a:pt x="2196" y="3682"/>
                  <a:pt x="2207" y="3708"/>
                  <a:pt x="2207" y="3735"/>
                </a:cubicBezTo>
                <a:lnTo>
                  <a:pt x="2207" y="3798"/>
                </a:lnTo>
                <a:cubicBezTo>
                  <a:pt x="2207" y="3834"/>
                  <a:pt x="2178" y="3863"/>
                  <a:pt x="2142" y="3863"/>
                </a:cubicBezTo>
                <a:lnTo>
                  <a:pt x="2140" y="3863"/>
                </a:lnTo>
                <a:cubicBezTo>
                  <a:pt x="2105" y="3863"/>
                  <a:pt x="2077" y="3891"/>
                  <a:pt x="2077" y="3926"/>
                </a:cubicBezTo>
                <a:lnTo>
                  <a:pt x="2077" y="3989"/>
                </a:lnTo>
                <a:cubicBezTo>
                  <a:pt x="2077" y="3998"/>
                  <a:pt x="2076" y="4006"/>
                  <a:pt x="2072" y="4014"/>
                </a:cubicBezTo>
                <a:lnTo>
                  <a:pt x="2005" y="4172"/>
                </a:lnTo>
                <a:cubicBezTo>
                  <a:pt x="1965" y="4267"/>
                  <a:pt x="1944" y="4369"/>
                  <a:pt x="1944" y="4472"/>
                </a:cubicBezTo>
                <a:lnTo>
                  <a:pt x="1944" y="4472"/>
                </a:lnTo>
                <a:cubicBezTo>
                  <a:pt x="1944" y="4546"/>
                  <a:pt x="1954" y="4618"/>
                  <a:pt x="1975" y="4689"/>
                </a:cubicBezTo>
                <a:cubicBezTo>
                  <a:pt x="1994" y="4752"/>
                  <a:pt x="2017" y="4830"/>
                  <a:pt x="2034" y="4885"/>
                </a:cubicBezTo>
                <a:cubicBezTo>
                  <a:pt x="2047" y="4930"/>
                  <a:pt x="2072" y="4971"/>
                  <a:pt x="2105" y="5005"/>
                </a:cubicBezTo>
                <a:lnTo>
                  <a:pt x="2107" y="5006"/>
                </a:lnTo>
                <a:cubicBezTo>
                  <a:pt x="2142" y="5042"/>
                  <a:pt x="2168" y="5087"/>
                  <a:pt x="2180" y="5137"/>
                </a:cubicBezTo>
                <a:lnTo>
                  <a:pt x="2200" y="5224"/>
                </a:lnTo>
                <a:cubicBezTo>
                  <a:pt x="2211" y="5268"/>
                  <a:pt x="2232" y="5308"/>
                  <a:pt x="2262" y="5343"/>
                </a:cubicBezTo>
                <a:lnTo>
                  <a:pt x="2300" y="5387"/>
                </a:lnTo>
                <a:cubicBezTo>
                  <a:pt x="2314" y="5403"/>
                  <a:pt x="2309" y="5427"/>
                  <a:pt x="2290" y="5436"/>
                </a:cubicBezTo>
                <a:cubicBezTo>
                  <a:pt x="2273" y="5445"/>
                  <a:pt x="2267" y="5467"/>
                  <a:pt x="2278" y="5483"/>
                </a:cubicBezTo>
                <a:lnTo>
                  <a:pt x="2293" y="5504"/>
                </a:lnTo>
                <a:cubicBezTo>
                  <a:pt x="2296" y="5508"/>
                  <a:pt x="2301" y="5512"/>
                  <a:pt x="2306" y="5515"/>
                </a:cubicBezTo>
                <a:lnTo>
                  <a:pt x="2380" y="5548"/>
                </a:lnTo>
                <a:cubicBezTo>
                  <a:pt x="2393" y="5553"/>
                  <a:pt x="2401" y="5567"/>
                  <a:pt x="2399" y="5581"/>
                </a:cubicBezTo>
                <a:lnTo>
                  <a:pt x="2388" y="5653"/>
                </a:lnTo>
                <a:cubicBezTo>
                  <a:pt x="2386" y="5665"/>
                  <a:pt x="2392" y="5678"/>
                  <a:pt x="2403" y="5684"/>
                </a:cubicBezTo>
                <a:cubicBezTo>
                  <a:pt x="2427" y="5699"/>
                  <a:pt x="2471" y="5726"/>
                  <a:pt x="2501" y="5745"/>
                </a:cubicBezTo>
                <a:cubicBezTo>
                  <a:pt x="2519" y="5756"/>
                  <a:pt x="2541" y="5747"/>
                  <a:pt x="2547" y="5728"/>
                </a:cubicBezTo>
                <a:lnTo>
                  <a:pt x="2548" y="5727"/>
                </a:lnTo>
                <a:cubicBezTo>
                  <a:pt x="2551" y="5716"/>
                  <a:pt x="2547" y="5703"/>
                  <a:pt x="2538" y="5696"/>
                </a:cubicBezTo>
                <a:lnTo>
                  <a:pt x="2537" y="5695"/>
                </a:lnTo>
                <a:cubicBezTo>
                  <a:pt x="2500" y="5663"/>
                  <a:pt x="2478" y="5617"/>
                  <a:pt x="2478" y="5569"/>
                </a:cubicBezTo>
                <a:cubicBezTo>
                  <a:pt x="2477" y="5538"/>
                  <a:pt x="2468" y="5508"/>
                  <a:pt x="2452" y="5481"/>
                </a:cubicBezTo>
                <a:lnTo>
                  <a:pt x="2342" y="5303"/>
                </a:lnTo>
                <a:cubicBezTo>
                  <a:pt x="2332" y="5287"/>
                  <a:pt x="2327" y="5269"/>
                  <a:pt x="2327" y="5251"/>
                </a:cubicBezTo>
                <a:lnTo>
                  <a:pt x="2327" y="5200"/>
                </a:lnTo>
                <a:cubicBezTo>
                  <a:pt x="2327" y="5180"/>
                  <a:pt x="2344" y="5163"/>
                  <a:pt x="2364" y="5163"/>
                </a:cubicBezTo>
                <a:lnTo>
                  <a:pt x="2377" y="5163"/>
                </a:lnTo>
                <a:cubicBezTo>
                  <a:pt x="2397" y="5163"/>
                  <a:pt x="2414" y="5180"/>
                  <a:pt x="2414" y="5200"/>
                </a:cubicBezTo>
                <a:lnTo>
                  <a:pt x="2414" y="5295"/>
                </a:lnTo>
                <a:cubicBezTo>
                  <a:pt x="2414" y="5304"/>
                  <a:pt x="2417" y="5311"/>
                  <a:pt x="2421" y="5318"/>
                </a:cubicBezTo>
                <a:lnTo>
                  <a:pt x="2563" y="5508"/>
                </a:lnTo>
                <a:cubicBezTo>
                  <a:pt x="2574" y="5523"/>
                  <a:pt x="2572" y="5544"/>
                  <a:pt x="2559" y="5557"/>
                </a:cubicBezTo>
                <a:cubicBezTo>
                  <a:pt x="2545" y="5572"/>
                  <a:pt x="2545" y="5595"/>
                  <a:pt x="2559" y="5610"/>
                </a:cubicBezTo>
                <a:lnTo>
                  <a:pt x="2773" y="5824"/>
                </a:lnTo>
                <a:cubicBezTo>
                  <a:pt x="2788" y="5839"/>
                  <a:pt x="2788" y="5862"/>
                  <a:pt x="2773" y="5877"/>
                </a:cubicBezTo>
                <a:lnTo>
                  <a:pt x="2744" y="5907"/>
                </a:lnTo>
                <a:cubicBezTo>
                  <a:pt x="2737" y="5914"/>
                  <a:pt x="2733" y="5923"/>
                  <a:pt x="2733" y="5933"/>
                </a:cubicBezTo>
                <a:lnTo>
                  <a:pt x="2733" y="5987"/>
                </a:lnTo>
                <a:cubicBezTo>
                  <a:pt x="2733" y="5998"/>
                  <a:pt x="2737" y="6008"/>
                  <a:pt x="2745" y="6015"/>
                </a:cubicBezTo>
                <a:lnTo>
                  <a:pt x="2837" y="6097"/>
                </a:lnTo>
                <a:lnTo>
                  <a:pt x="2948" y="6097"/>
                </a:lnTo>
                <a:lnTo>
                  <a:pt x="3179" y="6222"/>
                </a:lnTo>
                <a:cubicBezTo>
                  <a:pt x="3208" y="6238"/>
                  <a:pt x="3244" y="6237"/>
                  <a:pt x="3272" y="6220"/>
                </a:cubicBezTo>
                <a:cubicBezTo>
                  <a:pt x="3310" y="6196"/>
                  <a:pt x="3360" y="6203"/>
                  <a:pt x="3390" y="6237"/>
                </a:cubicBezTo>
                <a:lnTo>
                  <a:pt x="3453" y="6308"/>
                </a:lnTo>
                <a:cubicBezTo>
                  <a:pt x="3479" y="6336"/>
                  <a:pt x="3515" y="6352"/>
                  <a:pt x="3553" y="6352"/>
                </a:cubicBezTo>
                <a:lnTo>
                  <a:pt x="3697" y="6352"/>
                </a:lnTo>
                <a:cubicBezTo>
                  <a:pt x="3708" y="6352"/>
                  <a:pt x="3718" y="6357"/>
                  <a:pt x="3726" y="6364"/>
                </a:cubicBezTo>
                <a:lnTo>
                  <a:pt x="3818" y="6457"/>
                </a:lnTo>
                <a:cubicBezTo>
                  <a:pt x="3826" y="6464"/>
                  <a:pt x="3830" y="6475"/>
                  <a:pt x="3830" y="6485"/>
                </a:cubicBezTo>
                <a:lnTo>
                  <a:pt x="3830" y="6503"/>
                </a:lnTo>
                <a:cubicBezTo>
                  <a:pt x="3830" y="6526"/>
                  <a:pt x="3848" y="6544"/>
                  <a:pt x="3870" y="6544"/>
                </a:cubicBezTo>
                <a:lnTo>
                  <a:pt x="3883" y="6544"/>
                </a:lnTo>
                <a:cubicBezTo>
                  <a:pt x="3893" y="6544"/>
                  <a:pt x="3904" y="6548"/>
                  <a:pt x="3911" y="6556"/>
                </a:cubicBezTo>
                <a:lnTo>
                  <a:pt x="4001" y="6645"/>
                </a:lnTo>
                <a:cubicBezTo>
                  <a:pt x="4008" y="6653"/>
                  <a:pt x="4019" y="6657"/>
                  <a:pt x="4029" y="6657"/>
                </a:cubicBezTo>
                <a:lnTo>
                  <a:pt x="4109" y="6657"/>
                </a:lnTo>
                <a:cubicBezTo>
                  <a:pt x="4120" y="6657"/>
                  <a:pt x="4130" y="6653"/>
                  <a:pt x="4138" y="6645"/>
                </a:cubicBezTo>
                <a:lnTo>
                  <a:pt x="4168" y="6615"/>
                </a:lnTo>
                <a:cubicBezTo>
                  <a:pt x="4184" y="6599"/>
                  <a:pt x="4210" y="6599"/>
                  <a:pt x="4226" y="6615"/>
                </a:cubicBezTo>
                <a:lnTo>
                  <a:pt x="4265" y="6654"/>
                </a:lnTo>
                <a:lnTo>
                  <a:pt x="4244" y="6804"/>
                </a:lnTo>
                <a:cubicBezTo>
                  <a:pt x="4231" y="6891"/>
                  <a:pt x="4191" y="6972"/>
                  <a:pt x="4128" y="7035"/>
                </a:cubicBezTo>
                <a:lnTo>
                  <a:pt x="4108" y="7055"/>
                </a:lnTo>
                <a:cubicBezTo>
                  <a:pt x="4104" y="7059"/>
                  <a:pt x="4102" y="7063"/>
                  <a:pt x="4100" y="7067"/>
                </a:cubicBezTo>
                <a:lnTo>
                  <a:pt x="4047" y="7205"/>
                </a:lnTo>
                <a:cubicBezTo>
                  <a:pt x="4045" y="7209"/>
                  <a:pt x="4045" y="7213"/>
                  <a:pt x="4045" y="7218"/>
                </a:cubicBezTo>
                <a:lnTo>
                  <a:pt x="4045" y="7247"/>
                </a:lnTo>
                <a:cubicBezTo>
                  <a:pt x="4045" y="7266"/>
                  <a:pt x="4060" y="7281"/>
                  <a:pt x="4079" y="7281"/>
                </a:cubicBezTo>
                <a:cubicBezTo>
                  <a:pt x="4109" y="7281"/>
                  <a:pt x="4124" y="7318"/>
                  <a:pt x="4103" y="7339"/>
                </a:cubicBezTo>
                <a:lnTo>
                  <a:pt x="4060" y="7381"/>
                </a:lnTo>
                <a:cubicBezTo>
                  <a:pt x="4054" y="7388"/>
                  <a:pt x="4050" y="7396"/>
                  <a:pt x="4050" y="7405"/>
                </a:cubicBezTo>
                <a:lnTo>
                  <a:pt x="4050" y="7470"/>
                </a:lnTo>
                <a:cubicBezTo>
                  <a:pt x="4050" y="7479"/>
                  <a:pt x="4054" y="7488"/>
                  <a:pt x="4060" y="7494"/>
                </a:cubicBezTo>
                <a:lnTo>
                  <a:pt x="4122" y="7556"/>
                </a:lnTo>
                <a:cubicBezTo>
                  <a:pt x="4134" y="7568"/>
                  <a:pt x="4145" y="7581"/>
                  <a:pt x="4154" y="7596"/>
                </a:cubicBezTo>
                <a:lnTo>
                  <a:pt x="4311" y="7848"/>
                </a:lnTo>
                <a:cubicBezTo>
                  <a:pt x="4325" y="7872"/>
                  <a:pt x="4325" y="7901"/>
                  <a:pt x="4311" y="7925"/>
                </a:cubicBezTo>
                <a:cubicBezTo>
                  <a:pt x="4302" y="7941"/>
                  <a:pt x="4305" y="7965"/>
                  <a:pt x="4318" y="7978"/>
                </a:cubicBezTo>
                <a:lnTo>
                  <a:pt x="4377" y="8037"/>
                </a:lnTo>
                <a:cubicBezTo>
                  <a:pt x="4380" y="8040"/>
                  <a:pt x="4383" y="8042"/>
                  <a:pt x="4386" y="8044"/>
                </a:cubicBezTo>
                <a:lnTo>
                  <a:pt x="4479" y="8086"/>
                </a:lnTo>
                <a:cubicBezTo>
                  <a:pt x="4613" y="8146"/>
                  <a:pt x="4698" y="8279"/>
                  <a:pt x="4699" y="8426"/>
                </a:cubicBezTo>
                <a:lnTo>
                  <a:pt x="4700" y="9177"/>
                </a:lnTo>
                <a:cubicBezTo>
                  <a:pt x="4700" y="9182"/>
                  <a:pt x="4699" y="9187"/>
                  <a:pt x="4697" y="9191"/>
                </a:cubicBezTo>
                <a:lnTo>
                  <a:pt x="4606" y="9390"/>
                </a:lnTo>
                <a:cubicBezTo>
                  <a:pt x="4588" y="9430"/>
                  <a:pt x="4583" y="9474"/>
                  <a:pt x="4592" y="9517"/>
                </a:cubicBezTo>
                <a:lnTo>
                  <a:pt x="4625" y="9681"/>
                </a:lnTo>
                <a:lnTo>
                  <a:pt x="4647" y="9787"/>
                </a:lnTo>
                <a:cubicBezTo>
                  <a:pt x="4655" y="9829"/>
                  <a:pt x="4651" y="9873"/>
                  <a:pt x="4634" y="9912"/>
                </a:cubicBezTo>
                <a:lnTo>
                  <a:pt x="4631" y="9918"/>
                </a:lnTo>
                <a:cubicBezTo>
                  <a:pt x="4612" y="9961"/>
                  <a:pt x="4609" y="10010"/>
                  <a:pt x="4621" y="10056"/>
                </a:cubicBezTo>
                <a:lnTo>
                  <a:pt x="4746" y="10505"/>
                </a:lnTo>
                <a:cubicBezTo>
                  <a:pt x="4758" y="10548"/>
                  <a:pt x="4783" y="10586"/>
                  <a:pt x="4818" y="10613"/>
                </a:cubicBezTo>
                <a:lnTo>
                  <a:pt x="4961" y="10725"/>
                </a:lnTo>
                <a:cubicBezTo>
                  <a:pt x="5021" y="10772"/>
                  <a:pt x="5096" y="10798"/>
                  <a:pt x="5172" y="10798"/>
                </a:cubicBezTo>
                <a:lnTo>
                  <a:pt x="5258" y="10798"/>
                </a:lnTo>
                <a:cubicBezTo>
                  <a:pt x="5313" y="10798"/>
                  <a:pt x="5366" y="10776"/>
                  <a:pt x="5405" y="10737"/>
                </a:cubicBezTo>
                <a:lnTo>
                  <a:pt x="5420" y="10722"/>
                </a:lnTo>
                <a:cubicBezTo>
                  <a:pt x="5433" y="10709"/>
                  <a:pt x="5433" y="10689"/>
                  <a:pt x="5420" y="10676"/>
                </a:cubicBezTo>
                <a:lnTo>
                  <a:pt x="5384" y="10640"/>
                </a:lnTo>
                <a:cubicBezTo>
                  <a:pt x="5376" y="10632"/>
                  <a:pt x="5363" y="10628"/>
                  <a:pt x="5352" y="10632"/>
                </a:cubicBezTo>
                <a:lnTo>
                  <a:pt x="5276" y="10653"/>
                </a:lnTo>
                <a:cubicBezTo>
                  <a:pt x="5264" y="10656"/>
                  <a:pt x="5252" y="10653"/>
                  <a:pt x="5244" y="10645"/>
                </a:cubicBezTo>
                <a:lnTo>
                  <a:pt x="5145" y="10546"/>
                </a:lnTo>
                <a:cubicBezTo>
                  <a:pt x="5141" y="10542"/>
                  <a:pt x="5138" y="10536"/>
                  <a:pt x="5136" y="10530"/>
                </a:cubicBezTo>
                <a:lnTo>
                  <a:pt x="5100" y="10362"/>
                </a:lnTo>
                <a:cubicBezTo>
                  <a:pt x="5097" y="10348"/>
                  <a:pt x="5103" y="10334"/>
                  <a:pt x="5115" y="10327"/>
                </a:cubicBezTo>
                <a:lnTo>
                  <a:pt x="5177" y="10291"/>
                </a:lnTo>
                <a:cubicBezTo>
                  <a:pt x="5187" y="10285"/>
                  <a:pt x="5194" y="10274"/>
                  <a:pt x="5194" y="10262"/>
                </a:cubicBezTo>
                <a:lnTo>
                  <a:pt x="5194" y="10202"/>
                </a:lnTo>
                <a:cubicBezTo>
                  <a:pt x="5194" y="10193"/>
                  <a:pt x="5197" y="10185"/>
                  <a:pt x="5203" y="10179"/>
                </a:cubicBezTo>
                <a:lnTo>
                  <a:pt x="5256" y="10125"/>
                </a:lnTo>
                <a:cubicBezTo>
                  <a:pt x="5263" y="10119"/>
                  <a:pt x="5266" y="10111"/>
                  <a:pt x="5266" y="10102"/>
                </a:cubicBezTo>
                <a:lnTo>
                  <a:pt x="5266" y="10070"/>
                </a:lnTo>
                <a:cubicBezTo>
                  <a:pt x="5266" y="10052"/>
                  <a:pt x="5251" y="10037"/>
                  <a:pt x="5233" y="10037"/>
                </a:cubicBezTo>
                <a:lnTo>
                  <a:pt x="5122" y="10037"/>
                </a:lnTo>
                <a:cubicBezTo>
                  <a:pt x="5104" y="10037"/>
                  <a:pt x="5089" y="10023"/>
                  <a:pt x="5089" y="10005"/>
                </a:cubicBezTo>
                <a:lnTo>
                  <a:pt x="5089" y="9975"/>
                </a:lnTo>
                <a:cubicBezTo>
                  <a:pt x="5089" y="9967"/>
                  <a:pt x="5092" y="9958"/>
                  <a:pt x="5099" y="9952"/>
                </a:cubicBezTo>
                <a:lnTo>
                  <a:pt x="5190" y="9861"/>
                </a:lnTo>
                <a:cubicBezTo>
                  <a:pt x="5196" y="9855"/>
                  <a:pt x="5199" y="9847"/>
                  <a:pt x="5199" y="9838"/>
                </a:cubicBezTo>
                <a:lnTo>
                  <a:pt x="5199" y="9691"/>
                </a:lnTo>
                <a:cubicBezTo>
                  <a:pt x="5199" y="9682"/>
                  <a:pt x="5203" y="9674"/>
                  <a:pt x="5209" y="9668"/>
                </a:cubicBezTo>
                <a:lnTo>
                  <a:pt x="5277" y="9600"/>
                </a:lnTo>
                <a:cubicBezTo>
                  <a:pt x="5283" y="9594"/>
                  <a:pt x="5286" y="9586"/>
                  <a:pt x="5286" y="9577"/>
                </a:cubicBezTo>
                <a:lnTo>
                  <a:pt x="5286" y="9519"/>
                </a:lnTo>
                <a:cubicBezTo>
                  <a:pt x="5286" y="9501"/>
                  <a:pt x="5301" y="9486"/>
                  <a:pt x="5319" y="9486"/>
                </a:cubicBezTo>
                <a:lnTo>
                  <a:pt x="5430" y="9486"/>
                </a:lnTo>
                <a:cubicBezTo>
                  <a:pt x="5438" y="9486"/>
                  <a:pt x="5447" y="9483"/>
                  <a:pt x="5453" y="9476"/>
                </a:cubicBezTo>
                <a:lnTo>
                  <a:pt x="5571" y="9358"/>
                </a:lnTo>
                <a:cubicBezTo>
                  <a:pt x="5584" y="9346"/>
                  <a:pt x="5584" y="9325"/>
                  <a:pt x="5571" y="9312"/>
                </a:cubicBezTo>
                <a:lnTo>
                  <a:pt x="5505" y="9246"/>
                </a:lnTo>
                <a:cubicBezTo>
                  <a:pt x="5484" y="9225"/>
                  <a:pt x="5499" y="9190"/>
                  <a:pt x="5528" y="9190"/>
                </a:cubicBezTo>
                <a:lnTo>
                  <a:pt x="5679" y="9190"/>
                </a:lnTo>
                <a:cubicBezTo>
                  <a:pt x="5688" y="9190"/>
                  <a:pt x="5696" y="9187"/>
                  <a:pt x="5702" y="9181"/>
                </a:cubicBezTo>
                <a:lnTo>
                  <a:pt x="5802" y="9081"/>
                </a:lnTo>
                <a:cubicBezTo>
                  <a:pt x="5808" y="9075"/>
                  <a:pt x="5812" y="9066"/>
                  <a:pt x="5812" y="9058"/>
                </a:cubicBezTo>
                <a:lnTo>
                  <a:pt x="5812" y="8977"/>
                </a:lnTo>
                <a:cubicBezTo>
                  <a:pt x="5812" y="8969"/>
                  <a:pt x="5815" y="8960"/>
                  <a:pt x="5821" y="8954"/>
                </a:cubicBezTo>
                <a:lnTo>
                  <a:pt x="5864" y="8911"/>
                </a:lnTo>
                <a:cubicBezTo>
                  <a:pt x="5870" y="8905"/>
                  <a:pt x="5879" y="8901"/>
                  <a:pt x="5887" y="8901"/>
                </a:cubicBezTo>
                <a:lnTo>
                  <a:pt x="5910" y="8901"/>
                </a:lnTo>
                <a:cubicBezTo>
                  <a:pt x="5923" y="8901"/>
                  <a:pt x="5934" y="8894"/>
                  <a:pt x="5940" y="8883"/>
                </a:cubicBezTo>
                <a:lnTo>
                  <a:pt x="6001" y="8758"/>
                </a:lnTo>
                <a:cubicBezTo>
                  <a:pt x="6008" y="8746"/>
                  <a:pt x="6005" y="8731"/>
                  <a:pt x="5995" y="8721"/>
                </a:cubicBezTo>
                <a:lnTo>
                  <a:pt x="5975" y="8700"/>
                </a:lnTo>
                <a:lnTo>
                  <a:pt x="5949" y="8675"/>
                </a:lnTo>
                <a:cubicBezTo>
                  <a:pt x="5937" y="8663"/>
                  <a:pt x="5936" y="8643"/>
                  <a:pt x="5947" y="8630"/>
                </a:cubicBezTo>
                <a:lnTo>
                  <a:pt x="6040" y="8519"/>
                </a:lnTo>
                <a:cubicBezTo>
                  <a:pt x="6044" y="8514"/>
                  <a:pt x="6050" y="8510"/>
                  <a:pt x="6057" y="8509"/>
                </a:cubicBezTo>
                <a:lnTo>
                  <a:pt x="6328" y="8443"/>
                </a:lnTo>
                <a:lnTo>
                  <a:pt x="6328" y="8443"/>
                </a:lnTo>
                <a:lnTo>
                  <a:pt x="6344" y="8440"/>
                </a:lnTo>
                <a:cubicBezTo>
                  <a:pt x="6354" y="8437"/>
                  <a:pt x="6362" y="8430"/>
                  <a:pt x="6366" y="8421"/>
                </a:cubicBezTo>
                <a:lnTo>
                  <a:pt x="6369" y="8413"/>
                </a:lnTo>
                <a:lnTo>
                  <a:pt x="6462" y="8198"/>
                </a:lnTo>
                <a:cubicBezTo>
                  <a:pt x="6463" y="8194"/>
                  <a:pt x="6464" y="8190"/>
                  <a:pt x="6464" y="8185"/>
                </a:cubicBezTo>
                <a:lnTo>
                  <a:pt x="6464" y="8024"/>
                </a:lnTo>
                <a:cubicBezTo>
                  <a:pt x="6464" y="7916"/>
                  <a:pt x="6507" y="7812"/>
                  <a:pt x="6584" y="7736"/>
                </a:cubicBezTo>
                <a:lnTo>
                  <a:pt x="6684" y="7636"/>
                </a:lnTo>
                <a:cubicBezTo>
                  <a:pt x="6690" y="7630"/>
                  <a:pt x="6694" y="7621"/>
                  <a:pt x="6694" y="7613"/>
                </a:cubicBezTo>
                <a:lnTo>
                  <a:pt x="6694" y="7447"/>
                </a:lnTo>
                <a:cubicBezTo>
                  <a:pt x="6694" y="7429"/>
                  <a:pt x="6679" y="7414"/>
                  <a:pt x="6661" y="7414"/>
                </a:cubicBezTo>
                <a:close/>
                <a:moveTo>
                  <a:pt x="4365" y="1297"/>
                </a:moveTo>
                <a:lnTo>
                  <a:pt x="4365" y="1297"/>
                </a:lnTo>
                <a:lnTo>
                  <a:pt x="4365" y="1332"/>
                </a:lnTo>
                <a:cubicBezTo>
                  <a:pt x="4365" y="1341"/>
                  <a:pt x="4369" y="1349"/>
                  <a:pt x="4375" y="1356"/>
                </a:cubicBezTo>
                <a:lnTo>
                  <a:pt x="4389" y="1370"/>
                </a:lnTo>
                <a:cubicBezTo>
                  <a:pt x="4402" y="1383"/>
                  <a:pt x="4402" y="1404"/>
                  <a:pt x="4389" y="1418"/>
                </a:cubicBezTo>
                <a:lnTo>
                  <a:pt x="4383" y="1424"/>
                </a:lnTo>
                <a:cubicBezTo>
                  <a:pt x="4369" y="1437"/>
                  <a:pt x="4348" y="1437"/>
                  <a:pt x="4335" y="1424"/>
                </a:cubicBezTo>
                <a:lnTo>
                  <a:pt x="4322" y="1411"/>
                </a:lnTo>
                <a:cubicBezTo>
                  <a:pt x="4308" y="1398"/>
                  <a:pt x="4287" y="1398"/>
                  <a:pt x="4274" y="1411"/>
                </a:cubicBezTo>
                <a:cubicBezTo>
                  <a:pt x="4261" y="1424"/>
                  <a:pt x="4261" y="1446"/>
                  <a:pt x="4274" y="1459"/>
                </a:cubicBezTo>
                <a:lnTo>
                  <a:pt x="4313" y="1498"/>
                </a:lnTo>
                <a:cubicBezTo>
                  <a:pt x="4320" y="1505"/>
                  <a:pt x="4323" y="1515"/>
                  <a:pt x="4323" y="1524"/>
                </a:cubicBezTo>
                <a:lnTo>
                  <a:pt x="4322" y="1538"/>
                </a:lnTo>
                <a:cubicBezTo>
                  <a:pt x="4320" y="1567"/>
                  <a:pt x="4353" y="1585"/>
                  <a:pt x="4376" y="1568"/>
                </a:cubicBezTo>
                <a:lnTo>
                  <a:pt x="4469" y="1498"/>
                </a:lnTo>
                <a:cubicBezTo>
                  <a:pt x="4480" y="1490"/>
                  <a:pt x="4495" y="1490"/>
                  <a:pt x="4506" y="1496"/>
                </a:cubicBezTo>
                <a:lnTo>
                  <a:pt x="4574" y="1535"/>
                </a:lnTo>
                <a:cubicBezTo>
                  <a:pt x="4589" y="1544"/>
                  <a:pt x="4608" y="1540"/>
                  <a:pt x="4618" y="1526"/>
                </a:cubicBezTo>
                <a:lnTo>
                  <a:pt x="4638" y="1499"/>
                </a:lnTo>
                <a:cubicBezTo>
                  <a:pt x="4644" y="1490"/>
                  <a:pt x="4654" y="1485"/>
                  <a:pt x="4665" y="1485"/>
                </a:cubicBezTo>
                <a:lnTo>
                  <a:pt x="4705" y="1485"/>
                </a:lnTo>
                <a:cubicBezTo>
                  <a:pt x="4713" y="1485"/>
                  <a:pt x="4721" y="1482"/>
                  <a:pt x="4727" y="1477"/>
                </a:cubicBezTo>
                <a:lnTo>
                  <a:pt x="4817" y="1399"/>
                </a:lnTo>
                <a:cubicBezTo>
                  <a:pt x="4834" y="1384"/>
                  <a:pt x="4831" y="1356"/>
                  <a:pt x="4811" y="1344"/>
                </a:cubicBezTo>
                <a:lnTo>
                  <a:pt x="4715" y="1289"/>
                </a:lnTo>
                <a:cubicBezTo>
                  <a:pt x="4706" y="1284"/>
                  <a:pt x="4694" y="1283"/>
                  <a:pt x="4685" y="1288"/>
                </a:cubicBezTo>
                <a:lnTo>
                  <a:pt x="4603" y="1325"/>
                </a:lnTo>
                <a:cubicBezTo>
                  <a:pt x="4592" y="1330"/>
                  <a:pt x="4579" y="1328"/>
                  <a:pt x="4569" y="1321"/>
                </a:cubicBezTo>
                <a:lnTo>
                  <a:pt x="4500" y="1270"/>
                </a:lnTo>
                <a:cubicBezTo>
                  <a:pt x="4494" y="1266"/>
                  <a:pt x="4487" y="1263"/>
                  <a:pt x="4480" y="1263"/>
                </a:cubicBezTo>
                <a:lnTo>
                  <a:pt x="4399" y="1263"/>
                </a:lnTo>
                <a:cubicBezTo>
                  <a:pt x="4380" y="1263"/>
                  <a:pt x="4365" y="1278"/>
                  <a:pt x="4365" y="1297"/>
                </a:cubicBezTo>
                <a:close/>
                <a:moveTo>
                  <a:pt x="7645" y="2898"/>
                </a:moveTo>
                <a:lnTo>
                  <a:pt x="7645" y="2898"/>
                </a:lnTo>
                <a:lnTo>
                  <a:pt x="7723" y="2946"/>
                </a:lnTo>
                <a:cubicBezTo>
                  <a:pt x="7734" y="2952"/>
                  <a:pt x="7747" y="2952"/>
                  <a:pt x="7757" y="2944"/>
                </a:cubicBezTo>
                <a:lnTo>
                  <a:pt x="7968" y="2790"/>
                </a:lnTo>
                <a:cubicBezTo>
                  <a:pt x="7981" y="2780"/>
                  <a:pt x="7984" y="2763"/>
                  <a:pt x="7976" y="2750"/>
                </a:cubicBezTo>
                <a:lnTo>
                  <a:pt x="7916" y="2650"/>
                </a:lnTo>
                <a:cubicBezTo>
                  <a:pt x="7907" y="2635"/>
                  <a:pt x="7887" y="2631"/>
                  <a:pt x="7873" y="2641"/>
                </a:cubicBezTo>
                <a:lnTo>
                  <a:pt x="7839" y="2667"/>
                </a:lnTo>
                <a:cubicBezTo>
                  <a:pt x="7831" y="2673"/>
                  <a:pt x="7819" y="2675"/>
                  <a:pt x="7809" y="2670"/>
                </a:cubicBezTo>
                <a:lnTo>
                  <a:pt x="7787" y="2661"/>
                </a:lnTo>
                <a:cubicBezTo>
                  <a:pt x="7781" y="2658"/>
                  <a:pt x="7774" y="2657"/>
                  <a:pt x="7767" y="2659"/>
                </a:cubicBezTo>
                <a:lnTo>
                  <a:pt x="7715" y="2674"/>
                </a:lnTo>
                <a:cubicBezTo>
                  <a:pt x="7708" y="2676"/>
                  <a:pt x="7701" y="2682"/>
                  <a:pt x="7697" y="2689"/>
                </a:cubicBezTo>
                <a:lnTo>
                  <a:pt x="7681" y="2718"/>
                </a:lnTo>
                <a:cubicBezTo>
                  <a:pt x="7676" y="2728"/>
                  <a:pt x="7666" y="2734"/>
                  <a:pt x="7655" y="2734"/>
                </a:cubicBezTo>
                <a:cubicBezTo>
                  <a:pt x="7638" y="2734"/>
                  <a:pt x="7625" y="2721"/>
                  <a:pt x="7625" y="2704"/>
                </a:cubicBezTo>
                <a:lnTo>
                  <a:pt x="7625" y="2667"/>
                </a:lnTo>
                <a:cubicBezTo>
                  <a:pt x="7625" y="2655"/>
                  <a:pt x="7618" y="2644"/>
                  <a:pt x="7607" y="2639"/>
                </a:cubicBezTo>
                <a:lnTo>
                  <a:pt x="7587" y="2631"/>
                </a:lnTo>
                <a:cubicBezTo>
                  <a:pt x="7583" y="2629"/>
                  <a:pt x="7579" y="2629"/>
                  <a:pt x="7575" y="2629"/>
                </a:cubicBezTo>
                <a:cubicBezTo>
                  <a:pt x="7566" y="2629"/>
                  <a:pt x="7556" y="2633"/>
                  <a:pt x="7550" y="2642"/>
                </a:cubicBezTo>
                <a:lnTo>
                  <a:pt x="7508" y="2706"/>
                </a:lnTo>
                <a:cubicBezTo>
                  <a:pt x="7499" y="2721"/>
                  <a:pt x="7504" y="2741"/>
                  <a:pt x="7520" y="2749"/>
                </a:cubicBezTo>
                <a:lnTo>
                  <a:pt x="7538" y="2758"/>
                </a:lnTo>
                <a:cubicBezTo>
                  <a:pt x="7551" y="2764"/>
                  <a:pt x="7557" y="2779"/>
                  <a:pt x="7553" y="2793"/>
                </a:cubicBezTo>
                <a:lnTo>
                  <a:pt x="7543" y="2831"/>
                </a:lnTo>
                <a:cubicBezTo>
                  <a:pt x="7543" y="2833"/>
                  <a:pt x="7542" y="2836"/>
                  <a:pt x="7542" y="2838"/>
                </a:cubicBezTo>
                <a:lnTo>
                  <a:pt x="7542" y="2864"/>
                </a:lnTo>
                <a:cubicBezTo>
                  <a:pt x="7542" y="2880"/>
                  <a:pt x="7556" y="2894"/>
                  <a:pt x="7572" y="2894"/>
                </a:cubicBezTo>
                <a:lnTo>
                  <a:pt x="7630" y="2894"/>
                </a:lnTo>
                <a:cubicBezTo>
                  <a:pt x="7635" y="2894"/>
                  <a:pt x="7641" y="2895"/>
                  <a:pt x="7645" y="2898"/>
                </a:cubicBezTo>
                <a:close/>
                <a:moveTo>
                  <a:pt x="7555" y="2249"/>
                </a:moveTo>
                <a:lnTo>
                  <a:pt x="7555" y="2249"/>
                </a:lnTo>
                <a:lnTo>
                  <a:pt x="7440" y="2249"/>
                </a:lnTo>
                <a:cubicBezTo>
                  <a:pt x="7420" y="2249"/>
                  <a:pt x="7411" y="2225"/>
                  <a:pt x="7424" y="2212"/>
                </a:cubicBezTo>
                <a:lnTo>
                  <a:pt x="7460" y="2176"/>
                </a:lnTo>
                <a:cubicBezTo>
                  <a:pt x="7464" y="2172"/>
                  <a:pt x="7466" y="2167"/>
                  <a:pt x="7466" y="2161"/>
                </a:cubicBezTo>
                <a:lnTo>
                  <a:pt x="7466" y="2057"/>
                </a:lnTo>
                <a:cubicBezTo>
                  <a:pt x="7466" y="2038"/>
                  <a:pt x="7489" y="2029"/>
                  <a:pt x="7503" y="2042"/>
                </a:cubicBezTo>
                <a:lnTo>
                  <a:pt x="7558" y="2097"/>
                </a:lnTo>
                <a:cubicBezTo>
                  <a:pt x="7562" y="2101"/>
                  <a:pt x="7564" y="2106"/>
                  <a:pt x="7564" y="2112"/>
                </a:cubicBezTo>
                <a:lnTo>
                  <a:pt x="7564" y="2148"/>
                </a:lnTo>
                <a:cubicBezTo>
                  <a:pt x="7564" y="2160"/>
                  <a:pt x="7574" y="2170"/>
                  <a:pt x="7586" y="2170"/>
                </a:cubicBezTo>
                <a:lnTo>
                  <a:pt x="7636" y="2170"/>
                </a:lnTo>
                <a:cubicBezTo>
                  <a:pt x="7648" y="2170"/>
                  <a:pt x="7658" y="2160"/>
                  <a:pt x="7658" y="2148"/>
                </a:cubicBezTo>
                <a:lnTo>
                  <a:pt x="7658" y="2023"/>
                </a:lnTo>
                <a:cubicBezTo>
                  <a:pt x="7658" y="2017"/>
                  <a:pt x="7655" y="2012"/>
                  <a:pt x="7651" y="2008"/>
                </a:cubicBezTo>
                <a:lnTo>
                  <a:pt x="7525" y="1882"/>
                </a:lnTo>
                <a:cubicBezTo>
                  <a:pt x="7517" y="1873"/>
                  <a:pt x="7517" y="1859"/>
                  <a:pt x="7525" y="1851"/>
                </a:cubicBezTo>
                <a:lnTo>
                  <a:pt x="7549" y="1827"/>
                </a:lnTo>
                <a:cubicBezTo>
                  <a:pt x="7553" y="1823"/>
                  <a:pt x="7559" y="1821"/>
                  <a:pt x="7564" y="1821"/>
                </a:cubicBezTo>
                <a:lnTo>
                  <a:pt x="7638" y="1821"/>
                </a:lnTo>
                <a:cubicBezTo>
                  <a:pt x="7644" y="1821"/>
                  <a:pt x="7650" y="1819"/>
                  <a:pt x="7654" y="1814"/>
                </a:cubicBezTo>
                <a:lnTo>
                  <a:pt x="7806" y="1662"/>
                </a:lnTo>
                <a:cubicBezTo>
                  <a:pt x="7810" y="1658"/>
                  <a:pt x="7812" y="1653"/>
                  <a:pt x="7812" y="1647"/>
                </a:cubicBezTo>
                <a:lnTo>
                  <a:pt x="7812" y="1564"/>
                </a:lnTo>
                <a:cubicBezTo>
                  <a:pt x="7812" y="1558"/>
                  <a:pt x="7810" y="1552"/>
                  <a:pt x="7806" y="1548"/>
                </a:cubicBezTo>
                <a:lnTo>
                  <a:pt x="7738" y="1481"/>
                </a:lnTo>
                <a:cubicBezTo>
                  <a:pt x="7730" y="1472"/>
                  <a:pt x="7730" y="1459"/>
                  <a:pt x="7738" y="1450"/>
                </a:cubicBezTo>
                <a:lnTo>
                  <a:pt x="7771" y="1417"/>
                </a:lnTo>
                <a:cubicBezTo>
                  <a:pt x="7775" y="1413"/>
                  <a:pt x="7781" y="1411"/>
                  <a:pt x="7786" y="1411"/>
                </a:cubicBezTo>
                <a:lnTo>
                  <a:pt x="7856" y="1411"/>
                </a:lnTo>
                <a:cubicBezTo>
                  <a:pt x="7868" y="1411"/>
                  <a:pt x="7878" y="1401"/>
                  <a:pt x="7878" y="1390"/>
                </a:cubicBezTo>
                <a:lnTo>
                  <a:pt x="7878" y="1166"/>
                </a:lnTo>
                <a:cubicBezTo>
                  <a:pt x="7878" y="1128"/>
                  <a:pt x="7893" y="1092"/>
                  <a:pt x="7920" y="1065"/>
                </a:cubicBezTo>
                <a:lnTo>
                  <a:pt x="8216" y="769"/>
                </a:lnTo>
                <a:cubicBezTo>
                  <a:pt x="8220" y="765"/>
                  <a:pt x="8223" y="759"/>
                  <a:pt x="8223" y="754"/>
                </a:cubicBezTo>
                <a:lnTo>
                  <a:pt x="8223" y="683"/>
                </a:lnTo>
                <a:cubicBezTo>
                  <a:pt x="8223" y="677"/>
                  <a:pt x="8220" y="672"/>
                  <a:pt x="8216" y="668"/>
                </a:cubicBezTo>
                <a:lnTo>
                  <a:pt x="8119" y="570"/>
                </a:lnTo>
                <a:cubicBezTo>
                  <a:pt x="8115" y="566"/>
                  <a:pt x="8109" y="564"/>
                  <a:pt x="8103" y="564"/>
                </a:cubicBezTo>
                <a:lnTo>
                  <a:pt x="8019" y="564"/>
                </a:lnTo>
                <a:cubicBezTo>
                  <a:pt x="8013" y="564"/>
                  <a:pt x="8007" y="566"/>
                  <a:pt x="8003" y="570"/>
                </a:cubicBezTo>
                <a:lnTo>
                  <a:pt x="7962" y="612"/>
                </a:lnTo>
                <a:cubicBezTo>
                  <a:pt x="7953" y="620"/>
                  <a:pt x="7940" y="620"/>
                  <a:pt x="7931" y="612"/>
                </a:cubicBezTo>
                <a:lnTo>
                  <a:pt x="7901" y="582"/>
                </a:lnTo>
                <a:cubicBezTo>
                  <a:pt x="7897" y="578"/>
                  <a:pt x="7892" y="576"/>
                  <a:pt x="7886" y="576"/>
                </a:cubicBezTo>
                <a:lnTo>
                  <a:pt x="7673" y="576"/>
                </a:lnTo>
                <a:cubicBezTo>
                  <a:pt x="7670" y="576"/>
                  <a:pt x="7667" y="575"/>
                  <a:pt x="7664" y="574"/>
                </a:cubicBezTo>
                <a:lnTo>
                  <a:pt x="7589" y="540"/>
                </a:lnTo>
                <a:cubicBezTo>
                  <a:pt x="7584" y="538"/>
                  <a:pt x="7579" y="537"/>
                  <a:pt x="7573" y="539"/>
                </a:cubicBezTo>
                <a:lnTo>
                  <a:pt x="7529" y="554"/>
                </a:lnTo>
                <a:cubicBezTo>
                  <a:pt x="7506" y="562"/>
                  <a:pt x="7489" y="532"/>
                  <a:pt x="7509" y="517"/>
                </a:cubicBezTo>
                <a:lnTo>
                  <a:pt x="7559" y="478"/>
                </a:lnTo>
                <a:cubicBezTo>
                  <a:pt x="7565" y="474"/>
                  <a:pt x="7573" y="473"/>
                  <a:pt x="7580" y="475"/>
                </a:cubicBezTo>
                <a:lnTo>
                  <a:pt x="7669" y="509"/>
                </a:lnTo>
                <a:cubicBezTo>
                  <a:pt x="7672" y="510"/>
                  <a:pt x="7674" y="510"/>
                  <a:pt x="7677" y="510"/>
                </a:cubicBezTo>
                <a:lnTo>
                  <a:pt x="7844" y="510"/>
                </a:lnTo>
                <a:cubicBezTo>
                  <a:pt x="7846" y="510"/>
                  <a:pt x="7848" y="510"/>
                  <a:pt x="7850" y="509"/>
                </a:cubicBezTo>
                <a:lnTo>
                  <a:pt x="7911" y="491"/>
                </a:lnTo>
                <a:cubicBezTo>
                  <a:pt x="7927" y="487"/>
                  <a:pt x="7932" y="467"/>
                  <a:pt x="7920" y="455"/>
                </a:cubicBezTo>
                <a:lnTo>
                  <a:pt x="7871" y="406"/>
                </a:lnTo>
                <a:cubicBezTo>
                  <a:pt x="7867" y="402"/>
                  <a:pt x="7861" y="399"/>
                  <a:pt x="7855" y="399"/>
                </a:cubicBezTo>
                <a:lnTo>
                  <a:pt x="7810" y="399"/>
                </a:lnTo>
                <a:cubicBezTo>
                  <a:pt x="7791" y="399"/>
                  <a:pt x="7781" y="376"/>
                  <a:pt x="7795" y="362"/>
                </a:cubicBezTo>
                <a:cubicBezTo>
                  <a:pt x="7803" y="354"/>
                  <a:pt x="7803" y="340"/>
                  <a:pt x="7795" y="332"/>
                </a:cubicBezTo>
                <a:lnTo>
                  <a:pt x="7760" y="297"/>
                </a:lnTo>
                <a:cubicBezTo>
                  <a:pt x="7752" y="289"/>
                  <a:pt x="7752" y="275"/>
                  <a:pt x="7760" y="266"/>
                </a:cubicBezTo>
                <a:lnTo>
                  <a:pt x="7767" y="259"/>
                </a:lnTo>
                <a:cubicBezTo>
                  <a:pt x="7776" y="251"/>
                  <a:pt x="7776" y="237"/>
                  <a:pt x="7767" y="228"/>
                </a:cubicBezTo>
                <a:lnTo>
                  <a:pt x="7662" y="123"/>
                </a:lnTo>
                <a:cubicBezTo>
                  <a:pt x="7658" y="119"/>
                  <a:pt x="7652" y="116"/>
                  <a:pt x="7646" y="116"/>
                </a:cubicBezTo>
                <a:lnTo>
                  <a:pt x="7440" y="116"/>
                </a:lnTo>
                <a:cubicBezTo>
                  <a:pt x="7435" y="116"/>
                  <a:pt x="7429" y="119"/>
                  <a:pt x="7425" y="123"/>
                </a:cubicBezTo>
                <a:lnTo>
                  <a:pt x="7329" y="219"/>
                </a:lnTo>
                <a:cubicBezTo>
                  <a:pt x="7321" y="227"/>
                  <a:pt x="7307" y="227"/>
                  <a:pt x="7298" y="219"/>
                </a:cubicBezTo>
                <a:lnTo>
                  <a:pt x="7274" y="194"/>
                </a:lnTo>
                <a:cubicBezTo>
                  <a:pt x="7265" y="185"/>
                  <a:pt x="7251" y="185"/>
                  <a:pt x="7243" y="194"/>
                </a:cubicBezTo>
                <a:lnTo>
                  <a:pt x="7157" y="280"/>
                </a:lnTo>
                <a:cubicBezTo>
                  <a:pt x="7153" y="284"/>
                  <a:pt x="7147" y="286"/>
                  <a:pt x="7142" y="286"/>
                </a:cubicBezTo>
                <a:lnTo>
                  <a:pt x="7051" y="286"/>
                </a:lnTo>
                <a:cubicBezTo>
                  <a:pt x="7039" y="286"/>
                  <a:pt x="7030" y="296"/>
                  <a:pt x="7030" y="308"/>
                </a:cubicBezTo>
                <a:lnTo>
                  <a:pt x="7030" y="331"/>
                </a:lnTo>
                <a:cubicBezTo>
                  <a:pt x="7030" y="350"/>
                  <a:pt x="7007" y="360"/>
                  <a:pt x="6993" y="346"/>
                </a:cubicBezTo>
                <a:lnTo>
                  <a:pt x="6939" y="292"/>
                </a:lnTo>
                <a:cubicBezTo>
                  <a:pt x="6935" y="288"/>
                  <a:pt x="6930" y="286"/>
                  <a:pt x="6924" y="286"/>
                </a:cubicBezTo>
                <a:lnTo>
                  <a:pt x="6774" y="286"/>
                </a:lnTo>
                <a:cubicBezTo>
                  <a:pt x="6769" y="286"/>
                  <a:pt x="6763" y="288"/>
                  <a:pt x="6759" y="292"/>
                </a:cubicBezTo>
                <a:lnTo>
                  <a:pt x="6700" y="352"/>
                </a:lnTo>
                <a:cubicBezTo>
                  <a:pt x="6696" y="356"/>
                  <a:pt x="6690" y="358"/>
                  <a:pt x="6685" y="358"/>
                </a:cubicBezTo>
                <a:lnTo>
                  <a:pt x="6530" y="358"/>
                </a:lnTo>
                <a:cubicBezTo>
                  <a:pt x="6518" y="358"/>
                  <a:pt x="6508" y="368"/>
                  <a:pt x="6508" y="380"/>
                </a:cubicBezTo>
                <a:lnTo>
                  <a:pt x="6508" y="456"/>
                </a:lnTo>
                <a:cubicBezTo>
                  <a:pt x="6508" y="462"/>
                  <a:pt x="6506" y="468"/>
                  <a:pt x="6502" y="472"/>
                </a:cubicBezTo>
                <a:lnTo>
                  <a:pt x="6465" y="508"/>
                </a:lnTo>
                <a:cubicBezTo>
                  <a:pt x="6457" y="516"/>
                  <a:pt x="6443" y="516"/>
                  <a:pt x="6435" y="508"/>
                </a:cubicBezTo>
                <a:lnTo>
                  <a:pt x="6410" y="483"/>
                </a:lnTo>
                <a:cubicBezTo>
                  <a:pt x="6402" y="475"/>
                  <a:pt x="6388" y="475"/>
                  <a:pt x="6379" y="483"/>
                </a:cubicBezTo>
                <a:lnTo>
                  <a:pt x="6256" y="607"/>
                </a:lnTo>
                <a:cubicBezTo>
                  <a:pt x="6248" y="615"/>
                  <a:pt x="6248" y="629"/>
                  <a:pt x="6256" y="637"/>
                </a:cubicBezTo>
                <a:lnTo>
                  <a:pt x="6284" y="665"/>
                </a:lnTo>
                <a:cubicBezTo>
                  <a:pt x="6292" y="673"/>
                  <a:pt x="6292" y="687"/>
                  <a:pt x="6284" y="695"/>
                </a:cubicBezTo>
                <a:lnTo>
                  <a:pt x="6158" y="821"/>
                </a:lnTo>
                <a:cubicBezTo>
                  <a:pt x="6149" y="830"/>
                  <a:pt x="6135" y="830"/>
                  <a:pt x="6127" y="821"/>
                </a:cubicBezTo>
                <a:lnTo>
                  <a:pt x="6102" y="797"/>
                </a:lnTo>
                <a:cubicBezTo>
                  <a:pt x="6097" y="791"/>
                  <a:pt x="6088" y="789"/>
                  <a:pt x="6081" y="791"/>
                </a:cubicBezTo>
                <a:lnTo>
                  <a:pt x="5889" y="850"/>
                </a:lnTo>
                <a:cubicBezTo>
                  <a:pt x="5877" y="854"/>
                  <a:pt x="5871" y="867"/>
                  <a:pt x="5876" y="879"/>
                </a:cubicBezTo>
                <a:lnTo>
                  <a:pt x="5925" y="1000"/>
                </a:lnTo>
                <a:cubicBezTo>
                  <a:pt x="5928" y="1008"/>
                  <a:pt x="5936" y="1014"/>
                  <a:pt x="5945" y="1014"/>
                </a:cubicBezTo>
                <a:lnTo>
                  <a:pt x="6060" y="1014"/>
                </a:lnTo>
                <a:cubicBezTo>
                  <a:pt x="6072" y="1014"/>
                  <a:pt x="6081" y="1023"/>
                  <a:pt x="6081" y="1035"/>
                </a:cubicBezTo>
                <a:lnTo>
                  <a:pt x="6081" y="1056"/>
                </a:lnTo>
                <a:cubicBezTo>
                  <a:pt x="6081" y="1068"/>
                  <a:pt x="6072" y="1077"/>
                  <a:pt x="6060" y="1077"/>
                </a:cubicBezTo>
                <a:lnTo>
                  <a:pt x="5844" y="1077"/>
                </a:lnTo>
                <a:cubicBezTo>
                  <a:pt x="5829" y="1077"/>
                  <a:pt x="5819" y="1092"/>
                  <a:pt x="5823" y="1105"/>
                </a:cubicBezTo>
                <a:lnTo>
                  <a:pt x="5874" y="1271"/>
                </a:lnTo>
                <a:cubicBezTo>
                  <a:pt x="5876" y="1280"/>
                  <a:pt x="5885" y="1286"/>
                  <a:pt x="5894" y="1286"/>
                </a:cubicBezTo>
                <a:lnTo>
                  <a:pt x="6098" y="1286"/>
                </a:lnTo>
                <a:cubicBezTo>
                  <a:pt x="6125" y="1286"/>
                  <a:pt x="6151" y="1294"/>
                  <a:pt x="6174" y="1308"/>
                </a:cubicBezTo>
                <a:cubicBezTo>
                  <a:pt x="6216" y="1334"/>
                  <a:pt x="6241" y="1380"/>
                  <a:pt x="6241" y="1429"/>
                </a:cubicBezTo>
                <a:lnTo>
                  <a:pt x="6241" y="1736"/>
                </a:lnTo>
                <a:cubicBezTo>
                  <a:pt x="6241" y="1773"/>
                  <a:pt x="6256" y="1809"/>
                  <a:pt x="6282" y="1835"/>
                </a:cubicBezTo>
                <a:lnTo>
                  <a:pt x="6307" y="1860"/>
                </a:lnTo>
                <a:cubicBezTo>
                  <a:pt x="6333" y="1887"/>
                  <a:pt x="6348" y="1922"/>
                  <a:pt x="6348" y="1960"/>
                </a:cubicBezTo>
                <a:lnTo>
                  <a:pt x="6348" y="2174"/>
                </a:lnTo>
                <a:cubicBezTo>
                  <a:pt x="6348" y="2225"/>
                  <a:pt x="6322" y="2271"/>
                  <a:pt x="6278" y="2296"/>
                </a:cubicBezTo>
                <a:cubicBezTo>
                  <a:pt x="6252" y="2311"/>
                  <a:pt x="6232" y="2334"/>
                  <a:pt x="6220" y="2362"/>
                </a:cubicBezTo>
                <a:lnTo>
                  <a:pt x="6174" y="2467"/>
                </a:lnTo>
                <a:cubicBezTo>
                  <a:pt x="6151" y="2518"/>
                  <a:pt x="6145" y="2575"/>
                  <a:pt x="6157" y="2629"/>
                </a:cubicBezTo>
                <a:lnTo>
                  <a:pt x="6233" y="3003"/>
                </a:lnTo>
                <a:cubicBezTo>
                  <a:pt x="6240" y="3037"/>
                  <a:pt x="6261" y="3065"/>
                  <a:pt x="6292" y="3081"/>
                </a:cubicBezTo>
                <a:lnTo>
                  <a:pt x="6411" y="3143"/>
                </a:lnTo>
                <a:cubicBezTo>
                  <a:pt x="6463" y="3170"/>
                  <a:pt x="6526" y="3143"/>
                  <a:pt x="6542" y="3087"/>
                </a:cubicBezTo>
                <a:lnTo>
                  <a:pt x="6584" y="2942"/>
                </a:lnTo>
                <a:cubicBezTo>
                  <a:pt x="6593" y="2912"/>
                  <a:pt x="6616" y="2888"/>
                  <a:pt x="6646" y="2879"/>
                </a:cubicBezTo>
                <a:cubicBezTo>
                  <a:pt x="6676" y="2870"/>
                  <a:pt x="6699" y="2847"/>
                  <a:pt x="6707" y="2817"/>
                </a:cubicBezTo>
                <a:lnTo>
                  <a:pt x="6736" y="2717"/>
                </a:lnTo>
                <a:cubicBezTo>
                  <a:pt x="6745" y="2687"/>
                  <a:pt x="6768" y="2663"/>
                  <a:pt x="6798" y="2654"/>
                </a:cubicBezTo>
                <a:lnTo>
                  <a:pt x="6987" y="2596"/>
                </a:lnTo>
                <a:cubicBezTo>
                  <a:pt x="7001" y="2592"/>
                  <a:pt x="7014" y="2584"/>
                  <a:pt x="7025" y="2573"/>
                </a:cubicBezTo>
                <a:lnTo>
                  <a:pt x="7130" y="2468"/>
                </a:lnTo>
                <a:cubicBezTo>
                  <a:pt x="7152" y="2447"/>
                  <a:pt x="7181" y="2435"/>
                  <a:pt x="7211" y="2435"/>
                </a:cubicBezTo>
                <a:lnTo>
                  <a:pt x="7412" y="2435"/>
                </a:lnTo>
                <a:cubicBezTo>
                  <a:pt x="7418" y="2435"/>
                  <a:pt x="7424" y="2433"/>
                  <a:pt x="7428" y="2429"/>
                </a:cubicBezTo>
                <a:lnTo>
                  <a:pt x="7571" y="2286"/>
                </a:lnTo>
                <a:cubicBezTo>
                  <a:pt x="7584" y="2272"/>
                  <a:pt x="7575" y="2249"/>
                  <a:pt x="7555" y="2249"/>
                </a:cubicBezTo>
                <a:close/>
                <a:moveTo>
                  <a:pt x="3247" y="1263"/>
                </a:moveTo>
                <a:lnTo>
                  <a:pt x="3247" y="1263"/>
                </a:lnTo>
                <a:lnTo>
                  <a:pt x="3247" y="1296"/>
                </a:lnTo>
                <a:cubicBezTo>
                  <a:pt x="3247" y="1315"/>
                  <a:pt x="3260" y="1332"/>
                  <a:pt x="3278" y="1337"/>
                </a:cubicBezTo>
                <a:lnTo>
                  <a:pt x="3367" y="1361"/>
                </a:lnTo>
                <a:cubicBezTo>
                  <a:pt x="3381" y="1365"/>
                  <a:pt x="3397" y="1361"/>
                  <a:pt x="3408" y="1351"/>
                </a:cubicBezTo>
                <a:lnTo>
                  <a:pt x="3454" y="1306"/>
                </a:lnTo>
                <a:cubicBezTo>
                  <a:pt x="3527" y="1236"/>
                  <a:pt x="3614" y="1182"/>
                  <a:pt x="3709" y="1150"/>
                </a:cubicBezTo>
                <a:lnTo>
                  <a:pt x="3736" y="1140"/>
                </a:lnTo>
                <a:cubicBezTo>
                  <a:pt x="3753" y="1134"/>
                  <a:pt x="3765" y="1118"/>
                  <a:pt x="3765" y="1100"/>
                </a:cubicBezTo>
                <a:lnTo>
                  <a:pt x="3765" y="1049"/>
                </a:lnTo>
                <a:cubicBezTo>
                  <a:pt x="3765" y="1026"/>
                  <a:pt x="3745" y="1006"/>
                  <a:pt x="3722" y="1006"/>
                </a:cubicBezTo>
                <a:lnTo>
                  <a:pt x="3700" y="1006"/>
                </a:lnTo>
                <a:cubicBezTo>
                  <a:pt x="3688" y="1006"/>
                  <a:pt x="3677" y="1002"/>
                  <a:pt x="3669" y="994"/>
                </a:cubicBezTo>
                <a:lnTo>
                  <a:pt x="3620" y="945"/>
                </a:lnTo>
                <a:cubicBezTo>
                  <a:pt x="3612" y="937"/>
                  <a:pt x="3601" y="932"/>
                  <a:pt x="3590" y="932"/>
                </a:cubicBezTo>
                <a:lnTo>
                  <a:pt x="3504" y="932"/>
                </a:lnTo>
                <a:cubicBezTo>
                  <a:pt x="3481" y="932"/>
                  <a:pt x="3462" y="952"/>
                  <a:pt x="3462" y="975"/>
                </a:cubicBezTo>
                <a:lnTo>
                  <a:pt x="3462" y="1018"/>
                </a:lnTo>
                <a:cubicBezTo>
                  <a:pt x="3462" y="1029"/>
                  <a:pt x="3457" y="1040"/>
                  <a:pt x="3449" y="1048"/>
                </a:cubicBezTo>
                <a:lnTo>
                  <a:pt x="3416" y="1082"/>
                </a:lnTo>
                <a:cubicBezTo>
                  <a:pt x="3408" y="1090"/>
                  <a:pt x="3397" y="1094"/>
                  <a:pt x="3386" y="1094"/>
                </a:cubicBezTo>
                <a:lnTo>
                  <a:pt x="3330" y="1094"/>
                </a:lnTo>
                <a:cubicBezTo>
                  <a:pt x="3319" y="1094"/>
                  <a:pt x="3308" y="1099"/>
                  <a:pt x="3300" y="1107"/>
                </a:cubicBezTo>
                <a:lnTo>
                  <a:pt x="3234" y="1173"/>
                </a:lnTo>
                <a:cubicBezTo>
                  <a:pt x="3217" y="1189"/>
                  <a:pt x="3217" y="1217"/>
                  <a:pt x="3234" y="1233"/>
                </a:cubicBezTo>
                <a:cubicBezTo>
                  <a:pt x="3242" y="1241"/>
                  <a:pt x="3247" y="1252"/>
                  <a:pt x="3247" y="1263"/>
                </a:cubicBezTo>
                <a:close/>
                <a:moveTo>
                  <a:pt x="3826" y="806"/>
                </a:moveTo>
                <a:lnTo>
                  <a:pt x="3826" y="806"/>
                </a:lnTo>
                <a:cubicBezTo>
                  <a:pt x="3831" y="812"/>
                  <a:pt x="3838" y="815"/>
                  <a:pt x="3846" y="815"/>
                </a:cubicBezTo>
                <a:lnTo>
                  <a:pt x="3872" y="815"/>
                </a:lnTo>
                <a:cubicBezTo>
                  <a:pt x="3894" y="815"/>
                  <a:pt x="3906" y="840"/>
                  <a:pt x="3892" y="857"/>
                </a:cubicBezTo>
                <a:lnTo>
                  <a:pt x="3888" y="862"/>
                </a:lnTo>
                <a:cubicBezTo>
                  <a:pt x="3880" y="872"/>
                  <a:pt x="3880" y="887"/>
                  <a:pt x="3890" y="896"/>
                </a:cubicBezTo>
                <a:lnTo>
                  <a:pt x="3917" y="924"/>
                </a:lnTo>
                <a:cubicBezTo>
                  <a:pt x="3922" y="929"/>
                  <a:pt x="3925" y="937"/>
                  <a:pt x="3924" y="945"/>
                </a:cubicBezTo>
                <a:lnTo>
                  <a:pt x="3916" y="1021"/>
                </a:lnTo>
                <a:cubicBezTo>
                  <a:pt x="3914" y="1037"/>
                  <a:pt x="3926" y="1050"/>
                  <a:pt x="3941" y="1050"/>
                </a:cubicBezTo>
                <a:lnTo>
                  <a:pt x="4063" y="1050"/>
                </a:lnTo>
                <a:cubicBezTo>
                  <a:pt x="4070" y="1050"/>
                  <a:pt x="4076" y="1047"/>
                  <a:pt x="4081" y="1042"/>
                </a:cubicBezTo>
                <a:lnTo>
                  <a:pt x="4129" y="994"/>
                </a:lnTo>
                <a:cubicBezTo>
                  <a:pt x="4134" y="990"/>
                  <a:pt x="4140" y="987"/>
                  <a:pt x="4147" y="987"/>
                </a:cubicBezTo>
                <a:lnTo>
                  <a:pt x="4244" y="987"/>
                </a:lnTo>
                <a:cubicBezTo>
                  <a:pt x="4248" y="987"/>
                  <a:pt x="4252" y="988"/>
                  <a:pt x="4255" y="989"/>
                </a:cubicBezTo>
                <a:lnTo>
                  <a:pt x="4300" y="1010"/>
                </a:lnTo>
                <a:cubicBezTo>
                  <a:pt x="4310" y="1015"/>
                  <a:pt x="4322" y="1013"/>
                  <a:pt x="4330" y="1004"/>
                </a:cubicBezTo>
                <a:lnTo>
                  <a:pt x="4407" y="919"/>
                </a:lnTo>
                <a:cubicBezTo>
                  <a:pt x="4415" y="909"/>
                  <a:pt x="4415" y="895"/>
                  <a:pt x="4407" y="885"/>
                </a:cubicBezTo>
                <a:lnTo>
                  <a:pt x="4396" y="873"/>
                </a:lnTo>
                <a:cubicBezTo>
                  <a:pt x="4388" y="864"/>
                  <a:pt x="4375" y="861"/>
                  <a:pt x="4364" y="867"/>
                </a:cubicBezTo>
                <a:cubicBezTo>
                  <a:pt x="4347" y="877"/>
                  <a:pt x="4326" y="865"/>
                  <a:pt x="4326" y="845"/>
                </a:cubicBezTo>
                <a:lnTo>
                  <a:pt x="4326" y="770"/>
                </a:lnTo>
                <a:cubicBezTo>
                  <a:pt x="4326" y="750"/>
                  <a:pt x="4304" y="737"/>
                  <a:pt x="4287" y="748"/>
                </a:cubicBezTo>
                <a:lnTo>
                  <a:pt x="4262" y="764"/>
                </a:lnTo>
                <a:cubicBezTo>
                  <a:pt x="4254" y="769"/>
                  <a:pt x="4250" y="777"/>
                  <a:pt x="4250" y="786"/>
                </a:cubicBezTo>
                <a:lnTo>
                  <a:pt x="4250" y="868"/>
                </a:lnTo>
                <a:cubicBezTo>
                  <a:pt x="4250" y="879"/>
                  <a:pt x="4243" y="889"/>
                  <a:pt x="4232" y="893"/>
                </a:cubicBezTo>
                <a:lnTo>
                  <a:pt x="4201" y="903"/>
                </a:lnTo>
                <a:cubicBezTo>
                  <a:pt x="4184" y="909"/>
                  <a:pt x="4167" y="897"/>
                  <a:pt x="4167" y="879"/>
                </a:cubicBezTo>
                <a:lnTo>
                  <a:pt x="4167" y="791"/>
                </a:lnTo>
                <a:cubicBezTo>
                  <a:pt x="4167" y="784"/>
                  <a:pt x="4164" y="777"/>
                  <a:pt x="4160" y="773"/>
                </a:cubicBezTo>
                <a:lnTo>
                  <a:pt x="4110" y="723"/>
                </a:lnTo>
                <a:cubicBezTo>
                  <a:pt x="4100" y="713"/>
                  <a:pt x="4100" y="697"/>
                  <a:pt x="4110" y="687"/>
                </a:cubicBezTo>
                <a:lnTo>
                  <a:pt x="4216" y="581"/>
                </a:lnTo>
                <a:cubicBezTo>
                  <a:pt x="4226" y="571"/>
                  <a:pt x="4226" y="554"/>
                  <a:pt x="4216" y="544"/>
                </a:cubicBezTo>
                <a:lnTo>
                  <a:pt x="4183" y="511"/>
                </a:lnTo>
                <a:cubicBezTo>
                  <a:pt x="4179" y="506"/>
                  <a:pt x="4172" y="504"/>
                  <a:pt x="4165" y="504"/>
                </a:cubicBezTo>
                <a:lnTo>
                  <a:pt x="4089" y="504"/>
                </a:lnTo>
                <a:cubicBezTo>
                  <a:pt x="4082" y="504"/>
                  <a:pt x="4075" y="506"/>
                  <a:pt x="4070" y="511"/>
                </a:cubicBezTo>
                <a:lnTo>
                  <a:pt x="3965" y="617"/>
                </a:lnTo>
                <a:cubicBezTo>
                  <a:pt x="3960" y="622"/>
                  <a:pt x="3953" y="624"/>
                  <a:pt x="3946" y="624"/>
                </a:cubicBezTo>
                <a:lnTo>
                  <a:pt x="3764" y="624"/>
                </a:lnTo>
                <a:cubicBezTo>
                  <a:pt x="3750" y="624"/>
                  <a:pt x="3738" y="636"/>
                  <a:pt x="3738" y="650"/>
                </a:cubicBezTo>
                <a:lnTo>
                  <a:pt x="3738" y="696"/>
                </a:lnTo>
                <a:cubicBezTo>
                  <a:pt x="3738" y="703"/>
                  <a:pt x="3741" y="709"/>
                  <a:pt x="3745" y="713"/>
                </a:cubicBezTo>
                <a:lnTo>
                  <a:pt x="3826" y="806"/>
                </a:lnTo>
                <a:close/>
                <a:moveTo>
                  <a:pt x="4063" y="1616"/>
                </a:moveTo>
                <a:lnTo>
                  <a:pt x="4063" y="1616"/>
                </a:lnTo>
                <a:cubicBezTo>
                  <a:pt x="4061" y="1622"/>
                  <a:pt x="4061" y="1629"/>
                  <a:pt x="4065" y="1635"/>
                </a:cubicBezTo>
                <a:lnTo>
                  <a:pt x="4151" y="1768"/>
                </a:lnTo>
                <a:cubicBezTo>
                  <a:pt x="4157" y="1777"/>
                  <a:pt x="4156" y="1788"/>
                  <a:pt x="4149" y="1795"/>
                </a:cubicBezTo>
                <a:lnTo>
                  <a:pt x="4048" y="1895"/>
                </a:lnTo>
                <a:cubicBezTo>
                  <a:pt x="4044" y="1899"/>
                  <a:pt x="4038" y="1902"/>
                  <a:pt x="4033" y="1902"/>
                </a:cubicBezTo>
                <a:lnTo>
                  <a:pt x="3923" y="1902"/>
                </a:lnTo>
                <a:cubicBezTo>
                  <a:pt x="3917" y="1902"/>
                  <a:pt x="3912" y="1899"/>
                  <a:pt x="3908" y="1895"/>
                </a:cubicBezTo>
                <a:lnTo>
                  <a:pt x="3827" y="1815"/>
                </a:lnTo>
                <a:cubicBezTo>
                  <a:pt x="3822" y="1809"/>
                  <a:pt x="3814" y="1807"/>
                  <a:pt x="3806" y="1809"/>
                </a:cubicBezTo>
                <a:lnTo>
                  <a:pt x="3674" y="1848"/>
                </a:lnTo>
                <a:cubicBezTo>
                  <a:pt x="3671" y="1849"/>
                  <a:pt x="3669" y="1849"/>
                  <a:pt x="3667" y="1849"/>
                </a:cubicBezTo>
                <a:lnTo>
                  <a:pt x="3560" y="1844"/>
                </a:lnTo>
                <a:cubicBezTo>
                  <a:pt x="3548" y="1844"/>
                  <a:pt x="3540" y="1835"/>
                  <a:pt x="3540" y="1823"/>
                </a:cubicBezTo>
                <a:lnTo>
                  <a:pt x="3540" y="1768"/>
                </a:lnTo>
                <a:cubicBezTo>
                  <a:pt x="3540" y="1762"/>
                  <a:pt x="3537" y="1757"/>
                  <a:pt x="3533" y="1753"/>
                </a:cubicBezTo>
                <a:lnTo>
                  <a:pt x="3460" y="1680"/>
                </a:lnTo>
                <a:cubicBezTo>
                  <a:pt x="3456" y="1676"/>
                  <a:pt x="3454" y="1671"/>
                  <a:pt x="3454" y="1665"/>
                </a:cubicBezTo>
                <a:lnTo>
                  <a:pt x="3454" y="1612"/>
                </a:lnTo>
                <a:cubicBezTo>
                  <a:pt x="3454" y="1600"/>
                  <a:pt x="3463" y="1591"/>
                  <a:pt x="3475" y="1591"/>
                </a:cubicBezTo>
                <a:lnTo>
                  <a:pt x="3548" y="1591"/>
                </a:lnTo>
                <a:cubicBezTo>
                  <a:pt x="3554" y="1591"/>
                  <a:pt x="3559" y="1593"/>
                  <a:pt x="3563" y="1597"/>
                </a:cubicBezTo>
                <a:lnTo>
                  <a:pt x="3629" y="1663"/>
                </a:lnTo>
                <a:cubicBezTo>
                  <a:pt x="3637" y="1671"/>
                  <a:pt x="3651" y="1671"/>
                  <a:pt x="3659" y="1663"/>
                </a:cubicBezTo>
                <a:lnTo>
                  <a:pt x="3687" y="1635"/>
                </a:lnTo>
                <a:cubicBezTo>
                  <a:pt x="3695" y="1627"/>
                  <a:pt x="3695" y="1613"/>
                  <a:pt x="3687" y="1605"/>
                </a:cubicBezTo>
                <a:lnTo>
                  <a:pt x="3629" y="1546"/>
                </a:lnTo>
                <a:cubicBezTo>
                  <a:pt x="3625" y="1542"/>
                  <a:pt x="3619" y="1540"/>
                  <a:pt x="3614" y="1540"/>
                </a:cubicBezTo>
                <a:lnTo>
                  <a:pt x="3475" y="1540"/>
                </a:lnTo>
                <a:cubicBezTo>
                  <a:pt x="3463" y="1540"/>
                  <a:pt x="3454" y="1531"/>
                  <a:pt x="3454" y="1519"/>
                </a:cubicBezTo>
                <a:lnTo>
                  <a:pt x="3454" y="1434"/>
                </a:lnTo>
                <a:cubicBezTo>
                  <a:pt x="3454" y="1429"/>
                  <a:pt x="3456" y="1423"/>
                  <a:pt x="3460" y="1420"/>
                </a:cubicBezTo>
                <a:lnTo>
                  <a:pt x="3502" y="1377"/>
                </a:lnTo>
                <a:cubicBezTo>
                  <a:pt x="3570" y="1310"/>
                  <a:pt x="3650" y="1258"/>
                  <a:pt x="3739" y="1225"/>
                </a:cubicBezTo>
                <a:lnTo>
                  <a:pt x="3794" y="1204"/>
                </a:lnTo>
                <a:cubicBezTo>
                  <a:pt x="3796" y="1203"/>
                  <a:pt x="3799" y="1203"/>
                  <a:pt x="3801" y="1203"/>
                </a:cubicBezTo>
                <a:cubicBezTo>
                  <a:pt x="3807" y="1203"/>
                  <a:pt x="3812" y="1205"/>
                  <a:pt x="3816" y="1209"/>
                </a:cubicBezTo>
                <a:lnTo>
                  <a:pt x="3829" y="1222"/>
                </a:lnTo>
                <a:cubicBezTo>
                  <a:pt x="3838" y="1230"/>
                  <a:pt x="3838" y="1244"/>
                  <a:pt x="3829" y="1252"/>
                </a:cubicBezTo>
                <a:cubicBezTo>
                  <a:pt x="3816" y="1265"/>
                  <a:pt x="3826" y="1288"/>
                  <a:pt x="3844" y="1288"/>
                </a:cubicBezTo>
                <a:lnTo>
                  <a:pt x="3951" y="1288"/>
                </a:lnTo>
                <a:cubicBezTo>
                  <a:pt x="3963" y="1288"/>
                  <a:pt x="3972" y="1297"/>
                  <a:pt x="3972" y="1309"/>
                </a:cubicBezTo>
                <a:lnTo>
                  <a:pt x="3972" y="1328"/>
                </a:lnTo>
                <a:cubicBezTo>
                  <a:pt x="3972" y="1347"/>
                  <a:pt x="3995" y="1357"/>
                  <a:pt x="4008" y="1343"/>
                </a:cubicBezTo>
                <a:lnTo>
                  <a:pt x="4056" y="1295"/>
                </a:lnTo>
                <a:cubicBezTo>
                  <a:pt x="4064" y="1287"/>
                  <a:pt x="4077" y="1287"/>
                  <a:pt x="4085" y="1295"/>
                </a:cubicBezTo>
                <a:lnTo>
                  <a:pt x="4151" y="1361"/>
                </a:lnTo>
                <a:cubicBezTo>
                  <a:pt x="4157" y="1367"/>
                  <a:pt x="4159" y="1376"/>
                  <a:pt x="4155" y="1383"/>
                </a:cubicBezTo>
                <a:lnTo>
                  <a:pt x="4063" y="1616"/>
                </a:lnTo>
                <a:close/>
              </a:path>
            </a:pathLst>
          </a:custGeom>
          <a:solidFill>
            <a:schemeClr val="bg2">
              <a:lumMod val="75000"/>
              <a:lumOff val="25000"/>
            </a:schemeClr>
          </a:solidFill>
          <a:ln w="12700" cap="sq">
            <a:noFill/>
            <a:miter lim="800000"/>
          </a:ln>
        </p:spPr>
        <p:style>
          <a:lnRef idx="0">
            <a:schemeClr val="tx1"/>
          </a:lnRef>
          <a:fillRef idx="1">
            <a:schemeClr val="tx1"/>
          </a:fillRef>
          <a:effectRef idx="0">
            <a:srgbClr val="000000"/>
          </a:effectRef>
          <a:fontRef idx="minor">
            <a:schemeClr val="bg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000000"/>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B552AFC2-7344-77B5-1A4E-6033C24A3137}"/>
              </a:ext>
            </a:extLst>
          </p:cNvPr>
          <p:cNvCxnSpPr/>
          <p:nvPr/>
        </p:nvCxnSpPr>
        <p:spPr>
          <a:xfrm>
            <a:off x="8258057" y="1552957"/>
            <a:ext cx="3385303" cy="0"/>
          </a:xfrm>
          <a:prstGeom prst="line">
            <a:avLst/>
          </a:prstGeom>
          <a:ln w="6350" cap="sq">
            <a:miter lim="800000"/>
          </a:ln>
        </p:spPr>
        <p:style>
          <a:lnRef idx="1">
            <a:schemeClr val="tx1"/>
          </a:lnRef>
          <a:fillRef idx="0">
            <a:schemeClr val="tx1"/>
          </a:fillRef>
          <a:effectRef idx="0">
            <a:srgbClr val="000000"/>
          </a:effectRef>
          <a:fontRef idx="minor">
            <a:schemeClr val="bg1"/>
          </a:fontRef>
        </p:style>
      </p:cxnSp>
      <p:cxnSp>
        <p:nvCxnSpPr>
          <p:cNvPr id="13" name="Straight Connector 12">
            <a:extLst>
              <a:ext uri="{FF2B5EF4-FFF2-40B4-BE49-F238E27FC236}">
                <a16:creationId xmlns:a16="http://schemas.microsoft.com/office/drawing/2014/main" id="{0703AFF5-1ADE-A25D-1E0E-7E4B26C05440}"/>
              </a:ext>
            </a:extLst>
          </p:cNvPr>
          <p:cNvCxnSpPr/>
          <p:nvPr/>
        </p:nvCxnSpPr>
        <p:spPr>
          <a:xfrm>
            <a:off x="8258057" y="2824193"/>
            <a:ext cx="3385303" cy="0"/>
          </a:xfrm>
          <a:prstGeom prst="line">
            <a:avLst/>
          </a:prstGeom>
          <a:ln w="6350" cap="sq">
            <a:miter lim="800000"/>
          </a:ln>
        </p:spPr>
        <p:style>
          <a:lnRef idx="1">
            <a:schemeClr val="tx1"/>
          </a:lnRef>
          <a:fillRef idx="0">
            <a:schemeClr val="tx1"/>
          </a:fillRef>
          <a:effectRef idx="0">
            <a:srgbClr val="000000"/>
          </a:effectRef>
          <a:fontRef idx="minor">
            <a:schemeClr val="bg1"/>
          </a:fontRef>
        </p:style>
      </p:cxnSp>
      <p:cxnSp>
        <p:nvCxnSpPr>
          <p:cNvPr id="14" name="Straight Connector 13">
            <a:extLst>
              <a:ext uri="{FF2B5EF4-FFF2-40B4-BE49-F238E27FC236}">
                <a16:creationId xmlns:a16="http://schemas.microsoft.com/office/drawing/2014/main" id="{9873AFF8-DE1C-E326-9943-8DDCC6EF42A6}"/>
              </a:ext>
            </a:extLst>
          </p:cNvPr>
          <p:cNvCxnSpPr/>
          <p:nvPr/>
        </p:nvCxnSpPr>
        <p:spPr>
          <a:xfrm>
            <a:off x="8040343" y="3932845"/>
            <a:ext cx="3385303" cy="0"/>
          </a:xfrm>
          <a:prstGeom prst="line">
            <a:avLst/>
          </a:prstGeom>
          <a:ln w="6350" cap="sq">
            <a:miter lim="800000"/>
          </a:ln>
        </p:spPr>
        <p:style>
          <a:lnRef idx="1">
            <a:schemeClr val="tx1"/>
          </a:lnRef>
          <a:fillRef idx="0">
            <a:schemeClr val="tx1"/>
          </a:fillRef>
          <a:effectRef idx="0">
            <a:srgbClr val="000000"/>
          </a:effectRef>
          <a:fontRef idx="minor">
            <a:schemeClr val="bg1"/>
          </a:fontRef>
        </p:style>
      </p:cxnSp>
      <p:sp>
        <p:nvSpPr>
          <p:cNvPr id="19" name="Rectangle 18">
            <a:extLst>
              <a:ext uri="{FF2B5EF4-FFF2-40B4-BE49-F238E27FC236}">
                <a16:creationId xmlns:a16="http://schemas.microsoft.com/office/drawing/2014/main" id="{7D2002F2-D253-0349-430F-35F5294EC08B}"/>
              </a:ext>
            </a:extLst>
          </p:cNvPr>
          <p:cNvSpPr/>
          <p:nvPr/>
        </p:nvSpPr>
        <p:spPr>
          <a:xfrm>
            <a:off x="8258057" y="5312443"/>
            <a:ext cx="3561218" cy="1126012"/>
          </a:xfrm>
          <a:prstGeom prst="rect">
            <a:avLst/>
          </a:prstGeom>
          <a:noFill/>
          <a:ln w="12700" cap="sq">
            <a:noFill/>
            <a:miter lim="800000"/>
          </a:ln>
          <a:effectLst/>
        </p:spPr>
        <p:txBody>
          <a:bodyPr lIns="0" tIns="0" rIns="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a-DK" sz="4800" b="1" i="0" u="none" strike="noStrike" kern="0" cap="none" spc="-150" normalizeH="0" baseline="0" noProof="0">
                <a:ln>
                  <a:noFill/>
                </a:ln>
                <a:solidFill>
                  <a:srgbClr val="FFFFFF"/>
                </a:solidFill>
                <a:effectLst/>
                <a:uLnTx/>
                <a:uFillTx/>
                <a:latin typeface="Arial"/>
                <a:ea typeface="+mn-ea"/>
                <a:cs typeface="+mn-cs"/>
              </a:rPr>
              <a:t>~4</a:t>
            </a:r>
            <a:r>
              <a:rPr kumimoji="0" lang="da-DK" sz="1600" b="1" i="0" u="none" strike="noStrike" kern="0" cap="none" spc="-150" normalizeH="0" baseline="0" noProof="0">
                <a:ln>
                  <a:noFill/>
                </a:ln>
                <a:solidFill>
                  <a:srgbClr val="FFFFFF"/>
                </a:solidFill>
                <a:effectLst/>
                <a:uLnTx/>
                <a:uFillTx/>
                <a:latin typeface="Arial"/>
                <a:ea typeface="+mn-ea"/>
                <a:cs typeface="+mn-cs"/>
              </a:rPr>
              <a:t> </a:t>
            </a:r>
            <a:r>
              <a:rPr kumimoji="0" lang="da-DK" sz="4800" b="1" i="0" u="none" strike="noStrike" kern="0" cap="none" spc="-150" normalizeH="0" baseline="0" noProof="0">
                <a:ln>
                  <a:noFill/>
                </a:ln>
                <a:solidFill>
                  <a:srgbClr val="FFFFFF"/>
                </a:solidFill>
                <a:effectLst/>
                <a:uLnTx/>
                <a:uFillTx/>
                <a:latin typeface="Arial"/>
                <a:ea typeface="+mn-ea"/>
                <a:cs typeface="+mn-cs"/>
              </a:rPr>
              <a:t>4,000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rPr>
              <a:t>team members</a:t>
            </a:r>
          </a:p>
        </p:txBody>
      </p:sp>
      <p:grpSp>
        <p:nvGrpSpPr>
          <p:cNvPr id="38" name="Group 37">
            <a:extLst>
              <a:ext uri="{FF2B5EF4-FFF2-40B4-BE49-F238E27FC236}">
                <a16:creationId xmlns:a16="http://schemas.microsoft.com/office/drawing/2014/main" id="{A5F02699-54CD-2063-7618-ED8345929F8F}"/>
              </a:ext>
            </a:extLst>
          </p:cNvPr>
          <p:cNvGrpSpPr/>
          <p:nvPr/>
        </p:nvGrpSpPr>
        <p:grpSpPr>
          <a:xfrm>
            <a:off x="4512563" y="1734963"/>
            <a:ext cx="2481971" cy="645070"/>
            <a:chOff x="4391029" y="1847513"/>
            <a:chExt cx="2481971" cy="645070"/>
          </a:xfrm>
        </p:grpSpPr>
        <p:sp>
          <p:nvSpPr>
            <p:cNvPr id="21" name="TextBox 20">
              <a:extLst>
                <a:ext uri="{FF2B5EF4-FFF2-40B4-BE49-F238E27FC236}">
                  <a16:creationId xmlns:a16="http://schemas.microsoft.com/office/drawing/2014/main" id="{823971F4-3E65-5203-B042-707BA6C1C2BB}"/>
                </a:ext>
              </a:extLst>
            </p:cNvPr>
            <p:cNvSpPr txBox="1"/>
            <p:nvPr/>
          </p:nvSpPr>
          <p:spPr>
            <a:xfrm>
              <a:off x="4482269" y="2036183"/>
              <a:ext cx="239073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a:ea typeface="+mn-ea"/>
                  <a:cs typeface="+mn-cs"/>
                </a:rPr>
                <a:t>Assembly and t</a:t>
              </a:r>
              <a:r>
                <a:rPr kumimoji="0" lang="en-US" sz="1000" b="0" i="0" u="none" strike="noStrike" kern="1200" cap="none" spc="0" normalizeH="0" baseline="0" noProof="0" err="1">
                  <a:ln>
                    <a:noFill/>
                  </a:ln>
                  <a:solidFill>
                    <a:srgbClr val="FFFFFF"/>
                  </a:solidFill>
                  <a:effectLst/>
                  <a:uLnTx/>
                  <a:uFillTx/>
                  <a:latin typeface="Arial" panose="020B0604020202020204"/>
                  <a:ea typeface="+mn-ea"/>
                  <a:cs typeface="+mn-cs"/>
                </a:rPr>
                <a:t>est</a:t>
              </a:r>
              <a:r>
                <a:rPr kumimoji="0" lang="en-US" sz="1000" b="0" i="0" u="none" strike="noStrike" kern="1200" cap="none" spc="0" normalizeH="0" baseline="0" noProof="0">
                  <a:ln>
                    <a:noFill/>
                  </a:ln>
                  <a:solidFill>
                    <a:srgbClr val="FFFFFF"/>
                  </a:solidFill>
                  <a:effectLst/>
                  <a:uLnTx/>
                  <a:uFillTx/>
                  <a:latin typeface="Arial" panose="020B0604020202020204"/>
                  <a:ea typeface="+mn-ea"/>
                  <a:cs typeface="+mn-cs"/>
                </a:rPr>
                <a:t> m</a:t>
              </a:r>
              <a:r>
                <a:rPr kumimoji="0" lang="en-US" sz="1000" b="0" i="0" u="none" strike="noStrike" kern="1200" cap="none" spc="0" normalizeH="0" baseline="0" noProof="0" err="1">
                  <a:ln>
                    <a:noFill/>
                  </a:ln>
                  <a:solidFill>
                    <a:srgbClr val="FFFFFF"/>
                  </a:solidFill>
                  <a:effectLst/>
                  <a:uLnTx/>
                  <a:uFillTx/>
                  <a:latin typeface="Arial" panose="020B0604020202020204"/>
                  <a:ea typeface="+mn-ea"/>
                  <a:cs typeface="+mn-cs"/>
                </a:rPr>
                <a:t>anufacturing</a:t>
              </a:r>
              <a:r>
                <a:rPr kumimoji="0" lang="en-US" sz="1000" b="0" i="0" u="none" strike="noStrike" kern="1200" cap="none" spc="0" normalizeH="0" baseline="0" noProof="0">
                  <a:ln>
                    <a:noFill/>
                  </a:ln>
                  <a:solidFill>
                    <a:srgbClr val="FFFFFF"/>
                  </a:solidFill>
                  <a:effectLst/>
                  <a:uLnTx/>
                  <a:uFillTx/>
                  <a:latin typeface="Arial" panose="020B0604020202020204"/>
                  <a:ea typeface="+mn-ea"/>
                  <a:cs typeface="+mn-cs"/>
                </a:rPr>
                <a:t> s</a:t>
              </a:r>
              <a:r>
                <a:rPr kumimoji="0" lang="en-US" sz="1000" b="0" i="0" u="none" strike="noStrike" kern="1200" cap="none" spc="0" normalizeH="0" baseline="0" noProof="0" err="1">
                  <a:ln>
                    <a:noFill/>
                  </a:ln>
                  <a:solidFill>
                    <a:srgbClr val="FFFFFF"/>
                  </a:solidFill>
                  <a:effectLst/>
                  <a:uLnTx/>
                  <a:uFillTx/>
                  <a:latin typeface="Arial" panose="020B0604020202020204"/>
                  <a:ea typeface="+mn-ea"/>
                  <a:cs typeface="+mn-cs"/>
                </a:rPr>
                <a:t>ites</a:t>
              </a: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0990F073-32E4-30A3-7290-0A4A9B2B93E7}"/>
                </a:ext>
              </a:extLst>
            </p:cNvPr>
            <p:cNvSpPr txBox="1"/>
            <p:nvPr/>
          </p:nvSpPr>
          <p:spPr>
            <a:xfrm>
              <a:off x="4476186" y="2238667"/>
              <a:ext cx="220631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a:ea typeface="+mn-ea"/>
                  <a:cs typeface="+mn-cs"/>
                </a:rPr>
                <a:t>Micron offices</a:t>
              </a:r>
            </a:p>
          </p:txBody>
        </p:sp>
        <p:sp>
          <p:nvSpPr>
            <p:cNvPr id="23" name="Oval 22">
              <a:extLst>
                <a:ext uri="{FF2B5EF4-FFF2-40B4-BE49-F238E27FC236}">
                  <a16:creationId xmlns:a16="http://schemas.microsoft.com/office/drawing/2014/main" id="{7AB1D84E-830F-93A7-F93B-D10BA511DADC}"/>
                </a:ext>
              </a:extLst>
            </p:cNvPr>
            <p:cNvSpPr/>
            <p:nvPr/>
          </p:nvSpPr>
          <p:spPr>
            <a:xfrm>
              <a:off x="4391029" y="2113026"/>
              <a:ext cx="109728" cy="109728"/>
            </a:xfrm>
            <a:prstGeom prst="ellipse">
              <a:avLst/>
            </a:prstGeom>
            <a:solidFill>
              <a:srgbClr val="32C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2BFC0E96-E93B-E5D0-A85F-A7D31D26A9CF}"/>
                </a:ext>
              </a:extLst>
            </p:cNvPr>
            <p:cNvSpPr/>
            <p:nvPr/>
          </p:nvSpPr>
          <p:spPr>
            <a:xfrm>
              <a:off x="4391029" y="2305985"/>
              <a:ext cx="109728" cy="1097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CEB88FA3-A486-4954-9292-CAB3998AFF33}"/>
                </a:ext>
              </a:extLst>
            </p:cNvPr>
            <p:cNvSpPr txBox="1"/>
            <p:nvPr/>
          </p:nvSpPr>
          <p:spPr>
            <a:xfrm>
              <a:off x="4476955" y="1847513"/>
              <a:ext cx="212498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a:ea typeface="+mn-ea"/>
                  <a:cs typeface="+mn-cs"/>
                </a:rPr>
                <a:t>Front-end manufacturing sites</a:t>
              </a:r>
            </a:p>
          </p:txBody>
        </p:sp>
        <p:sp>
          <p:nvSpPr>
            <p:cNvPr id="26" name="Oval 25">
              <a:extLst>
                <a:ext uri="{FF2B5EF4-FFF2-40B4-BE49-F238E27FC236}">
                  <a16:creationId xmlns:a16="http://schemas.microsoft.com/office/drawing/2014/main" id="{89C9607C-F11D-7DED-0B1C-6CEE8A06BBC8}"/>
                </a:ext>
              </a:extLst>
            </p:cNvPr>
            <p:cNvSpPr/>
            <p:nvPr/>
          </p:nvSpPr>
          <p:spPr>
            <a:xfrm>
              <a:off x="4391029" y="1914831"/>
              <a:ext cx="109728" cy="109728"/>
            </a:xfrm>
            <a:prstGeom prst="ellipse">
              <a:avLst/>
            </a:prstGeom>
            <a:solidFill>
              <a:srgbClr val="FFE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45" name="Group 44">
            <a:extLst>
              <a:ext uri="{FF2B5EF4-FFF2-40B4-BE49-F238E27FC236}">
                <a16:creationId xmlns:a16="http://schemas.microsoft.com/office/drawing/2014/main" id="{401B5453-8BD9-A653-17AF-DEB4762E26D6}"/>
              </a:ext>
            </a:extLst>
          </p:cNvPr>
          <p:cNvGrpSpPr/>
          <p:nvPr/>
        </p:nvGrpSpPr>
        <p:grpSpPr>
          <a:xfrm>
            <a:off x="5314681" y="3088141"/>
            <a:ext cx="345950" cy="992042"/>
            <a:chOff x="1815865" y="3088141"/>
            <a:chExt cx="345950" cy="992042"/>
          </a:xfrm>
        </p:grpSpPr>
        <p:sp>
          <p:nvSpPr>
            <p:cNvPr id="49" name="Circle">
              <a:extLst>
                <a:ext uri="{FF2B5EF4-FFF2-40B4-BE49-F238E27FC236}">
                  <a16:creationId xmlns:a16="http://schemas.microsoft.com/office/drawing/2014/main" id="{E06ADB56-E7F8-A6DD-C2EE-E33C45739F69}"/>
                </a:ext>
                <a:ext uri="{C183D7F6-B498-43B3-948B-1728B52AA6E4}">
                  <adec:decorative xmlns:adec="http://schemas.microsoft.com/office/drawing/2017/decorative" val="1"/>
                </a:ext>
              </a:extLst>
            </p:cNvPr>
            <p:cNvSpPr>
              <a:spLocks noChangeAspect="1"/>
            </p:cNvSpPr>
            <p:nvPr/>
          </p:nvSpPr>
          <p:spPr>
            <a:xfrm>
              <a:off x="1815865" y="3970455"/>
              <a:ext cx="109728" cy="109728"/>
            </a:xfrm>
            <a:prstGeom prst="ellipse">
              <a:avLst/>
            </a:prstGeom>
            <a:noFill/>
            <a:ln w="12700" cap="sq">
              <a:solidFill>
                <a:schemeClr val="tx1"/>
              </a:solidFill>
              <a:miter lim="800000"/>
            </a:ln>
          </p:spPr>
          <p:style>
            <a:lnRef idx="0">
              <a:schemeClr val="tx1"/>
            </a:lnRef>
            <a:fillRef idx="1">
              <a:schemeClr val="tx1"/>
            </a:fillRef>
            <a:effectRef idx="0">
              <a:srgbClr val="000000"/>
            </a:effectRef>
            <a:fontRef idx="minor">
              <a:schemeClr val="bg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47" name="Elbow Connector 46">
              <a:extLst>
                <a:ext uri="{FF2B5EF4-FFF2-40B4-BE49-F238E27FC236}">
                  <a16:creationId xmlns:a16="http://schemas.microsoft.com/office/drawing/2014/main" id="{3A56B0E7-CA56-1575-8388-87459609898C}"/>
                </a:ext>
              </a:extLst>
            </p:cNvPr>
            <p:cNvCxnSpPr>
              <a:cxnSpLocks/>
              <a:stCxn id="64" idx="1"/>
              <a:endCxn id="49" idx="0"/>
            </p:cNvCxnSpPr>
            <p:nvPr/>
          </p:nvCxnSpPr>
          <p:spPr>
            <a:xfrm rot="10800000" flipV="1">
              <a:off x="1870729" y="3088141"/>
              <a:ext cx="291086" cy="882314"/>
            </a:xfrm>
            <a:prstGeom prst="bentConnector2">
              <a:avLst/>
            </a:prstGeom>
            <a:ln w="9525" cap="sq">
              <a:miter lim="800000"/>
            </a:ln>
          </p:spPr>
          <p:style>
            <a:lnRef idx="1">
              <a:schemeClr val="tx1"/>
            </a:lnRef>
            <a:fillRef idx="0">
              <a:schemeClr val="tx1"/>
            </a:fillRef>
            <a:effectRef idx="0">
              <a:srgbClr val="000000"/>
            </a:effectRef>
            <a:fontRef idx="minor">
              <a:schemeClr val="bg1"/>
            </a:fontRef>
          </p:style>
        </p:cxnSp>
      </p:grpSp>
      <p:grpSp>
        <p:nvGrpSpPr>
          <p:cNvPr id="69" name="Group 68">
            <a:extLst>
              <a:ext uri="{FF2B5EF4-FFF2-40B4-BE49-F238E27FC236}">
                <a16:creationId xmlns:a16="http://schemas.microsoft.com/office/drawing/2014/main" id="{A013C647-076A-73CD-A00A-97B30BDE4B21}"/>
              </a:ext>
            </a:extLst>
          </p:cNvPr>
          <p:cNvGrpSpPr/>
          <p:nvPr/>
        </p:nvGrpSpPr>
        <p:grpSpPr>
          <a:xfrm>
            <a:off x="484629" y="3080424"/>
            <a:ext cx="1440964" cy="999759"/>
            <a:chOff x="484629" y="3080424"/>
            <a:chExt cx="1440964" cy="999759"/>
          </a:xfrm>
        </p:grpSpPr>
        <p:grpSp>
          <p:nvGrpSpPr>
            <p:cNvPr id="44" name="Group 43">
              <a:extLst>
                <a:ext uri="{FF2B5EF4-FFF2-40B4-BE49-F238E27FC236}">
                  <a16:creationId xmlns:a16="http://schemas.microsoft.com/office/drawing/2014/main" id="{C4BD6B4E-D02E-F0FF-FD9F-2BABB943B24E}"/>
                </a:ext>
              </a:extLst>
            </p:cNvPr>
            <p:cNvGrpSpPr/>
            <p:nvPr/>
          </p:nvGrpSpPr>
          <p:grpSpPr>
            <a:xfrm>
              <a:off x="1024358" y="3157368"/>
              <a:ext cx="901235" cy="922815"/>
              <a:chOff x="1024358" y="3157368"/>
              <a:chExt cx="901235" cy="922815"/>
            </a:xfrm>
          </p:grpSpPr>
          <p:sp>
            <p:nvSpPr>
              <p:cNvPr id="35" name="Circle">
                <a:extLst>
                  <a:ext uri="{FF2B5EF4-FFF2-40B4-BE49-F238E27FC236}">
                    <a16:creationId xmlns:a16="http://schemas.microsoft.com/office/drawing/2014/main" id="{701D29A6-361B-13BC-9A3B-7CAFC44BDA8F}"/>
                  </a:ext>
                  <a:ext uri="{C183D7F6-B498-43B3-948B-1728B52AA6E4}">
                    <adec:decorative xmlns:adec="http://schemas.microsoft.com/office/drawing/2017/decorative" val="1"/>
                  </a:ext>
                </a:extLst>
              </p:cNvPr>
              <p:cNvSpPr>
                <a:spLocks noChangeAspect="1"/>
              </p:cNvSpPr>
              <p:nvPr/>
            </p:nvSpPr>
            <p:spPr>
              <a:xfrm>
                <a:off x="1815865" y="3970455"/>
                <a:ext cx="109728" cy="109728"/>
              </a:xfrm>
              <a:prstGeom prst="ellipse">
                <a:avLst/>
              </a:prstGeom>
              <a:noFill/>
              <a:ln w="12700" cap="sq">
                <a:solidFill>
                  <a:schemeClr val="tx1"/>
                </a:solidFill>
                <a:miter lim="800000"/>
              </a:ln>
            </p:spPr>
            <p:style>
              <a:lnRef idx="0">
                <a:schemeClr val="tx1"/>
              </a:lnRef>
              <a:fillRef idx="1">
                <a:schemeClr val="tx1"/>
              </a:fillRef>
              <a:effectRef idx="0">
                <a:srgbClr val="000000"/>
              </a:effectRef>
              <a:fontRef idx="minor">
                <a:schemeClr val="bg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40" name="Elbow Connector 39">
                <a:extLst>
                  <a:ext uri="{FF2B5EF4-FFF2-40B4-BE49-F238E27FC236}">
                    <a16:creationId xmlns:a16="http://schemas.microsoft.com/office/drawing/2014/main" id="{676DAA6B-4CD3-AA19-3138-AA3E4D725BEF}"/>
                  </a:ext>
                </a:extLst>
              </p:cNvPr>
              <p:cNvCxnSpPr>
                <a:cxnSpLocks/>
                <a:stCxn id="54" idx="3"/>
                <a:endCxn id="35" idx="0"/>
              </p:cNvCxnSpPr>
              <p:nvPr/>
            </p:nvCxnSpPr>
            <p:spPr>
              <a:xfrm>
                <a:off x="1024358" y="3157368"/>
                <a:ext cx="846371" cy="813087"/>
              </a:xfrm>
              <a:prstGeom prst="bentConnector2">
                <a:avLst/>
              </a:prstGeom>
              <a:ln w="9525" cap="sq">
                <a:miter lim="800000"/>
              </a:ln>
            </p:spPr>
            <p:style>
              <a:lnRef idx="1">
                <a:schemeClr val="tx1"/>
              </a:lnRef>
              <a:fillRef idx="0">
                <a:schemeClr val="tx1"/>
              </a:fillRef>
              <a:effectRef idx="0">
                <a:srgbClr val="000000"/>
              </a:effectRef>
              <a:fontRef idx="minor">
                <a:schemeClr val="bg1"/>
              </a:fontRef>
            </p:style>
          </p:cxnSp>
        </p:grpSp>
        <p:sp>
          <p:nvSpPr>
            <p:cNvPr id="54" name="TextBox 53">
              <a:extLst>
                <a:ext uri="{FF2B5EF4-FFF2-40B4-BE49-F238E27FC236}">
                  <a16:creationId xmlns:a16="http://schemas.microsoft.com/office/drawing/2014/main" id="{8FEE2E88-81BF-B94D-AB7B-0ECCE14AFF13}"/>
                </a:ext>
              </a:extLst>
            </p:cNvPr>
            <p:cNvSpPr txBox="1"/>
            <p:nvPr/>
          </p:nvSpPr>
          <p:spPr>
            <a:xfrm>
              <a:off x="484629" y="3080424"/>
              <a:ext cx="539729"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Canada</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6" name="Group 85">
            <a:extLst>
              <a:ext uri="{FF2B5EF4-FFF2-40B4-BE49-F238E27FC236}">
                <a16:creationId xmlns:a16="http://schemas.microsoft.com/office/drawing/2014/main" id="{CB2D2547-7B69-4E9B-9F54-706350DB3B5A}"/>
              </a:ext>
            </a:extLst>
          </p:cNvPr>
          <p:cNvGrpSpPr/>
          <p:nvPr/>
        </p:nvGrpSpPr>
        <p:grpSpPr>
          <a:xfrm>
            <a:off x="484629" y="4477808"/>
            <a:ext cx="1429845" cy="153888"/>
            <a:chOff x="484629" y="4477808"/>
            <a:chExt cx="1429845" cy="153888"/>
          </a:xfrm>
        </p:grpSpPr>
        <p:grpSp>
          <p:nvGrpSpPr>
            <p:cNvPr id="15" name="Group 14">
              <a:extLst>
                <a:ext uri="{FF2B5EF4-FFF2-40B4-BE49-F238E27FC236}">
                  <a16:creationId xmlns:a16="http://schemas.microsoft.com/office/drawing/2014/main" id="{49486F83-40EF-265A-FBA2-362E11B56E27}"/>
                </a:ext>
              </a:extLst>
            </p:cNvPr>
            <p:cNvGrpSpPr/>
            <p:nvPr/>
          </p:nvGrpSpPr>
          <p:grpSpPr>
            <a:xfrm>
              <a:off x="1371734" y="4499888"/>
              <a:ext cx="542740" cy="109728"/>
              <a:chOff x="1371734" y="3442477"/>
              <a:chExt cx="542740" cy="109728"/>
            </a:xfrm>
          </p:grpSpPr>
          <p:cxnSp>
            <p:nvCxnSpPr>
              <p:cNvPr id="17" name="Line">
                <a:extLst>
                  <a:ext uri="{FF2B5EF4-FFF2-40B4-BE49-F238E27FC236}">
                    <a16:creationId xmlns:a16="http://schemas.microsoft.com/office/drawing/2014/main" id="{ADF690D3-328A-0D64-BAF5-67ED5EF25787}"/>
                  </a:ext>
                  <a:ext uri="{C183D7F6-B498-43B3-948B-1728B52AA6E4}">
                    <adec:decorative xmlns:adec="http://schemas.microsoft.com/office/drawing/2017/decorative" val="1"/>
                  </a:ext>
                </a:extLst>
              </p:cNvPr>
              <p:cNvCxnSpPr>
                <a:cxnSpLocks/>
                <a:stCxn id="57" idx="3"/>
                <a:endCxn id="18" idx="2"/>
              </p:cNvCxnSpPr>
              <p:nvPr/>
            </p:nvCxnSpPr>
            <p:spPr>
              <a:xfrm>
                <a:off x="1371734" y="3497341"/>
                <a:ext cx="433012" cy="0"/>
              </a:xfrm>
              <a:prstGeom prst="line">
                <a:avLst/>
              </a:prstGeom>
              <a:ln w="12700" cap="flat">
                <a:solidFill>
                  <a:schemeClr val="tx1"/>
                </a:solidFill>
                <a:miter lim="800000"/>
                <a:headEnd type="none"/>
                <a:tailEnd type="none"/>
              </a:ln>
            </p:spPr>
            <p:style>
              <a:lnRef idx="1">
                <a:schemeClr val="tx1"/>
              </a:lnRef>
              <a:fillRef idx="0">
                <a:schemeClr val="tx1"/>
              </a:fillRef>
              <a:effectRef idx="0">
                <a:srgbClr val="000000"/>
              </a:effectRef>
              <a:fontRef idx="minor">
                <a:schemeClr val="bg1"/>
              </a:fontRef>
            </p:style>
          </p:cxnSp>
          <p:sp>
            <p:nvSpPr>
              <p:cNvPr id="18" name="Circle">
                <a:extLst>
                  <a:ext uri="{FF2B5EF4-FFF2-40B4-BE49-F238E27FC236}">
                    <a16:creationId xmlns:a16="http://schemas.microsoft.com/office/drawing/2014/main" id="{4BD51710-8D0B-ECEB-D657-1F3D3EA898B8}"/>
                  </a:ext>
                  <a:ext uri="{C183D7F6-B498-43B3-948B-1728B52AA6E4}">
                    <adec:decorative xmlns:adec="http://schemas.microsoft.com/office/drawing/2017/decorative" val="1"/>
                  </a:ext>
                </a:extLst>
              </p:cNvPr>
              <p:cNvSpPr>
                <a:spLocks noChangeAspect="1"/>
              </p:cNvSpPr>
              <p:nvPr/>
            </p:nvSpPr>
            <p:spPr>
              <a:xfrm>
                <a:off x="1804746" y="3442477"/>
                <a:ext cx="109728" cy="109728"/>
              </a:xfrm>
              <a:prstGeom prst="ellipse">
                <a:avLst/>
              </a:prstGeom>
              <a:noFill/>
              <a:ln w="12700" cap="sq">
                <a:solidFill>
                  <a:schemeClr val="tx1"/>
                </a:solidFill>
                <a:miter lim="800000"/>
              </a:ln>
            </p:spPr>
            <p:style>
              <a:lnRef idx="0">
                <a:schemeClr val="tx1"/>
              </a:lnRef>
              <a:fillRef idx="1">
                <a:schemeClr val="tx1"/>
              </a:fillRef>
              <a:effectRef idx="0">
                <a:srgbClr val="000000"/>
              </a:effectRef>
              <a:fontRef idx="minor">
                <a:schemeClr val="bg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57" name="TextBox 56">
              <a:extLst>
                <a:ext uri="{FF2B5EF4-FFF2-40B4-BE49-F238E27FC236}">
                  <a16:creationId xmlns:a16="http://schemas.microsoft.com/office/drawing/2014/main" id="{5F0E5100-CFFF-C57E-A7C9-510564502617}"/>
                </a:ext>
              </a:extLst>
            </p:cNvPr>
            <p:cNvSpPr txBox="1"/>
            <p:nvPr/>
          </p:nvSpPr>
          <p:spPr>
            <a:xfrm>
              <a:off x="484629" y="4477808"/>
              <a:ext cx="887105"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United States</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grpSp>
      <p:sp>
        <p:nvSpPr>
          <p:cNvPr id="64" name="TextBox 63">
            <a:extLst>
              <a:ext uri="{FF2B5EF4-FFF2-40B4-BE49-F238E27FC236}">
                <a16:creationId xmlns:a16="http://schemas.microsoft.com/office/drawing/2014/main" id="{898FB012-D4F1-B27D-39EC-DB7EDECE6FEB}"/>
              </a:ext>
            </a:extLst>
          </p:cNvPr>
          <p:cNvSpPr txBox="1"/>
          <p:nvPr/>
        </p:nvSpPr>
        <p:spPr>
          <a:xfrm>
            <a:off x="5660631" y="3011197"/>
            <a:ext cx="435369"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 China</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grpSp>
        <p:nvGrpSpPr>
          <p:cNvPr id="71" name="Group 70">
            <a:extLst>
              <a:ext uri="{FF2B5EF4-FFF2-40B4-BE49-F238E27FC236}">
                <a16:creationId xmlns:a16="http://schemas.microsoft.com/office/drawing/2014/main" id="{09D77919-9608-DB7B-AE6B-9734FB6D5502}"/>
              </a:ext>
            </a:extLst>
          </p:cNvPr>
          <p:cNvGrpSpPr/>
          <p:nvPr/>
        </p:nvGrpSpPr>
        <p:grpSpPr>
          <a:xfrm>
            <a:off x="3966381" y="3288743"/>
            <a:ext cx="770465" cy="1140017"/>
            <a:chOff x="1815865" y="2940165"/>
            <a:chExt cx="770465" cy="1140018"/>
          </a:xfrm>
        </p:grpSpPr>
        <p:grpSp>
          <p:nvGrpSpPr>
            <p:cNvPr id="72" name="Group 71">
              <a:extLst>
                <a:ext uri="{FF2B5EF4-FFF2-40B4-BE49-F238E27FC236}">
                  <a16:creationId xmlns:a16="http://schemas.microsoft.com/office/drawing/2014/main" id="{9EF85596-51A4-953D-EEB1-C4E9EB54BEA9}"/>
                </a:ext>
              </a:extLst>
            </p:cNvPr>
            <p:cNvGrpSpPr/>
            <p:nvPr/>
          </p:nvGrpSpPr>
          <p:grpSpPr>
            <a:xfrm>
              <a:off x="1815865" y="3017108"/>
              <a:ext cx="230736" cy="1063075"/>
              <a:chOff x="1815865" y="3017108"/>
              <a:chExt cx="230736" cy="1063075"/>
            </a:xfrm>
          </p:grpSpPr>
          <p:sp>
            <p:nvSpPr>
              <p:cNvPr id="74" name="Circle">
                <a:extLst>
                  <a:ext uri="{FF2B5EF4-FFF2-40B4-BE49-F238E27FC236}">
                    <a16:creationId xmlns:a16="http://schemas.microsoft.com/office/drawing/2014/main" id="{9E36CE4C-B418-1054-687F-0ED98E6DC60D}"/>
                  </a:ext>
                  <a:ext uri="{C183D7F6-B498-43B3-948B-1728B52AA6E4}">
                    <adec:decorative xmlns:adec="http://schemas.microsoft.com/office/drawing/2017/decorative" val="1"/>
                  </a:ext>
                </a:extLst>
              </p:cNvPr>
              <p:cNvSpPr>
                <a:spLocks noChangeAspect="1"/>
              </p:cNvSpPr>
              <p:nvPr/>
            </p:nvSpPr>
            <p:spPr>
              <a:xfrm>
                <a:off x="1815865" y="3970455"/>
                <a:ext cx="109728" cy="109728"/>
              </a:xfrm>
              <a:prstGeom prst="ellipse">
                <a:avLst/>
              </a:prstGeom>
              <a:noFill/>
              <a:ln w="12700" cap="sq">
                <a:solidFill>
                  <a:schemeClr val="tx1"/>
                </a:solidFill>
                <a:miter lim="800000"/>
              </a:ln>
            </p:spPr>
            <p:style>
              <a:lnRef idx="0">
                <a:schemeClr val="tx1"/>
              </a:lnRef>
              <a:fillRef idx="1">
                <a:schemeClr val="tx1"/>
              </a:fillRef>
              <a:effectRef idx="0">
                <a:srgbClr val="000000"/>
              </a:effectRef>
              <a:fontRef idx="minor">
                <a:schemeClr val="bg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75" name="Elbow Connector 74">
                <a:extLst>
                  <a:ext uri="{FF2B5EF4-FFF2-40B4-BE49-F238E27FC236}">
                    <a16:creationId xmlns:a16="http://schemas.microsoft.com/office/drawing/2014/main" id="{6CFEFFD5-ACB3-9E2F-2441-9D572BE563B4}"/>
                  </a:ext>
                </a:extLst>
              </p:cNvPr>
              <p:cNvCxnSpPr>
                <a:cxnSpLocks/>
                <a:stCxn id="73" idx="1"/>
                <a:endCxn id="74" idx="0"/>
              </p:cNvCxnSpPr>
              <p:nvPr/>
            </p:nvCxnSpPr>
            <p:spPr>
              <a:xfrm rot="10800000" flipV="1">
                <a:off x="1870729" y="3017108"/>
                <a:ext cx="175872" cy="953346"/>
              </a:xfrm>
              <a:prstGeom prst="bentConnector2">
                <a:avLst/>
              </a:prstGeom>
              <a:ln w="9525" cap="sq">
                <a:miter lim="800000"/>
              </a:ln>
            </p:spPr>
            <p:style>
              <a:lnRef idx="1">
                <a:schemeClr val="tx1"/>
              </a:lnRef>
              <a:fillRef idx="0">
                <a:schemeClr val="tx1"/>
              </a:fillRef>
              <a:effectRef idx="0">
                <a:srgbClr val="000000"/>
              </a:effectRef>
              <a:fontRef idx="minor">
                <a:schemeClr val="bg1"/>
              </a:fontRef>
            </p:style>
          </p:cxnSp>
        </p:grpSp>
        <p:sp>
          <p:nvSpPr>
            <p:cNvPr id="73" name="TextBox 72">
              <a:extLst>
                <a:ext uri="{FF2B5EF4-FFF2-40B4-BE49-F238E27FC236}">
                  <a16:creationId xmlns:a16="http://schemas.microsoft.com/office/drawing/2014/main" id="{C935BA15-339C-C46C-F28F-133ACDDD5AA0}"/>
                </a:ext>
              </a:extLst>
            </p:cNvPr>
            <p:cNvSpPr txBox="1"/>
            <p:nvPr/>
          </p:nvSpPr>
          <p:spPr>
            <a:xfrm>
              <a:off x="2046601" y="2940165"/>
              <a:ext cx="539729"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 Europe</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2" name="Group 91">
            <a:extLst>
              <a:ext uri="{FF2B5EF4-FFF2-40B4-BE49-F238E27FC236}">
                <a16:creationId xmlns:a16="http://schemas.microsoft.com/office/drawing/2014/main" id="{62B9B3FB-F55F-219C-38E6-85CA3088F3D7}"/>
              </a:ext>
            </a:extLst>
          </p:cNvPr>
          <p:cNvGrpSpPr/>
          <p:nvPr/>
        </p:nvGrpSpPr>
        <p:grpSpPr>
          <a:xfrm>
            <a:off x="5767878" y="3859802"/>
            <a:ext cx="1563100" cy="760534"/>
            <a:chOff x="1815865" y="3319648"/>
            <a:chExt cx="1563100" cy="760535"/>
          </a:xfrm>
        </p:grpSpPr>
        <p:grpSp>
          <p:nvGrpSpPr>
            <p:cNvPr id="93" name="Group 92">
              <a:extLst>
                <a:ext uri="{FF2B5EF4-FFF2-40B4-BE49-F238E27FC236}">
                  <a16:creationId xmlns:a16="http://schemas.microsoft.com/office/drawing/2014/main" id="{65841B56-2D0B-9FC9-0100-7DFB73B08383}"/>
                </a:ext>
              </a:extLst>
            </p:cNvPr>
            <p:cNvGrpSpPr/>
            <p:nvPr/>
          </p:nvGrpSpPr>
          <p:grpSpPr>
            <a:xfrm>
              <a:off x="1815865" y="3396592"/>
              <a:ext cx="746332" cy="683591"/>
              <a:chOff x="1815865" y="3396592"/>
              <a:chExt cx="746332" cy="683591"/>
            </a:xfrm>
          </p:grpSpPr>
          <p:sp>
            <p:nvSpPr>
              <p:cNvPr id="95" name="Circle">
                <a:extLst>
                  <a:ext uri="{FF2B5EF4-FFF2-40B4-BE49-F238E27FC236}">
                    <a16:creationId xmlns:a16="http://schemas.microsoft.com/office/drawing/2014/main" id="{1E31D77E-8C3E-0FD8-AEEA-D8E69AE3E05E}"/>
                  </a:ext>
                  <a:ext uri="{C183D7F6-B498-43B3-948B-1728B52AA6E4}">
                    <adec:decorative xmlns:adec="http://schemas.microsoft.com/office/drawing/2017/decorative" val="1"/>
                  </a:ext>
                </a:extLst>
              </p:cNvPr>
              <p:cNvSpPr>
                <a:spLocks noChangeAspect="1"/>
              </p:cNvSpPr>
              <p:nvPr/>
            </p:nvSpPr>
            <p:spPr>
              <a:xfrm>
                <a:off x="1815865" y="3970455"/>
                <a:ext cx="109728" cy="109728"/>
              </a:xfrm>
              <a:prstGeom prst="ellipse">
                <a:avLst/>
              </a:prstGeom>
              <a:noFill/>
              <a:ln w="12700" cap="sq">
                <a:solidFill>
                  <a:schemeClr val="tx1"/>
                </a:solidFill>
                <a:miter lim="800000"/>
              </a:ln>
            </p:spPr>
            <p:style>
              <a:lnRef idx="0">
                <a:schemeClr val="tx1"/>
              </a:lnRef>
              <a:fillRef idx="1">
                <a:schemeClr val="tx1"/>
              </a:fillRef>
              <a:effectRef idx="0">
                <a:srgbClr val="000000"/>
              </a:effectRef>
              <a:fontRef idx="minor">
                <a:schemeClr val="bg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96" name="Elbow Connector 95">
                <a:extLst>
                  <a:ext uri="{FF2B5EF4-FFF2-40B4-BE49-F238E27FC236}">
                    <a16:creationId xmlns:a16="http://schemas.microsoft.com/office/drawing/2014/main" id="{3CB4A4E3-2188-A201-7246-11A9533FE1BE}"/>
                  </a:ext>
                </a:extLst>
              </p:cNvPr>
              <p:cNvCxnSpPr>
                <a:cxnSpLocks/>
                <a:stCxn id="94" idx="1"/>
                <a:endCxn id="95" idx="0"/>
              </p:cNvCxnSpPr>
              <p:nvPr/>
            </p:nvCxnSpPr>
            <p:spPr>
              <a:xfrm rot="10800000" flipV="1">
                <a:off x="1870729" y="3396592"/>
                <a:ext cx="691468" cy="573863"/>
              </a:xfrm>
              <a:prstGeom prst="bentConnector2">
                <a:avLst/>
              </a:prstGeom>
              <a:ln w="9525" cap="sq">
                <a:miter lim="800000"/>
              </a:ln>
            </p:spPr>
            <p:style>
              <a:lnRef idx="1">
                <a:schemeClr val="tx1"/>
              </a:lnRef>
              <a:fillRef idx="0">
                <a:schemeClr val="tx1"/>
              </a:fillRef>
              <a:effectRef idx="0">
                <a:srgbClr val="000000"/>
              </a:effectRef>
              <a:fontRef idx="minor">
                <a:schemeClr val="bg1"/>
              </a:fontRef>
            </p:style>
          </p:cxnSp>
        </p:grpSp>
        <p:sp>
          <p:nvSpPr>
            <p:cNvPr id="94" name="TextBox 93">
              <a:extLst>
                <a:ext uri="{FF2B5EF4-FFF2-40B4-BE49-F238E27FC236}">
                  <a16:creationId xmlns:a16="http://schemas.microsoft.com/office/drawing/2014/main" id="{8BE957D1-396F-8F33-2817-D6F26D992D58}"/>
                </a:ext>
              </a:extLst>
            </p:cNvPr>
            <p:cNvSpPr txBox="1"/>
            <p:nvPr/>
          </p:nvSpPr>
          <p:spPr>
            <a:xfrm>
              <a:off x="2562197" y="3319648"/>
              <a:ext cx="816768"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 South Korea</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9" name="Group 98">
            <a:extLst>
              <a:ext uri="{FF2B5EF4-FFF2-40B4-BE49-F238E27FC236}">
                <a16:creationId xmlns:a16="http://schemas.microsoft.com/office/drawing/2014/main" id="{9566D008-B183-1AE3-EB01-BCD7B2AB0BB3}"/>
              </a:ext>
            </a:extLst>
          </p:cNvPr>
          <p:cNvGrpSpPr/>
          <p:nvPr/>
        </p:nvGrpSpPr>
        <p:grpSpPr>
          <a:xfrm>
            <a:off x="5968230" y="4380329"/>
            <a:ext cx="1351265" cy="153888"/>
            <a:chOff x="2027700" y="3330058"/>
            <a:chExt cx="1351265" cy="153888"/>
          </a:xfrm>
        </p:grpSpPr>
        <p:grpSp>
          <p:nvGrpSpPr>
            <p:cNvPr id="100" name="Group 99">
              <a:extLst>
                <a:ext uri="{FF2B5EF4-FFF2-40B4-BE49-F238E27FC236}">
                  <a16:creationId xmlns:a16="http://schemas.microsoft.com/office/drawing/2014/main" id="{DD564C9F-04CC-8AF2-923F-F1B1B03652AD}"/>
                </a:ext>
              </a:extLst>
            </p:cNvPr>
            <p:cNvGrpSpPr/>
            <p:nvPr/>
          </p:nvGrpSpPr>
          <p:grpSpPr>
            <a:xfrm>
              <a:off x="2027700" y="3352139"/>
              <a:ext cx="534498" cy="109728"/>
              <a:chOff x="2027700" y="3352139"/>
              <a:chExt cx="534498" cy="109728"/>
            </a:xfrm>
          </p:grpSpPr>
          <p:sp>
            <p:nvSpPr>
              <p:cNvPr id="102" name="Circle">
                <a:extLst>
                  <a:ext uri="{FF2B5EF4-FFF2-40B4-BE49-F238E27FC236}">
                    <a16:creationId xmlns:a16="http://schemas.microsoft.com/office/drawing/2014/main" id="{9B98BD7C-15CA-9D44-2225-CB629316A3EC}"/>
                  </a:ext>
                  <a:ext uri="{C183D7F6-B498-43B3-948B-1728B52AA6E4}">
                    <adec:decorative xmlns:adec="http://schemas.microsoft.com/office/drawing/2017/decorative" val="1"/>
                  </a:ext>
                </a:extLst>
              </p:cNvPr>
              <p:cNvSpPr>
                <a:spLocks noChangeAspect="1"/>
              </p:cNvSpPr>
              <p:nvPr/>
            </p:nvSpPr>
            <p:spPr>
              <a:xfrm>
                <a:off x="2027700" y="3352139"/>
                <a:ext cx="109728" cy="109728"/>
              </a:xfrm>
              <a:prstGeom prst="ellipse">
                <a:avLst/>
              </a:prstGeom>
              <a:noFill/>
              <a:ln w="12700" cap="sq">
                <a:solidFill>
                  <a:schemeClr val="tx1"/>
                </a:solidFill>
                <a:miter lim="800000"/>
              </a:ln>
            </p:spPr>
            <p:style>
              <a:lnRef idx="0">
                <a:schemeClr val="tx1"/>
              </a:lnRef>
              <a:fillRef idx="1">
                <a:schemeClr val="tx1"/>
              </a:fillRef>
              <a:effectRef idx="0">
                <a:srgbClr val="000000"/>
              </a:effectRef>
              <a:fontRef idx="minor">
                <a:schemeClr val="bg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103" name="Elbow Connector 102">
                <a:extLst>
                  <a:ext uri="{FF2B5EF4-FFF2-40B4-BE49-F238E27FC236}">
                    <a16:creationId xmlns:a16="http://schemas.microsoft.com/office/drawing/2014/main" id="{3493077B-66BB-63D3-FDD1-7F760D100E6F}"/>
                  </a:ext>
                </a:extLst>
              </p:cNvPr>
              <p:cNvCxnSpPr>
                <a:cxnSpLocks/>
                <a:stCxn id="101" idx="1"/>
                <a:endCxn id="102" idx="6"/>
              </p:cNvCxnSpPr>
              <p:nvPr/>
            </p:nvCxnSpPr>
            <p:spPr>
              <a:xfrm rot="10800000" flipV="1">
                <a:off x="2137429" y="3407001"/>
                <a:ext cx="424769" cy="1"/>
              </a:xfrm>
              <a:prstGeom prst="bentConnector3">
                <a:avLst>
                  <a:gd name="adj1" fmla="val 50000"/>
                </a:avLst>
              </a:prstGeom>
              <a:ln w="9525" cap="sq">
                <a:miter lim="800000"/>
              </a:ln>
            </p:spPr>
            <p:style>
              <a:lnRef idx="1">
                <a:schemeClr val="tx1"/>
              </a:lnRef>
              <a:fillRef idx="0">
                <a:schemeClr val="tx1"/>
              </a:fillRef>
              <a:effectRef idx="0">
                <a:srgbClr val="000000"/>
              </a:effectRef>
              <a:fontRef idx="minor">
                <a:schemeClr val="bg1"/>
              </a:fontRef>
            </p:style>
          </p:cxnSp>
        </p:grpSp>
        <p:sp>
          <p:nvSpPr>
            <p:cNvPr id="101" name="TextBox 100">
              <a:extLst>
                <a:ext uri="{FF2B5EF4-FFF2-40B4-BE49-F238E27FC236}">
                  <a16:creationId xmlns:a16="http://schemas.microsoft.com/office/drawing/2014/main" id="{0A357D36-0FBE-6DEA-0CD1-5118DF6A412E}"/>
                </a:ext>
              </a:extLst>
            </p:cNvPr>
            <p:cNvSpPr txBox="1"/>
            <p:nvPr/>
          </p:nvSpPr>
          <p:spPr>
            <a:xfrm>
              <a:off x="2562197" y="3330058"/>
              <a:ext cx="816768"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 Japan </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9" name="Group 108">
            <a:extLst>
              <a:ext uri="{FF2B5EF4-FFF2-40B4-BE49-F238E27FC236}">
                <a16:creationId xmlns:a16="http://schemas.microsoft.com/office/drawing/2014/main" id="{F4D4D982-B7D5-6547-F2CA-34440DA7173F}"/>
              </a:ext>
            </a:extLst>
          </p:cNvPr>
          <p:cNvGrpSpPr/>
          <p:nvPr/>
        </p:nvGrpSpPr>
        <p:grpSpPr>
          <a:xfrm>
            <a:off x="5708949" y="4766568"/>
            <a:ext cx="1622029" cy="153888"/>
            <a:chOff x="1756936" y="3330058"/>
            <a:chExt cx="1622029" cy="153888"/>
          </a:xfrm>
        </p:grpSpPr>
        <p:grpSp>
          <p:nvGrpSpPr>
            <p:cNvPr id="110" name="Group 109">
              <a:extLst>
                <a:ext uri="{FF2B5EF4-FFF2-40B4-BE49-F238E27FC236}">
                  <a16:creationId xmlns:a16="http://schemas.microsoft.com/office/drawing/2014/main" id="{C43634A5-9F2B-5C0C-8606-3C447F6BD973}"/>
                </a:ext>
              </a:extLst>
            </p:cNvPr>
            <p:cNvGrpSpPr/>
            <p:nvPr/>
          </p:nvGrpSpPr>
          <p:grpSpPr>
            <a:xfrm>
              <a:off x="1756936" y="3352139"/>
              <a:ext cx="805262" cy="109728"/>
              <a:chOff x="1756936" y="3352139"/>
              <a:chExt cx="805262" cy="109728"/>
            </a:xfrm>
          </p:grpSpPr>
          <p:sp>
            <p:nvSpPr>
              <p:cNvPr id="112" name="Circle">
                <a:extLst>
                  <a:ext uri="{FF2B5EF4-FFF2-40B4-BE49-F238E27FC236}">
                    <a16:creationId xmlns:a16="http://schemas.microsoft.com/office/drawing/2014/main" id="{75CEFB22-FCBE-788C-8804-F1AF64B058B2}"/>
                  </a:ext>
                  <a:ext uri="{C183D7F6-B498-43B3-948B-1728B52AA6E4}">
                    <adec:decorative xmlns:adec="http://schemas.microsoft.com/office/drawing/2017/decorative" val="1"/>
                  </a:ext>
                </a:extLst>
              </p:cNvPr>
              <p:cNvSpPr>
                <a:spLocks noChangeAspect="1"/>
              </p:cNvSpPr>
              <p:nvPr/>
            </p:nvSpPr>
            <p:spPr>
              <a:xfrm>
                <a:off x="1756936" y="3352139"/>
                <a:ext cx="109728" cy="109728"/>
              </a:xfrm>
              <a:prstGeom prst="ellipse">
                <a:avLst/>
              </a:prstGeom>
              <a:noFill/>
              <a:ln w="12700" cap="sq">
                <a:solidFill>
                  <a:schemeClr val="tx1"/>
                </a:solidFill>
                <a:miter lim="800000"/>
              </a:ln>
            </p:spPr>
            <p:style>
              <a:lnRef idx="0">
                <a:schemeClr val="tx1"/>
              </a:lnRef>
              <a:fillRef idx="1">
                <a:schemeClr val="tx1"/>
              </a:fillRef>
              <a:effectRef idx="0">
                <a:srgbClr val="000000"/>
              </a:effectRef>
              <a:fontRef idx="minor">
                <a:schemeClr val="bg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113" name="Elbow Connector 112">
                <a:extLst>
                  <a:ext uri="{FF2B5EF4-FFF2-40B4-BE49-F238E27FC236}">
                    <a16:creationId xmlns:a16="http://schemas.microsoft.com/office/drawing/2014/main" id="{85450D83-5100-3D89-1A31-3DC7AC6B8185}"/>
                  </a:ext>
                </a:extLst>
              </p:cNvPr>
              <p:cNvCxnSpPr>
                <a:cxnSpLocks/>
                <a:stCxn id="111" idx="1"/>
                <a:endCxn id="112" idx="6"/>
              </p:cNvCxnSpPr>
              <p:nvPr/>
            </p:nvCxnSpPr>
            <p:spPr>
              <a:xfrm rot="10800000" flipV="1">
                <a:off x="1866665" y="3407001"/>
                <a:ext cx="695533" cy="1"/>
              </a:xfrm>
              <a:prstGeom prst="bentConnector3">
                <a:avLst>
                  <a:gd name="adj1" fmla="val 50000"/>
                </a:avLst>
              </a:prstGeom>
              <a:ln w="9525" cap="sq">
                <a:miter lim="800000"/>
              </a:ln>
            </p:spPr>
            <p:style>
              <a:lnRef idx="1">
                <a:schemeClr val="tx1"/>
              </a:lnRef>
              <a:fillRef idx="0">
                <a:schemeClr val="tx1"/>
              </a:fillRef>
              <a:effectRef idx="0">
                <a:srgbClr val="000000"/>
              </a:effectRef>
              <a:fontRef idx="minor">
                <a:schemeClr val="bg1"/>
              </a:fontRef>
            </p:style>
          </p:cxnSp>
        </p:grpSp>
        <p:sp>
          <p:nvSpPr>
            <p:cNvPr id="111" name="TextBox 110">
              <a:extLst>
                <a:ext uri="{FF2B5EF4-FFF2-40B4-BE49-F238E27FC236}">
                  <a16:creationId xmlns:a16="http://schemas.microsoft.com/office/drawing/2014/main" id="{23B6621E-2E9B-ECCE-C8C9-E1FF145EBB6C}"/>
                </a:ext>
              </a:extLst>
            </p:cNvPr>
            <p:cNvSpPr txBox="1"/>
            <p:nvPr/>
          </p:nvSpPr>
          <p:spPr>
            <a:xfrm>
              <a:off x="2562197" y="3330058"/>
              <a:ext cx="816768"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 Taiwan</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5" name="Group 114">
            <a:extLst>
              <a:ext uri="{FF2B5EF4-FFF2-40B4-BE49-F238E27FC236}">
                <a16:creationId xmlns:a16="http://schemas.microsoft.com/office/drawing/2014/main" id="{2C9112FB-3EA4-B5FF-E4E8-D776A0763A1E}"/>
              </a:ext>
            </a:extLst>
          </p:cNvPr>
          <p:cNvGrpSpPr/>
          <p:nvPr/>
        </p:nvGrpSpPr>
        <p:grpSpPr>
          <a:xfrm>
            <a:off x="5441964" y="5222852"/>
            <a:ext cx="1900588" cy="153888"/>
            <a:chOff x="1478377" y="3330058"/>
            <a:chExt cx="1900588" cy="153888"/>
          </a:xfrm>
        </p:grpSpPr>
        <p:grpSp>
          <p:nvGrpSpPr>
            <p:cNvPr id="116" name="Group 115">
              <a:extLst>
                <a:ext uri="{FF2B5EF4-FFF2-40B4-BE49-F238E27FC236}">
                  <a16:creationId xmlns:a16="http://schemas.microsoft.com/office/drawing/2014/main" id="{A541737B-6F75-C8F6-3AB3-C20368FBB17F}"/>
                </a:ext>
              </a:extLst>
            </p:cNvPr>
            <p:cNvGrpSpPr/>
            <p:nvPr/>
          </p:nvGrpSpPr>
          <p:grpSpPr>
            <a:xfrm>
              <a:off x="1478377" y="3352139"/>
              <a:ext cx="1083820" cy="109728"/>
              <a:chOff x="1478377" y="3352139"/>
              <a:chExt cx="1083820" cy="109728"/>
            </a:xfrm>
          </p:grpSpPr>
          <p:sp>
            <p:nvSpPr>
              <p:cNvPr id="118" name="Circle">
                <a:extLst>
                  <a:ext uri="{FF2B5EF4-FFF2-40B4-BE49-F238E27FC236}">
                    <a16:creationId xmlns:a16="http://schemas.microsoft.com/office/drawing/2014/main" id="{D2C0B14E-0FA4-3B08-63D6-414963BF4ABE}"/>
                  </a:ext>
                  <a:ext uri="{C183D7F6-B498-43B3-948B-1728B52AA6E4}">
                    <adec:decorative xmlns:adec="http://schemas.microsoft.com/office/drawing/2017/decorative" val="1"/>
                  </a:ext>
                </a:extLst>
              </p:cNvPr>
              <p:cNvSpPr>
                <a:spLocks noChangeAspect="1"/>
              </p:cNvSpPr>
              <p:nvPr/>
            </p:nvSpPr>
            <p:spPr>
              <a:xfrm>
                <a:off x="1478377" y="3352139"/>
                <a:ext cx="109728" cy="109728"/>
              </a:xfrm>
              <a:prstGeom prst="ellipse">
                <a:avLst/>
              </a:prstGeom>
              <a:noFill/>
              <a:ln w="12700" cap="sq">
                <a:solidFill>
                  <a:schemeClr val="tx1"/>
                </a:solidFill>
                <a:miter lim="800000"/>
              </a:ln>
            </p:spPr>
            <p:style>
              <a:lnRef idx="0">
                <a:schemeClr val="tx1"/>
              </a:lnRef>
              <a:fillRef idx="1">
                <a:schemeClr val="tx1"/>
              </a:fillRef>
              <a:effectRef idx="0">
                <a:srgbClr val="000000"/>
              </a:effectRef>
              <a:fontRef idx="minor">
                <a:schemeClr val="bg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119" name="Elbow Connector 118">
                <a:extLst>
                  <a:ext uri="{FF2B5EF4-FFF2-40B4-BE49-F238E27FC236}">
                    <a16:creationId xmlns:a16="http://schemas.microsoft.com/office/drawing/2014/main" id="{3399B5E7-BA0D-1F33-DF93-77DB597ED2BF}"/>
                  </a:ext>
                </a:extLst>
              </p:cNvPr>
              <p:cNvCxnSpPr>
                <a:cxnSpLocks/>
                <a:stCxn id="117" idx="1"/>
                <a:endCxn id="118" idx="6"/>
              </p:cNvCxnSpPr>
              <p:nvPr/>
            </p:nvCxnSpPr>
            <p:spPr>
              <a:xfrm rot="10800000" flipV="1">
                <a:off x="1588105" y="3407001"/>
                <a:ext cx="974092" cy="1"/>
              </a:xfrm>
              <a:prstGeom prst="bentConnector3">
                <a:avLst>
                  <a:gd name="adj1" fmla="val 50000"/>
                </a:avLst>
              </a:prstGeom>
              <a:ln w="9525" cap="sq">
                <a:miter lim="800000"/>
              </a:ln>
            </p:spPr>
            <p:style>
              <a:lnRef idx="1">
                <a:schemeClr val="tx1"/>
              </a:lnRef>
              <a:fillRef idx="0">
                <a:schemeClr val="tx1"/>
              </a:fillRef>
              <a:effectRef idx="0">
                <a:srgbClr val="000000"/>
              </a:effectRef>
              <a:fontRef idx="minor">
                <a:schemeClr val="bg1"/>
              </a:fontRef>
            </p:style>
          </p:cxnSp>
        </p:grpSp>
        <p:sp>
          <p:nvSpPr>
            <p:cNvPr id="117" name="TextBox 116">
              <a:extLst>
                <a:ext uri="{FF2B5EF4-FFF2-40B4-BE49-F238E27FC236}">
                  <a16:creationId xmlns:a16="http://schemas.microsoft.com/office/drawing/2014/main" id="{D75B76D7-DEF6-3C38-AAFB-74ACE962D777}"/>
                </a:ext>
              </a:extLst>
            </p:cNvPr>
            <p:cNvSpPr txBox="1"/>
            <p:nvPr/>
          </p:nvSpPr>
          <p:spPr>
            <a:xfrm>
              <a:off x="2562197" y="3330058"/>
              <a:ext cx="816768"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 Singapore</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21" name="Group 120">
            <a:extLst>
              <a:ext uri="{FF2B5EF4-FFF2-40B4-BE49-F238E27FC236}">
                <a16:creationId xmlns:a16="http://schemas.microsoft.com/office/drawing/2014/main" id="{5567B6BF-78C7-1F63-2E85-1ABB238986E8}"/>
              </a:ext>
            </a:extLst>
          </p:cNvPr>
          <p:cNvGrpSpPr/>
          <p:nvPr/>
        </p:nvGrpSpPr>
        <p:grpSpPr>
          <a:xfrm>
            <a:off x="4622291" y="5144842"/>
            <a:ext cx="847185" cy="884495"/>
            <a:chOff x="2002544" y="2684720"/>
            <a:chExt cx="847185" cy="884495"/>
          </a:xfrm>
        </p:grpSpPr>
        <p:grpSp>
          <p:nvGrpSpPr>
            <p:cNvPr id="122" name="Group 121">
              <a:extLst>
                <a:ext uri="{FF2B5EF4-FFF2-40B4-BE49-F238E27FC236}">
                  <a16:creationId xmlns:a16="http://schemas.microsoft.com/office/drawing/2014/main" id="{89836ED4-BB68-9695-0A0A-A02ACABBE9F6}"/>
                </a:ext>
              </a:extLst>
            </p:cNvPr>
            <p:cNvGrpSpPr/>
            <p:nvPr/>
          </p:nvGrpSpPr>
          <p:grpSpPr>
            <a:xfrm>
              <a:off x="2610393" y="2684720"/>
              <a:ext cx="239336" cy="807551"/>
              <a:chOff x="2610393" y="2684720"/>
              <a:chExt cx="239336" cy="807551"/>
            </a:xfrm>
          </p:grpSpPr>
          <p:sp>
            <p:nvSpPr>
              <p:cNvPr id="124" name="Circle">
                <a:extLst>
                  <a:ext uri="{FF2B5EF4-FFF2-40B4-BE49-F238E27FC236}">
                    <a16:creationId xmlns:a16="http://schemas.microsoft.com/office/drawing/2014/main" id="{1701DDB5-107E-3D45-A662-098117C30B7F}"/>
                  </a:ext>
                  <a:ext uri="{C183D7F6-B498-43B3-948B-1728B52AA6E4}">
                    <adec:decorative xmlns:adec="http://schemas.microsoft.com/office/drawing/2017/decorative" val="1"/>
                  </a:ext>
                </a:extLst>
              </p:cNvPr>
              <p:cNvSpPr>
                <a:spLocks noChangeAspect="1"/>
              </p:cNvSpPr>
              <p:nvPr/>
            </p:nvSpPr>
            <p:spPr>
              <a:xfrm>
                <a:off x="2740001" y="2684720"/>
                <a:ext cx="109728" cy="109728"/>
              </a:xfrm>
              <a:prstGeom prst="ellipse">
                <a:avLst/>
              </a:prstGeom>
              <a:noFill/>
              <a:ln w="12700" cap="sq">
                <a:solidFill>
                  <a:schemeClr val="tx1"/>
                </a:solidFill>
                <a:miter lim="800000"/>
              </a:ln>
            </p:spPr>
            <p:style>
              <a:lnRef idx="0">
                <a:schemeClr val="tx1"/>
              </a:lnRef>
              <a:fillRef idx="1">
                <a:schemeClr val="tx1"/>
              </a:fillRef>
              <a:effectRef idx="0">
                <a:srgbClr val="000000"/>
              </a:effectRef>
              <a:fontRef idx="minor">
                <a:schemeClr val="bg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125" name="Elbow Connector 124">
                <a:extLst>
                  <a:ext uri="{FF2B5EF4-FFF2-40B4-BE49-F238E27FC236}">
                    <a16:creationId xmlns:a16="http://schemas.microsoft.com/office/drawing/2014/main" id="{7297A4E2-D98A-7D42-BF4F-887740BB84CD}"/>
                  </a:ext>
                </a:extLst>
              </p:cNvPr>
              <p:cNvCxnSpPr>
                <a:cxnSpLocks/>
                <a:stCxn id="123" idx="3"/>
                <a:endCxn id="124" idx="4"/>
              </p:cNvCxnSpPr>
              <p:nvPr/>
            </p:nvCxnSpPr>
            <p:spPr>
              <a:xfrm flipV="1">
                <a:off x="2610393" y="2794448"/>
                <a:ext cx="184472" cy="697823"/>
              </a:xfrm>
              <a:prstGeom prst="bentConnector2">
                <a:avLst/>
              </a:prstGeom>
              <a:ln w="9525" cap="sq">
                <a:miter lim="800000"/>
              </a:ln>
            </p:spPr>
            <p:style>
              <a:lnRef idx="1">
                <a:schemeClr val="tx1"/>
              </a:lnRef>
              <a:fillRef idx="0">
                <a:schemeClr val="tx1"/>
              </a:fillRef>
              <a:effectRef idx="0">
                <a:srgbClr val="000000"/>
              </a:effectRef>
              <a:fontRef idx="minor">
                <a:schemeClr val="bg1"/>
              </a:fontRef>
            </p:style>
          </p:cxnSp>
        </p:grpSp>
        <p:sp>
          <p:nvSpPr>
            <p:cNvPr id="123" name="TextBox 122">
              <a:extLst>
                <a:ext uri="{FF2B5EF4-FFF2-40B4-BE49-F238E27FC236}">
                  <a16:creationId xmlns:a16="http://schemas.microsoft.com/office/drawing/2014/main" id="{295204B5-84C5-485E-9707-4B4BA81D5F37}"/>
                </a:ext>
              </a:extLst>
            </p:cNvPr>
            <p:cNvSpPr txBox="1"/>
            <p:nvPr/>
          </p:nvSpPr>
          <p:spPr>
            <a:xfrm>
              <a:off x="2002544" y="3415327"/>
              <a:ext cx="607849"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Malaysia</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3" name="Group 132">
            <a:extLst>
              <a:ext uri="{FF2B5EF4-FFF2-40B4-BE49-F238E27FC236}">
                <a16:creationId xmlns:a16="http://schemas.microsoft.com/office/drawing/2014/main" id="{E181781A-C056-9E12-7F72-D67F4FA05C37}"/>
              </a:ext>
            </a:extLst>
          </p:cNvPr>
          <p:cNvGrpSpPr/>
          <p:nvPr/>
        </p:nvGrpSpPr>
        <p:grpSpPr>
          <a:xfrm>
            <a:off x="4597061" y="4880148"/>
            <a:ext cx="495046" cy="598770"/>
            <a:chOff x="2354683" y="2684720"/>
            <a:chExt cx="495046" cy="598770"/>
          </a:xfrm>
        </p:grpSpPr>
        <p:grpSp>
          <p:nvGrpSpPr>
            <p:cNvPr id="134" name="Group 133">
              <a:extLst>
                <a:ext uri="{FF2B5EF4-FFF2-40B4-BE49-F238E27FC236}">
                  <a16:creationId xmlns:a16="http://schemas.microsoft.com/office/drawing/2014/main" id="{6658D9AD-3781-E00D-520A-DF05BD4A2D11}"/>
                </a:ext>
              </a:extLst>
            </p:cNvPr>
            <p:cNvGrpSpPr/>
            <p:nvPr/>
          </p:nvGrpSpPr>
          <p:grpSpPr>
            <a:xfrm>
              <a:off x="2706018" y="2684720"/>
              <a:ext cx="143711" cy="521826"/>
              <a:chOff x="2706018" y="2684720"/>
              <a:chExt cx="143711" cy="521826"/>
            </a:xfrm>
          </p:grpSpPr>
          <p:sp>
            <p:nvSpPr>
              <p:cNvPr id="136" name="Circle">
                <a:extLst>
                  <a:ext uri="{FF2B5EF4-FFF2-40B4-BE49-F238E27FC236}">
                    <a16:creationId xmlns:a16="http://schemas.microsoft.com/office/drawing/2014/main" id="{3E6D3579-8195-EDE2-7F4A-432286FC28EE}"/>
                  </a:ext>
                  <a:ext uri="{C183D7F6-B498-43B3-948B-1728B52AA6E4}">
                    <adec:decorative xmlns:adec="http://schemas.microsoft.com/office/drawing/2017/decorative" val="1"/>
                  </a:ext>
                </a:extLst>
              </p:cNvPr>
              <p:cNvSpPr>
                <a:spLocks noChangeAspect="1"/>
              </p:cNvSpPr>
              <p:nvPr/>
            </p:nvSpPr>
            <p:spPr>
              <a:xfrm>
                <a:off x="2740001" y="2684720"/>
                <a:ext cx="109728" cy="109728"/>
              </a:xfrm>
              <a:prstGeom prst="ellipse">
                <a:avLst/>
              </a:prstGeom>
              <a:noFill/>
              <a:ln w="12700" cap="sq">
                <a:solidFill>
                  <a:schemeClr val="tx1"/>
                </a:solidFill>
                <a:miter lim="800000"/>
              </a:ln>
            </p:spPr>
            <p:style>
              <a:lnRef idx="0">
                <a:schemeClr val="tx1"/>
              </a:lnRef>
              <a:fillRef idx="1">
                <a:schemeClr val="tx1"/>
              </a:fillRef>
              <a:effectRef idx="0">
                <a:srgbClr val="000000"/>
              </a:effectRef>
              <a:fontRef idx="minor">
                <a:schemeClr val="bg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137" name="Elbow Connector 136">
                <a:extLst>
                  <a:ext uri="{FF2B5EF4-FFF2-40B4-BE49-F238E27FC236}">
                    <a16:creationId xmlns:a16="http://schemas.microsoft.com/office/drawing/2014/main" id="{55258E9C-49AE-95E9-E8C1-D4BA000A31AD}"/>
                  </a:ext>
                </a:extLst>
              </p:cNvPr>
              <p:cNvCxnSpPr>
                <a:cxnSpLocks/>
                <a:stCxn id="135" idx="3"/>
                <a:endCxn id="136" idx="4"/>
              </p:cNvCxnSpPr>
              <p:nvPr/>
            </p:nvCxnSpPr>
            <p:spPr>
              <a:xfrm flipV="1">
                <a:off x="2706018" y="2794448"/>
                <a:ext cx="88847" cy="412098"/>
              </a:xfrm>
              <a:prstGeom prst="bentConnector2">
                <a:avLst/>
              </a:prstGeom>
              <a:ln w="9525" cap="sq">
                <a:miter lim="800000"/>
              </a:ln>
            </p:spPr>
            <p:style>
              <a:lnRef idx="1">
                <a:schemeClr val="tx1"/>
              </a:lnRef>
              <a:fillRef idx="0">
                <a:schemeClr val="tx1"/>
              </a:fillRef>
              <a:effectRef idx="0">
                <a:srgbClr val="000000"/>
              </a:effectRef>
              <a:fontRef idx="minor">
                <a:schemeClr val="bg1"/>
              </a:fontRef>
            </p:style>
          </p:cxnSp>
        </p:grpSp>
        <p:sp>
          <p:nvSpPr>
            <p:cNvPr id="135" name="TextBox 134">
              <a:extLst>
                <a:ext uri="{FF2B5EF4-FFF2-40B4-BE49-F238E27FC236}">
                  <a16:creationId xmlns:a16="http://schemas.microsoft.com/office/drawing/2014/main" id="{A643E5BB-E05A-950F-E72B-B3442F2E9FB5}"/>
                </a:ext>
              </a:extLst>
            </p:cNvPr>
            <p:cNvSpPr txBox="1"/>
            <p:nvPr/>
          </p:nvSpPr>
          <p:spPr>
            <a:xfrm>
              <a:off x="2354683" y="3129602"/>
              <a:ext cx="351335" cy="15388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India</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grpSp>
      <p:sp>
        <p:nvSpPr>
          <p:cNvPr id="142" name="Oval 141">
            <a:extLst>
              <a:ext uri="{FF2B5EF4-FFF2-40B4-BE49-F238E27FC236}">
                <a16:creationId xmlns:a16="http://schemas.microsoft.com/office/drawing/2014/main" id="{29F35D95-B019-BF65-41EE-8D01E0377307}"/>
              </a:ext>
            </a:extLst>
          </p:cNvPr>
          <p:cNvSpPr/>
          <p:nvPr/>
        </p:nvSpPr>
        <p:spPr>
          <a:xfrm>
            <a:off x="488454" y="3299030"/>
            <a:ext cx="109728" cy="1097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3" name="Oval 142">
            <a:extLst>
              <a:ext uri="{FF2B5EF4-FFF2-40B4-BE49-F238E27FC236}">
                <a16:creationId xmlns:a16="http://schemas.microsoft.com/office/drawing/2014/main" id="{1A0C3890-ED7D-6152-7E1E-FF0A4AFC153B}"/>
              </a:ext>
            </a:extLst>
          </p:cNvPr>
          <p:cNvSpPr/>
          <p:nvPr/>
        </p:nvSpPr>
        <p:spPr>
          <a:xfrm>
            <a:off x="488454" y="4706725"/>
            <a:ext cx="109728" cy="1097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4" name="Oval 143">
            <a:extLst>
              <a:ext uri="{FF2B5EF4-FFF2-40B4-BE49-F238E27FC236}">
                <a16:creationId xmlns:a16="http://schemas.microsoft.com/office/drawing/2014/main" id="{185A8E2E-366D-A918-9C8A-ED537BEA2F90}"/>
              </a:ext>
            </a:extLst>
          </p:cNvPr>
          <p:cNvSpPr/>
          <p:nvPr/>
        </p:nvSpPr>
        <p:spPr>
          <a:xfrm>
            <a:off x="4218244" y="3497551"/>
            <a:ext cx="109728" cy="1097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5" name="Oval 144">
            <a:extLst>
              <a:ext uri="{FF2B5EF4-FFF2-40B4-BE49-F238E27FC236}">
                <a16:creationId xmlns:a16="http://schemas.microsoft.com/office/drawing/2014/main" id="{F35D3CBB-4AA7-1595-CE89-C344985CFBDC}"/>
              </a:ext>
            </a:extLst>
          </p:cNvPr>
          <p:cNvSpPr/>
          <p:nvPr/>
        </p:nvSpPr>
        <p:spPr>
          <a:xfrm>
            <a:off x="4603255" y="5530888"/>
            <a:ext cx="109728" cy="1097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6" name="Oval 145">
            <a:extLst>
              <a:ext uri="{FF2B5EF4-FFF2-40B4-BE49-F238E27FC236}">
                <a16:creationId xmlns:a16="http://schemas.microsoft.com/office/drawing/2014/main" id="{90A32633-BE2B-FEB5-7117-2E84113ACFDE}"/>
              </a:ext>
            </a:extLst>
          </p:cNvPr>
          <p:cNvSpPr/>
          <p:nvPr/>
        </p:nvSpPr>
        <p:spPr>
          <a:xfrm>
            <a:off x="5689440" y="3203658"/>
            <a:ext cx="109728" cy="1097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7" name="Oval 146">
            <a:extLst>
              <a:ext uri="{FF2B5EF4-FFF2-40B4-BE49-F238E27FC236}">
                <a16:creationId xmlns:a16="http://schemas.microsoft.com/office/drawing/2014/main" id="{33C382A1-50B1-55E1-7767-9BD7043571B2}"/>
              </a:ext>
            </a:extLst>
          </p:cNvPr>
          <p:cNvSpPr/>
          <p:nvPr/>
        </p:nvSpPr>
        <p:spPr>
          <a:xfrm>
            <a:off x="6543682" y="4081964"/>
            <a:ext cx="109728" cy="1097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8" name="Oval 147">
            <a:extLst>
              <a:ext uri="{FF2B5EF4-FFF2-40B4-BE49-F238E27FC236}">
                <a16:creationId xmlns:a16="http://schemas.microsoft.com/office/drawing/2014/main" id="{2F7B983A-CC45-5688-6FA3-DC61074D4ED2}"/>
              </a:ext>
            </a:extLst>
          </p:cNvPr>
          <p:cNvSpPr/>
          <p:nvPr/>
        </p:nvSpPr>
        <p:spPr>
          <a:xfrm>
            <a:off x="6532199" y="4573370"/>
            <a:ext cx="109728" cy="1097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9" name="Oval 148">
            <a:extLst>
              <a:ext uri="{FF2B5EF4-FFF2-40B4-BE49-F238E27FC236}">
                <a16:creationId xmlns:a16="http://schemas.microsoft.com/office/drawing/2014/main" id="{1AAEA8EB-03CA-4027-00CA-4B56745C4E10}"/>
              </a:ext>
            </a:extLst>
          </p:cNvPr>
          <p:cNvSpPr/>
          <p:nvPr/>
        </p:nvSpPr>
        <p:spPr>
          <a:xfrm>
            <a:off x="6543682" y="4954254"/>
            <a:ext cx="109728" cy="1097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1" name="Oval 150">
            <a:extLst>
              <a:ext uri="{FF2B5EF4-FFF2-40B4-BE49-F238E27FC236}">
                <a16:creationId xmlns:a16="http://schemas.microsoft.com/office/drawing/2014/main" id="{85A56DBE-A2BA-D5AD-DE1B-D2BBBB34B062}"/>
              </a:ext>
            </a:extLst>
          </p:cNvPr>
          <p:cNvSpPr/>
          <p:nvPr/>
        </p:nvSpPr>
        <p:spPr>
          <a:xfrm>
            <a:off x="6682500" y="4955381"/>
            <a:ext cx="109728" cy="109728"/>
          </a:xfrm>
          <a:prstGeom prst="ellipse">
            <a:avLst/>
          </a:prstGeom>
          <a:solidFill>
            <a:srgbClr val="32C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2" name="Oval 151">
            <a:extLst>
              <a:ext uri="{FF2B5EF4-FFF2-40B4-BE49-F238E27FC236}">
                <a16:creationId xmlns:a16="http://schemas.microsoft.com/office/drawing/2014/main" id="{0559DCCA-2231-6D22-D60D-3A16BC471A76}"/>
              </a:ext>
            </a:extLst>
          </p:cNvPr>
          <p:cNvSpPr/>
          <p:nvPr/>
        </p:nvSpPr>
        <p:spPr>
          <a:xfrm>
            <a:off x="5826460" y="3207741"/>
            <a:ext cx="109728" cy="109728"/>
          </a:xfrm>
          <a:prstGeom prst="ellipse">
            <a:avLst/>
          </a:prstGeom>
          <a:solidFill>
            <a:srgbClr val="32C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3" name="Oval 152">
            <a:extLst>
              <a:ext uri="{FF2B5EF4-FFF2-40B4-BE49-F238E27FC236}">
                <a16:creationId xmlns:a16="http://schemas.microsoft.com/office/drawing/2014/main" id="{07793E21-498E-1FC0-9220-3230BA486CF3}"/>
              </a:ext>
            </a:extLst>
          </p:cNvPr>
          <p:cNvSpPr/>
          <p:nvPr/>
        </p:nvSpPr>
        <p:spPr>
          <a:xfrm>
            <a:off x="4613068" y="6068302"/>
            <a:ext cx="109728" cy="109728"/>
          </a:xfrm>
          <a:prstGeom prst="ellipse">
            <a:avLst/>
          </a:prstGeom>
          <a:solidFill>
            <a:srgbClr val="32C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4" name="Oval 153">
            <a:extLst>
              <a:ext uri="{FF2B5EF4-FFF2-40B4-BE49-F238E27FC236}">
                <a16:creationId xmlns:a16="http://schemas.microsoft.com/office/drawing/2014/main" id="{0BC86524-65E2-88C1-A4C8-E9F32AF9C8B5}"/>
              </a:ext>
            </a:extLst>
          </p:cNvPr>
          <p:cNvSpPr/>
          <p:nvPr/>
        </p:nvSpPr>
        <p:spPr>
          <a:xfrm>
            <a:off x="6544136" y="5394534"/>
            <a:ext cx="109728" cy="109728"/>
          </a:xfrm>
          <a:prstGeom prst="ellipse">
            <a:avLst/>
          </a:prstGeom>
          <a:solidFill>
            <a:srgbClr val="32C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5" name="Oval 154">
            <a:extLst>
              <a:ext uri="{FF2B5EF4-FFF2-40B4-BE49-F238E27FC236}">
                <a16:creationId xmlns:a16="http://schemas.microsoft.com/office/drawing/2014/main" id="{701B5B9E-1F4C-2DB0-AEA8-0A2410D9D061}"/>
              </a:ext>
            </a:extLst>
          </p:cNvPr>
          <p:cNvSpPr/>
          <p:nvPr/>
        </p:nvSpPr>
        <p:spPr>
          <a:xfrm>
            <a:off x="619775" y="4711609"/>
            <a:ext cx="109728" cy="109728"/>
          </a:xfrm>
          <a:prstGeom prst="ellipse">
            <a:avLst/>
          </a:prstGeom>
          <a:solidFill>
            <a:srgbClr val="FFE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6" name="Oval 155">
            <a:extLst>
              <a:ext uri="{FF2B5EF4-FFF2-40B4-BE49-F238E27FC236}">
                <a16:creationId xmlns:a16="http://schemas.microsoft.com/office/drawing/2014/main" id="{49CC20CB-3755-9CC4-D87C-5FAA44E91C73}"/>
              </a:ext>
            </a:extLst>
          </p:cNvPr>
          <p:cNvSpPr/>
          <p:nvPr/>
        </p:nvSpPr>
        <p:spPr>
          <a:xfrm>
            <a:off x="6826882" y="4956744"/>
            <a:ext cx="109728" cy="109728"/>
          </a:xfrm>
          <a:prstGeom prst="ellipse">
            <a:avLst/>
          </a:prstGeom>
          <a:solidFill>
            <a:srgbClr val="FFE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7" name="Oval 156">
            <a:extLst>
              <a:ext uri="{FF2B5EF4-FFF2-40B4-BE49-F238E27FC236}">
                <a16:creationId xmlns:a16="http://schemas.microsoft.com/office/drawing/2014/main" id="{63047108-D1EF-023C-E3C3-4CE667145FBB}"/>
              </a:ext>
            </a:extLst>
          </p:cNvPr>
          <p:cNvSpPr/>
          <p:nvPr/>
        </p:nvSpPr>
        <p:spPr>
          <a:xfrm>
            <a:off x="6682500" y="5395051"/>
            <a:ext cx="109728" cy="109728"/>
          </a:xfrm>
          <a:prstGeom prst="ellipse">
            <a:avLst/>
          </a:prstGeom>
          <a:solidFill>
            <a:srgbClr val="FFE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39E30CD0-FB03-8EF3-15CA-8825F7204538}"/>
              </a:ext>
            </a:extLst>
          </p:cNvPr>
          <p:cNvSpPr/>
          <p:nvPr/>
        </p:nvSpPr>
        <p:spPr>
          <a:xfrm>
            <a:off x="6675847" y="4573370"/>
            <a:ext cx="109728" cy="109728"/>
          </a:xfrm>
          <a:prstGeom prst="ellipse">
            <a:avLst/>
          </a:prstGeom>
          <a:solidFill>
            <a:srgbClr val="FFEC32"/>
          </a:solidFill>
          <a:ln w="6350" cap="sq">
            <a:miter lim="800000"/>
          </a:ln>
        </p:spPr>
        <p:style>
          <a:lnRef idx="0">
            <a:schemeClr val="tx1"/>
          </a:lnRef>
          <a:fillRef idx="1">
            <a:schemeClr val="tx1"/>
          </a:fillRef>
          <a:effectRef idx="0">
            <a:srgbClr val="000000"/>
          </a:effectRef>
          <a:fontRef idx="minor">
            <a:schemeClr val="bg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94884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E50202-CA64-FF0A-8C55-716B8E878C29}"/>
              </a:ext>
            </a:extLst>
          </p:cNvPr>
          <p:cNvSpPr>
            <a:spLocks noGrp="1"/>
          </p:cNvSpPr>
          <p:nvPr>
            <p:ph type="title"/>
          </p:nvPr>
        </p:nvSpPr>
        <p:spPr>
          <a:xfrm>
            <a:off x="859604" y="197349"/>
            <a:ext cx="6337443" cy="673100"/>
          </a:xfrm>
        </p:spPr>
        <p:txBody>
          <a:bodyPr/>
          <a:lstStyle/>
          <a:p>
            <a:r>
              <a:rPr lang="en-US"/>
              <a:t>Micron NY – Vicinity Map</a:t>
            </a:r>
          </a:p>
        </p:txBody>
      </p:sp>
      <p:pic>
        <p:nvPicPr>
          <p:cNvPr id="7" name="Picture 6">
            <a:extLst>
              <a:ext uri="{FF2B5EF4-FFF2-40B4-BE49-F238E27FC236}">
                <a16:creationId xmlns:a16="http://schemas.microsoft.com/office/drawing/2014/main" id="{4A4952EE-65C8-10CD-2786-BC56175C1598}"/>
              </a:ext>
            </a:extLst>
          </p:cNvPr>
          <p:cNvPicPr>
            <a:picLocks noChangeAspect="1"/>
          </p:cNvPicPr>
          <p:nvPr/>
        </p:nvPicPr>
        <p:blipFill>
          <a:blip r:embed="rId2"/>
          <a:stretch>
            <a:fillRect/>
          </a:stretch>
        </p:blipFill>
        <p:spPr>
          <a:xfrm>
            <a:off x="922090" y="1193715"/>
            <a:ext cx="5832028" cy="4980582"/>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AB29B549-C3C4-CD2B-C19B-243CCA34A088}"/>
              </a:ext>
            </a:extLst>
          </p:cNvPr>
          <p:cNvPicPr>
            <a:picLocks noChangeAspect="1"/>
          </p:cNvPicPr>
          <p:nvPr/>
        </p:nvPicPr>
        <p:blipFill>
          <a:blip r:embed="rId3"/>
          <a:stretch>
            <a:fillRect/>
          </a:stretch>
        </p:blipFill>
        <p:spPr>
          <a:xfrm>
            <a:off x="7692910" y="1705444"/>
            <a:ext cx="2057687" cy="1562318"/>
          </a:xfrm>
          <a:prstGeom prst="ellipse">
            <a:avLst/>
          </a:prstGeom>
          <a:ln>
            <a:noFill/>
          </a:ln>
          <a:effectLst>
            <a:softEdge rad="112500"/>
          </a:effectLst>
        </p:spPr>
      </p:pic>
      <p:pic>
        <p:nvPicPr>
          <p:cNvPr id="14" name="Picture 13">
            <a:extLst>
              <a:ext uri="{FF2B5EF4-FFF2-40B4-BE49-F238E27FC236}">
                <a16:creationId xmlns:a16="http://schemas.microsoft.com/office/drawing/2014/main" id="{EC95D28E-DC32-49C5-FEF8-F0E38EF55E6F}"/>
              </a:ext>
            </a:extLst>
          </p:cNvPr>
          <p:cNvPicPr>
            <a:picLocks noChangeAspect="1"/>
          </p:cNvPicPr>
          <p:nvPr/>
        </p:nvPicPr>
        <p:blipFill>
          <a:blip r:embed="rId4"/>
          <a:stretch>
            <a:fillRect/>
          </a:stretch>
        </p:blipFill>
        <p:spPr>
          <a:xfrm>
            <a:off x="7582648" y="4101968"/>
            <a:ext cx="2429214" cy="905001"/>
          </a:xfrm>
          <a:prstGeom prst="rect">
            <a:avLst/>
          </a:prstGeom>
        </p:spPr>
      </p:pic>
    </p:spTree>
    <p:extLst>
      <p:ext uri="{BB962C8B-B14F-4D97-AF65-F5344CB8AC3E}">
        <p14:creationId xmlns:p14="http://schemas.microsoft.com/office/powerpoint/2010/main" val="3153702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1261C-5D28-2AD5-911E-82BEA2D7FFF0}"/>
              </a:ext>
            </a:extLst>
          </p:cNvPr>
          <p:cNvPicPr>
            <a:picLocks noChangeAspect="1"/>
          </p:cNvPicPr>
          <p:nvPr/>
        </p:nvPicPr>
        <p:blipFill>
          <a:blip r:embed="rId2"/>
          <a:stretch>
            <a:fillRect/>
          </a:stretch>
        </p:blipFill>
        <p:spPr>
          <a:xfrm>
            <a:off x="922089" y="1193715"/>
            <a:ext cx="5800556" cy="4980582"/>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9FE50202-CA64-FF0A-8C55-716B8E878C29}"/>
              </a:ext>
            </a:extLst>
          </p:cNvPr>
          <p:cNvSpPr>
            <a:spLocks noGrp="1"/>
          </p:cNvSpPr>
          <p:nvPr>
            <p:ph type="title"/>
          </p:nvPr>
        </p:nvSpPr>
        <p:spPr>
          <a:xfrm>
            <a:off x="919538" y="231596"/>
            <a:ext cx="11277600" cy="673100"/>
          </a:xfrm>
        </p:spPr>
        <p:txBody>
          <a:bodyPr/>
          <a:lstStyle/>
          <a:p>
            <a:r>
              <a:rPr lang="en-US"/>
              <a:t>Micron NY – Overview Map</a:t>
            </a:r>
          </a:p>
        </p:txBody>
      </p:sp>
      <p:pic>
        <p:nvPicPr>
          <p:cNvPr id="8" name="Picture 7">
            <a:extLst>
              <a:ext uri="{FF2B5EF4-FFF2-40B4-BE49-F238E27FC236}">
                <a16:creationId xmlns:a16="http://schemas.microsoft.com/office/drawing/2014/main" id="{04E5EA36-5C98-3454-2EA8-EA4B83C871D2}"/>
              </a:ext>
            </a:extLst>
          </p:cNvPr>
          <p:cNvPicPr>
            <a:picLocks noChangeAspect="1"/>
          </p:cNvPicPr>
          <p:nvPr/>
        </p:nvPicPr>
        <p:blipFill rotWithShape="1">
          <a:blip r:embed="rId3"/>
          <a:srcRect b="57261"/>
          <a:stretch/>
        </p:blipFill>
        <p:spPr>
          <a:xfrm>
            <a:off x="7342565" y="1193715"/>
            <a:ext cx="4631648" cy="1108299"/>
          </a:xfrm>
          <a:prstGeom prst="rect">
            <a:avLst/>
          </a:prstGeom>
        </p:spPr>
      </p:pic>
      <p:pic>
        <p:nvPicPr>
          <p:cNvPr id="10" name="Picture 9">
            <a:extLst>
              <a:ext uri="{FF2B5EF4-FFF2-40B4-BE49-F238E27FC236}">
                <a16:creationId xmlns:a16="http://schemas.microsoft.com/office/drawing/2014/main" id="{B3C384C6-B1D8-E08A-1D3A-1F7210B1671E}"/>
              </a:ext>
            </a:extLst>
          </p:cNvPr>
          <p:cNvPicPr>
            <a:picLocks noChangeAspect="1"/>
          </p:cNvPicPr>
          <p:nvPr/>
        </p:nvPicPr>
        <p:blipFill rotWithShape="1">
          <a:blip r:embed="rId4"/>
          <a:srcRect b="54441"/>
          <a:stretch/>
        </p:blipFill>
        <p:spPr>
          <a:xfrm>
            <a:off x="7478188" y="4371944"/>
            <a:ext cx="1767879" cy="359447"/>
          </a:xfrm>
          <a:prstGeom prst="rect">
            <a:avLst/>
          </a:prstGeom>
        </p:spPr>
      </p:pic>
      <p:pic>
        <p:nvPicPr>
          <p:cNvPr id="7" name="Picture 6">
            <a:extLst>
              <a:ext uri="{FF2B5EF4-FFF2-40B4-BE49-F238E27FC236}">
                <a16:creationId xmlns:a16="http://schemas.microsoft.com/office/drawing/2014/main" id="{6A91B490-EC00-AD0E-CBD5-F0A952557C49}"/>
              </a:ext>
            </a:extLst>
          </p:cNvPr>
          <p:cNvPicPr>
            <a:picLocks noChangeAspect="1"/>
          </p:cNvPicPr>
          <p:nvPr/>
        </p:nvPicPr>
        <p:blipFill rotWithShape="1">
          <a:blip r:embed="rId3"/>
          <a:srcRect t="43287"/>
          <a:stretch/>
        </p:blipFill>
        <p:spPr>
          <a:xfrm>
            <a:off x="7342565" y="2901297"/>
            <a:ext cx="4631648" cy="1470647"/>
          </a:xfrm>
          <a:prstGeom prst="rect">
            <a:avLst/>
          </a:prstGeom>
        </p:spPr>
      </p:pic>
      <p:pic>
        <p:nvPicPr>
          <p:cNvPr id="9" name="Picture 8">
            <a:extLst>
              <a:ext uri="{FF2B5EF4-FFF2-40B4-BE49-F238E27FC236}">
                <a16:creationId xmlns:a16="http://schemas.microsoft.com/office/drawing/2014/main" id="{E806B6BD-2CF6-A8D0-DF4B-D2D344976025}"/>
              </a:ext>
            </a:extLst>
          </p:cNvPr>
          <p:cNvPicPr>
            <a:picLocks noChangeAspect="1"/>
          </p:cNvPicPr>
          <p:nvPr/>
        </p:nvPicPr>
        <p:blipFill rotWithShape="1">
          <a:blip r:embed="rId4"/>
          <a:srcRect t="54441"/>
          <a:stretch/>
        </p:blipFill>
        <p:spPr>
          <a:xfrm>
            <a:off x="7478188" y="5546402"/>
            <a:ext cx="1767879" cy="359448"/>
          </a:xfrm>
          <a:prstGeom prst="rect">
            <a:avLst/>
          </a:prstGeom>
        </p:spPr>
      </p:pic>
    </p:spTree>
    <p:extLst>
      <p:ext uri="{BB962C8B-B14F-4D97-AF65-F5344CB8AC3E}">
        <p14:creationId xmlns:p14="http://schemas.microsoft.com/office/powerpoint/2010/main" val="3394554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3936-C640-56E0-5645-B46D3F4D3951}"/>
              </a:ext>
            </a:extLst>
          </p:cNvPr>
          <p:cNvSpPr>
            <a:spLocks noGrp="1"/>
          </p:cNvSpPr>
          <p:nvPr>
            <p:ph type="ctrTitle"/>
          </p:nvPr>
        </p:nvSpPr>
        <p:spPr/>
        <p:txBody>
          <a:bodyPr/>
          <a:lstStyle/>
          <a:p>
            <a:r>
              <a:rPr lang="en-US"/>
              <a:t>Proposed Project</a:t>
            </a:r>
          </a:p>
        </p:txBody>
      </p:sp>
      <p:sp>
        <p:nvSpPr>
          <p:cNvPr id="6" name="Rectangle 5">
            <a:extLst>
              <a:ext uri="{FF2B5EF4-FFF2-40B4-BE49-F238E27FC236}">
                <a16:creationId xmlns:a16="http://schemas.microsoft.com/office/drawing/2014/main" id="{41A1BFA2-0500-780B-FE45-B7E68AB9E659}"/>
              </a:ext>
            </a:extLst>
          </p:cNvPr>
          <p:cNvSpPr/>
          <p:nvPr/>
        </p:nvSpPr>
        <p:spPr>
          <a:xfrm>
            <a:off x="-522" y="-1902"/>
            <a:ext cx="1031652" cy="255285"/>
          </a:xfrm>
          <a:prstGeom prst="rect">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7254FCBF-A302-D5D7-0447-A5335534456A}"/>
              </a:ext>
            </a:extLst>
          </p:cNvPr>
          <p:cNvSpPr/>
          <p:nvPr/>
        </p:nvSpPr>
        <p:spPr>
          <a:xfrm>
            <a:off x="-523" y="6599243"/>
            <a:ext cx="1031652" cy="255285"/>
          </a:xfrm>
          <a:prstGeom prst="rect">
            <a:avLst/>
          </a:prstGeom>
          <a:solidFill>
            <a:srgbClr val="006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578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C33B4-DEAF-9EF6-DC1B-33AFF10DC3CE}"/>
              </a:ext>
            </a:extLst>
          </p:cNvPr>
          <p:cNvSpPr>
            <a:spLocks noGrp="1"/>
          </p:cNvSpPr>
          <p:nvPr>
            <p:ph sz="quarter" idx="29"/>
          </p:nvPr>
        </p:nvSpPr>
        <p:spPr>
          <a:xfrm>
            <a:off x="7621398" y="1174460"/>
            <a:ext cx="4390242" cy="5097847"/>
          </a:xfrm>
        </p:spPr>
        <p:txBody>
          <a:bodyPr>
            <a:normAutofit fontScale="92500" lnSpcReduction="20000"/>
          </a:bodyPr>
          <a:lstStyle/>
          <a:p>
            <a:r>
              <a:rPr lang="en-US" b="1" dirty="0"/>
              <a:t>Main Site</a:t>
            </a:r>
          </a:p>
          <a:p>
            <a:pPr lvl="1">
              <a:spcBef>
                <a:spcPts val="600"/>
              </a:spcBef>
            </a:pPr>
            <a:r>
              <a:rPr lang="en-US" dirty="0"/>
              <a:t>+/- 1,400 ac parcel assemblage at NYS Route 31 &amp; </a:t>
            </a:r>
            <a:r>
              <a:rPr lang="en-US" dirty="0" err="1"/>
              <a:t>Caughdenoy</a:t>
            </a:r>
            <a:r>
              <a:rPr lang="en-US" dirty="0"/>
              <a:t> Road (including “jack and bore” site)</a:t>
            </a:r>
          </a:p>
          <a:p>
            <a:pPr lvl="1"/>
            <a:r>
              <a:rPr lang="en-US" dirty="0"/>
              <a:t>Fab 1: Start Construction CY 2025</a:t>
            </a:r>
          </a:p>
          <a:p>
            <a:pPr lvl="1"/>
            <a:r>
              <a:rPr lang="en-US" dirty="0"/>
              <a:t>Fab 2: Operational by CY 2029</a:t>
            </a:r>
          </a:p>
          <a:p>
            <a:pPr lvl="1"/>
            <a:r>
              <a:rPr lang="en-US" dirty="0"/>
              <a:t>Fab 3: Operational by CY 2035</a:t>
            </a:r>
          </a:p>
          <a:p>
            <a:pPr lvl="1"/>
            <a:r>
              <a:rPr lang="en-US" dirty="0"/>
              <a:t>Fab 4: Operational by CY 2041</a:t>
            </a:r>
          </a:p>
          <a:p>
            <a:pPr lvl="1"/>
            <a:endParaRPr lang="en-US" dirty="0"/>
          </a:p>
          <a:p>
            <a:pPr lvl="1"/>
            <a:r>
              <a:rPr lang="en-US" dirty="0"/>
              <a:t>Each Fab will have +/- 600k sf cleanroom, 290k sf cleanroom support, 250k sf admin space</a:t>
            </a:r>
          </a:p>
          <a:p>
            <a:pPr lvl="1"/>
            <a:r>
              <a:rPr lang="en-US" dirty="0"/>
              <a:t>Each set of 2 Fabs will have +/- 470k sf central utility, 200k sf warehouse, 200k sf product testing</a:t>
            </a:r>
          </a:p>
          <a:p>
            <a:pPr lvl="1"/>
            <a:endParaRPr lang="en-US" dirty="0"/>
          </a:p>
          <a:p>
            <a:pPr lvl="1"/>
            <a:r>
              <a:rPr lang="en-US" dirty="0"/>
              <a:t>Campus will have ancillary on-site electrical substations, facilities for water and wastewater treatment and storage, and industrial gas storage.</a:t>
            </a:r>
          </a:p>
        </p:txBody>
      </p:sp>
      <p:sp>
        <p:nvSpPr>
          <p:cNvPr id="6" name="Title 5">
            <a:extLst>
              <a:ext uri="{FF2B5EF4-FFF2-40B4-BE49-F238E27FC236}">
                <a16:creationId xmlns:a16="http://schemas.microsoft.com/office/drawing/2014/main" id="{859D1E18-6018-ED10-1DE5-F196D2A06EFC}"/>
              </a:ext>
            </a:extLst>
          </p:cNvPr>
          <p:cNvSpPr>
            <a:spLocks noGrp="1"/>
          </p:cNvSpPr>
          <p:nvPr>
            <p:ph type="title"/>
          </p:nvPr>
        </p:nvSpPr>
        <p:spPr/>
        <p:txBody>
          <a:bodyPr/>
          <a:lstStyle/>
          <a:p>
            <a:r>
              <a:rPr lang="en-US" sz="4400" dirty="0"/>
              <a:t>Micron NY – Proposed Project Elements</a:t>
            </a:r>
            <a:endParaRPr lang="en-US" sz="4400" b="0" dirty="0">
              <a:cs typeface="Arial"/>
            </a:endParaRPr>
          </a:p>
        </p:txBody>
      </p:sp>
      <p:pic>
        <p:nvPicPr>
          <p:cNvPr id="7" name="Picture 6">
            <a:extLst>
              <a:ext uri="{FF2B5EF4-FFF2-40B4-BE49-F238E27FC236}">
                <a16:creationId xmlns:a16="http://schemas.microsoft.com/office/drawing/2014/main" id="{909F345E-715C-D2B9-2C31-566973060761}"/>
              </a:ext>
            </a:extLst>
          </p:cNvPr>
          <p:cNvPicPr>
            <a:picLocks noChangeAspect="1"/>
          </p:cNvPicPr>
          <p:nvPr/>
        </p:nvPicPr>
        <p:blipFill rotWithShape="1">
          <a:blip r:embed="rId2"/>
          <a:srcRect l="1181" t="3250" r="4411" b="679"/>
          <a:stretch/>
        </p:blipFill>
        <p:spPr>
          <a:xfrm rot="5400000">
            <a:off x="1279426" y="75399"/>
            <a:ext cx="4970266" cy="7168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8195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C33B4-DEAF-9EF6-DC1B-33AFF10DC3CE}"/>
              </a:ext>
            </a:extLst>
          </p:cNvPr>
          <p:cNvSpPr>
            <a:spLocks noGrp="1"/>
          </p:cNvSpPr>
          <p:nvPr>
            <p:ph sz="quarter" idx="29"/>
          </p:nvPr>
        </p:nvSpPr>
        <p:spPr>
          <a:xfrm>
            <a:off x="6191076" y="2038525"/>
            <a:ext cx="5385732" cy="4233782"/>
          </a:xfrm>
        </p:spPr>
        <p:txBody>
          <a:bodyPr>
            <a:normAutofit/>
          </a:bodyPr>
          <a:lstStyle/>
          <a:p>
            <a:r>
              <a:rPr lang="en-US" sz="1800" b="1"/>
              <a:t>Childcare Site</a:t>
            </a:r>
          </a:p>
          <a:p>
            <a:pPr lvl="1">
              <a:spcBef>
                <a:spcPts val="600"/>
              </a:spcBef>
            </a:pPr>
            <a:r>
              <a:rPr lang="en-US" sz="1600"/>
              <a:t>30.2 ac parcel at 9100 </a:t>
            </a:r>
            <a:r>
              <a:rPr lang="en-US" sz="1600" err="1"/>
              <a:t>Caughdenoy</a:t>
            </a:r>
            <a:r>
              <a:rPr lang="en-US" sz="1600"/>
              <a:t> Road for childcare and employee/family health care facility</a:t>
            </a:r>
          </a:p>
          <a:p>
            <a:pPr marL="274320" lvl="1" indent="0">
              <a:buNone/>
            </a:pPr>
            <a:endParaRPr lang="en-US" sz="1600"/>
          </a:p>
        </p:txBody>
      </p:sp>
      <p:sp>
        <p:nvSpPr>
          <p:cNvPr id="6" name="Title 5">
            <a:extLst>
              <a:ext uri="{FF2B5EF4-FFF2-40B4-BE49-F238E27FC236}">
                <a16:creationId xmlns:a16="http://schemas.microsoft.com/office/drawing/2014/main" id="{859D1E18-6018-ED10-1DE5-F196D2A06EFC}"/>
              </a:ext>
            </a:extLst>
          </p:cNvPr>
          <p:cNvSpPr>
            <a:spLocks noGrp="1"/>
          </p:cNvSpPr>
          <p:nvPr>
            <p:ph type="title"/>
          </p:nvPr>
        </p:nvSpPr>
        <p:spPr/>
        <p:txBody>
          <a:bodyPr/>
          <a:lstStyle/>
          <a:p>
            <a:r>
              <a:rPr lang="en-US" sz="4400"/>
              <a:t>Micron NY – Proposed Project Elements</a:t>
            </a:r>
            <a:endParaRPr lang="en-US" sz="4400" b="0">
              <a:cs typeface="Arial"/>
            </a:endParaRPr>
          </a:p>
        </p:txBody>
      </p:sp>
      <p:pic>
        <p:nvPicPr>
          <p:cNvPr id="8" name="Picture 7">
            <a:extLst>
              <a:ext uri="{FF2B5EF4-FFF2-40B4-BE49-F238E27FC236}">
                <a16:creationId xmlns:a16="http://schemas.microsoft.com/office/drawing/2014/main" id="{CCE5A618-19AA-FB79-7888-D3AE9F5DE24C}"/>
              </a:ext>
            </a:extLst>
          </p:cNvPr>
          <p:cNvPicPr>
            <a:picLocks noChangeAspect="1"/>
          </p:cNvPicPr>
          <p:nvPr/>
        </p:nvPicPr>
        <p:blipFill rotWithShape="1">
          <a:blip r:embed="rId2"/>
          <a:srcRect l="-11723" t="-196" r="11723" b="196"/>
          <a:stretch/>
        </p:blipFill>
        <p:spPr>
          <a:xfrm rot="5400000">
            <a:off x="486407" y="1019244"/>
            <a:ext cx="5603456" cy="4732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0214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3936-C640-56E0-5645-B46D3F4D3951}"/>
              </a:ext>
            </a:extLst>
          </p:cNvPr>
          <p:cNvSpPr>
            <a:spLocks noGrp="1"/>
          </p:cNvSpPr>
          <p:nvPr>
            <p:ph type="ctrTitle"/>
          </p:nvPr>
        </p:nvSpPr>
        <p:spPr/>
        <p:txBody>
          <a:bodyPr/>
          <a:lstStyle/>
          <a:p>
            <a:r>
              <a:rPr lang="en-US"/>
              <a:t>Offsite Improvements</a:t>
            </a:r>
          </a:p>
        </p:txBody>
      </p:sp>
      <p:sp>
        <p:nvSpPr>
          <p:cNvPr id="6" name="Rectangle 5">
            <a:extLst>
              <a:ext uri="{FF2B5EF4-FFF2-40B4-BE49-F238E27FC236}">
                <a16:creationId xmlns:a16="http://schemas.microsoft.com/office/drawing/2014/main" id="{6E0CAB1C-37B2-0C40-E9B0-47596497167B}"/>
              </a:ext>
            </a:extLst>
          </p:cNvPr>
          <p:cNvSpPr/>
          <p:nvPr/>
        </p:nvSpPr>
        <p:spPr>
          <a:xfrm>
            <a:off x="-522" y="-1902"/>
            <a:ext cx="1031652" cy="255285"/>
          </a:xfrm>
          <a:prstGeom prst="rect">
            <a:avLst/>
          </a:prstGeom>
          <a:solidFill>
            <a:srgbClr val="003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2641460B-C9D3-F3D0-7257-BC72D7640A09}"/>
              </a:ext>
            </a:extLst>
          </p:cNvPr>
          <p:cNvSpPr/>
          <p:nvPr/>
        </p:nvSpPr>
        <p:spPr>
          <a:xfrm>
            <a:off x="-523" y="6633490"/>
            <a:ext cx="1031652" cy="221038"/>
          </a:xfrm>
          <a:prstGeom prst="rect">
            <a:avLst/>
          </a:prstGeom>
          <a:solidFill>
            <a:srgbClr val="006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48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38947-658F-41D2-8E20-06DADEFCEE5E}"/>
              </a:ext>
            </a:extLst>
          </p:cNvPr>
          <p:cNvSpPr>
            <a:spLocks noGrp="1"/>
          </p:cNvSpPr>
          <p:nvPr>
            <p:ph sz="quarter" idx="10"/>
          </p:nvPr>
        </p:nvSpPr>
        <p:spPr>
          <a:xfrm>
            <a:off x="684509" y="1442452"/>
            <a:ext cx="6565377" cy="5600700"/>
          </a:xfrm>
        </p:spPr>
        <p:txBody>
          <a:bodyPr>
            <a:normAutofit/>
          </a:bodyPr>
          <a:lstStyle/>
          <a:p>
            <a:pPr marL="342900" indent="-342900">
              <a:buFont typeface="Arial" panose="020B0604020202020204" pitchFamily="34" charset="0"/>
              <a:buChar char="•"/>
            </a:pPr>
            <a:r>
              <a:rPr lang="en-US" sz="2400" u="sng" dirty="0">
                <a:latin typeface="+mn-lt"/>
              </a:rPr>
              <a:t>Please turn cell phones to vibrate or silent</a:t>
            </a:r>
          </a:p>
          <a:p>
            <a:pPr marL="1030288" lvl="3" indent="-342900"/>
            <a:r>
              <a:rPr lang="en-US" sz="2400" dirty="0"/>
              <a:t>Please leave the room if you need to take a call.</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u="sng" dirty="0">
                <a:latin typeface="+mn-lt"/>
              </a:rPr>
              <a:t>Please allow others to talk</a:t>
            </a:r>
          </a:p>
          <a:p>
            <a:pPr marL="1030288" lvl="3" indent="-342900"/>
            <a:r>
              <a:rPr lang="en-US" sz="2400" dirty="0"/>
              <a:t>Do not interrupt or talk over one another.</a:t>
            </a:r>
          </a:p>
          <a:p>
            <a:pPr marL="1030288" lvl="3" indent="-342900"/>
            <a:r>
              <a:rPr lang="en-US" sz="2400" dirty="0"/>
              <a:t>Refrain from sidebar conversations that may distract others from listening to commenters.</a:t>
            </a:r>
          </a:p>
          <a:p>
            <a:pPr marL="1030288" lvl="3" indent="-342900"/>
            <a:r>
              <a:rPr lang="en-US" sz="2400" dirty="0"/>
              <a:t>Refrain from applause.</a:t>
            </a:r>
          </a:p>
          <a:p>
            <a:pPr marL="569913" lvl="1"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u="sng" dirty="0">
                <a:latin typeface="+mn-lt"/>
              </a:rPr>
              <a:t>Please treat each other with respect</a:t>
            </a:r>
          </a:p>
        </p:txBody>
      </p:sp>
      <p:sp>
        <p:nvSpPr>
          <p:cNvPr id="2" name="Title 1">
            <a:extLst>
              <a:ext uri="{FF2B5EF4-FFF2-40B4-BE49-F238E27FC236}">
                <a16:creationId xmlns:a16="http://schemas.microsoft.com/office/drawing/2014/main" id="{33E59B47-D896-42EB-B9A4-3C0ABC6C0527}"/>
              </a:ext>
            </a:extLst>
          </p:cNvPr>
          <p:cNvSpPr>
            <a:spLocks noGrp="1"/>
          </p:cNvSpPr>
          <p:nvPr>
            <p:ph type="title"/>
          </p:nvPr>
        </p:nvSpPr>
        <p:spPr>
          <a:xfrm>
            <a:off x="1063873" y="214898"/>
            <a:ext cx="10185088" cy="785419"/>
          </a:xfrm>
        </p:spPr>
        <p:txBody>
          <a:bodyPr/>
          <a:lstStyle/>
          <a:p>
            <a:r>
              <a:rPr lang="en-US"/>
              <a:t>CONVERSATION/Meeting NORMS</a:t>
            </a:r>
          </a:p>
        </p:txBody>
      </p:sp>
      <p:sp>
        <p:nvSpPr>
          <p:cNvPr id="5" name="TextBox 4">
            <a:extLst>
              <a:ext uri="{FF2B5EF4-FFF2-40B4-BE49-F238E27FC236}">
                <a16:creationId xmlns:a16="http://schemas.microsoft.com/office/drawing/2014/main" id="{7255B4E5-841F-0850-71B0-A03201918B31}"/>
              </a:ext>
            </a:extLst>
          </p:cNvPr>
          <p:cNvSpPr txBox="1"/>
          <p:nvPr/>
        </p:nvSpPr>
        <p:spPr>
          <a:xfrm>
            <a:off x="8010523" y="4614488"/>
            <a:ext cx="4161065" cy="2095445"/>
          </a:xfrm>
          <a:prstGeom prst="rect">
            <a:avLst/>
          </a:prstGeom>
          <a:noFill/>
        </p:spPr>
        <p:txBody>
          <a:bodyPr wrap="square">
            <a:spAutoFit/>
          </a:bodyPr>
          <a:lstStyle/>
          <a:p>
            <a:pPr marL="12700" marR="5080">
              <a:spcBef>
                <a:spcPts val="95"/>
              </a:spcBef>
            </a:pPr>
            <a:r>
              <a:rPr lang="en-US" sz="1800" b="1" dirty="0">
                <a:solidFill>
                  <a:schemeClr val="tx1">
                    <a:lumMod val="75000"/>
                    <a:lumOff val="25000"/>
                  </a:schemeClr>
                </a:solidFill>
                <a:latin typeface="Arial"/>
                <a:cs typeface="Arial"/>
              </a:rPr>
              <a:t>Meeting Facilitator</a:t>
            </a:r>
          </a:p>
          <a:p>
            <a:pPr marL="12700" marR="5080">
              <a:spcBef>
                <a:spcPts val="95"/>
              </a:spcBef>
            </a:pPr>
            <a:endParaRPr lang="en-US" dirty="0">
              <a:solidFill>
                <a:schemeClr val="tx1">
                  <a:lumMod val="75000"/>
                  <a:lumOff val="25000"/>
                </a:schemeClr>
              </a:solidFill>
              <a:latin typeface="Arial"/>
              <a:cs typeface="Arial"/>
            </a:endParaRPr>
          </a:p>
          <a:p>
            <a:pPr marL="12700" marR="5080">
              <a:lnSpc>
                <a:spcPct val="100000"/>
              </a:lnSpc>
              <a:spcBef>
                <a:spcPts val="95"/>
              </a:spcBef>
            </a:pPr>
            <a:r>
              <a:rPr lang="en-US" sz="1800" dirty="0">
                <a:solidFill>
                  <a:schemeClr val="tx1">
                    <a:lumMod val="75000"/>
                    <a:lumOff val="25000"/>
                  </a:schemeClr>
                </a:solidFill>
                <a:latin typeface="Arial"/>
                <a:cs typeface="Arial"/>
              </a:rPr>
              <a:t>Steven Metivier</a:t>
            </a:r>
          </a:p>
          <a:p>
            <a:pPr marL="12700" marR="5080">
              <a:lnSpc>
                <a:spcPct val="100000"/>
              </a:lnSpc>
              <a:spcBef>
                <a:spcPts val="95"/>
              </a:spcBef>
            </a:pPr>
            <a:r>
              <a:rPr lang="en-US" sz="1800" dirty="0">
                <a:solidFill>
                  <a:schemeClr val="tx1">
                    <a:lumMod val="75000"/>
                    <a:lumOff val="25000"/>
                  </a:schemeClr>
                </a:solidFill>
                <a:latin typeface="Arial"/>
                <a:cs typeface="Arial"/>
              </a:rPr>
              <a:t>Chief, Regulatory Branch</a:t>
            </a:r>
          </a:p>
          <a:p>
            <a:pPr marL="12700" marR="5080">
              <a:lnSpc>
                <a:spcPct val="100000"/>
              </a:lnSpc>
              <a:spcBef>
                <a:spcPts val="95"/>
              </a:spcBef>
            </a:pPr>
            <a:r>
              <a:rPr lang="en-US" sz="1800" dirty="0">
                <a:solidFill>
                  <a:schemeClr val="tx1">
                    <a:lumMod val="75000"/>
                    <a:lumOff val="25000"/>
                  </a:schemeClr>
                </a:solidFill>
                <a:latin typeface="Arial"/>
                <a:cs typeface="Arial"/>
              </a:rPr>
              <a:t>Buffalo District, U.S. Army Corps of Engineers</a:t>
            </a:r>
          </a:p>
          <a:p>
            <a:pPr marL="12700" marR="5080">
              <a:lnSpc>
                <a:spcPct val="100000"/>
              </a:lnSpc>
              <a:spcBef>
                <a:spcPts val="95"/>
              </a:spcBef>
            </a:pPr>
            <a:endParaRPr lang="en-US" dirty="0">
              <a:solidFill>
                <a:schemeClr val="tx1">
                  <a:lumMod val="75000"/>
                  <a:lumOff val="25000"/>
                </a:schemeClr>
              </a:solidFill>
              <a:latin typeface="Arial"/>
              <a:cs typeface="Arial"/>
            </a:endParaRPr>
          </a:p>
        </p:txBody>
      </p:sp>
      <p:pic>
        <p:nvPicPr>
          <p:cNvPr id="6" name="Picture 5" descr="A person wearing glasses and a suit&#10;&#10;Description automatically generated with medium confidence">
            <a:extLst>
              <a:ext uri="{FF2B5EF4-FFF2-40B4-BE49-F238E27FC236}">
                <a16:creationId xmlns:a16="http://schemas.microsoft.com/office/drawing/2014/main" id="{A1880A56-10B9-8E09-1D45-38F0DAF963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55040" y="1595049"/>
            <a:ext cx="2012959" cy="3019439"/>
          </a:xfrm>
          <a:prstGeom prst="rect">
            <a:avLst/>
          </a:prstGeom>
        </p:spPr>
      </p:pic>
    </p:spTree>
    <p:extLst>
      <p:ext uri="{BB962C8B-B14F-4D97-AF65-F5344CB8AC3E}">
        <p14:creationId xmlns:p14="http://schemas.microsoft.com/office/powerpoint/2010/main" val="163286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E50202-CA64-FF0A-8C55-716B8E878C29}"/>
              </a:ext>
            </a:extLst>
          </p:cNvPr>
          <p:cNvSpPr>
            <a:spLocks noGrp="1"/>
          </p:cNvSpPr>
          <p:nvPr>
            <p:ph type="title"/>
          </p:nvPr>
        </p:nvSpPr>
        <p:spPr>
          <a:xfrm>
            <a:off x="457200" y="342900"/>
            <a:ext cx="11734800" cy="673100"/>
          </a:xfrm>
        </p:spPr>
        <p:txBody>
          <a:bodyPr/>
          <a:lstStyle/>
          <a:p>
            <a:r>
              <a:rPr lang="en-US" sz="4000"/>
              <a:t>Offsite Improvements – Water Supply (OCWA)</a:t>
            </a:r>
            <a:endParaRPr lang="en-US" sz="4000">
              <a:cs typeface="Arial"/>
            </a:endParaRPr>
          </a:p>
        </p:txBody>
      </p:sp>
      <p:pic>
        <p:nvPicPr>
          <p:cNvPr id="13" name="Picture 12">
            <a:extLst>
              <a:ext uri="{FF2B5EF4-FFF2-40B4-BE49-F238E27FC236}">
                <a16:creationId xmlns:a16="http://schemas.microsoft.com/office/drawing/2014/main" id="{F11562EE-43C1-3DA4-91A0-8631B97477BF}"/>
              </a:ext>
            </a:extLst>
          </p:cNvPr>
          <p:cNvPicPr>
            <a:picLocks noChangeAspect="1"/>
          </p:cNvPicPr>
          <p:nvPr/>
        </p:nvPicPr>
        <p:blipFill rotWithShape="1">
          <a:blip r:embed="rId2"/>
          <a:srcRect l="1080" t="1231" r="1051" b="1322"/>
          <a:stretch/>
        </p:blipFill>
        <p:spPr>
          <a:xfrm>
            <a:off x="922089" y="1188293"/>
            <a:ext cx="5498687" cy="5108975"/>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3430CA59-B352-044D-6978-A868088D0E8C}"/>
              </a:ext>
            </a:extLst>
          </p:cNvPr>
          <p:cNvPicPr>
            <a:picLocks noChangeAspect="1"/>
          </p:cNvPicPr>
          <p:nvPr/>
        </p:nvPicPr>
        <p:blipFill rotWithShape="1">
          <a:blip r:embed="rId3"/>
          <a:srcRect l="424" r="32378" b="4193"/>
          <a:stretch/>
        </p:blipFill>
        <p:spPr>
          <a:xfrm>
            <a:off x="7053044" y="1485160"/>
            <a:ext cx="4452799" cy="2323441"/>
          </a:xfrm>
          <a:prstGeom prst="rect">
            <a:avLst/>
          </a:prstGeom>
        </p:spPr>
      </p:pic>
      <p:sp>
        <p:nvSpPr>
          <p:cNvPr id="20" name="TextBox 19">
            <a:extLst>
              <a:ext uri="{FF2B5EF4-FFF2-40B4-BE49-F238E27FC236}">
                <a16:creationId xmlns:a16="http://schemas.microsoft.com/office/drawing/2014/main" id="{8D7A00F5-44D6-A4BF-C052-1238C8E6687B}"/>
              </a:ext>
            </a:extLst>
          </p:cNvPr>
          <p:cNvSpPr txBox="1"/>
          <p:nvPr/>
        </p:nvSpPr>
        <p:spPr>
          <a:xfrm>
            <a:off x="7053044" y="3895512"/>
            <a:ext cx="4985158"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Existing and proposed water transmission improvements will be located within the same approximately 99-foot-wide ROW; in easements already obtained by OCWA.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New line (water tunnel) to Burt Point would also go through existing ROW but that ROW has not been previously disturbed ROW.  </a:t>
            </a:r>
          </a:p>
        </p:txBody>
      </p:sp>
    </p:spTree>
    <p:extLst>
      <p:ext uri="{BB962C8B-B14F-4D97-AF65-F5344CB8AC3E}">
        <p14:creationId xmlns:p14="http://schemas.microsoft.com/office/powerpoint/2010/main" val="309151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EEC6F-40F3-EB5A-AB54-A14D7DB6CE8E}"/>
              </a:ext>
            </a:extLst>
          </p:cNvPr>
          <p:cNvSpPr>
            <a:spLocks noGrp="1"/>
          </p:cNvSpPr>
          <p:nvPr>
            <p:ph sz="quarter" idx="26"/>
          </p:nvPr>
        </p:nvSpPr>
        <p:spPr>
          <a:xfrm>
            <a:off x="7063740" y="1638300"/>
            <a:ext cx="4922520" cy="4610100"/>
          </a:xfrm>
        </p:spPr>
        <p:txBody>
          <a:bodyPr/>
          <a:lstStyle/>
          <a:p>
            <a:r>
              <a:rPr lang="en-US" b="1"/>
              <a:t>Wastewater</a:t>
            </a:r>
          </a:p>
          <a:p>
            <a:pPr lvl="1">
              <a:spcBef>
                <a:spcPts val="600"/>
              </a:spcBef>
            </a:pPr>
            <a:r>
              <a:rPr lang="en-US" sz="1600"/>
              <a:t>Operation of Micron’s Fabs 1-4 will require additional industrial wastewater infrastructure and improvements to the Oak Orchard WWTP</a:t>
            </a:r>
          </a:p>
          <a:p>
            <a:pPr lvl="2">
              <a:spcBef>
                <a:spcPts val="600"/>
              </a:spcBef>
            </a:pPr>
            <a:r>
              <a:rPr lang="en-US" sz="1400"/>
              <a:t>Construction of OCDWEP industrial wastewater service conveyance to the Oak Orchard wastewater treatment plant (WWTP) from a new industrial wastewater pumping station to be constructed on the Micron Campus. </a:t>
            </a:r>
          </a:p>
          <a:p>
            <a:pPr lvl="2"/>
            <a:r>
              <a:rPr lang="en-US" sz="1400"/>
              <a:t>Conveyance infrastructure would comprise four (4) 30-inch force mains for industrial wastewater; and one (1) 36-inch force main for reclaimed water supply</a:t>
            </a:r>
          </a:p>
          <a:p>
            <a:pPr lvl="2"/>
            <a:r>
              <a:rPr lang="en-US" sz="1400"/>
              <a:t>Expansion of the Oak Orchard WWTP to treat industrial wastewater (with pre-treatment required by Micron at the Micron Campus).</a:t>
            </a:r>
          </a:p>
        </p:txBody>
      </p:sp>
      <p:sp>
        <p:nvSpPr>
          <p:cNvPr id="5" name="Title 4">
            <a:extLst>
              <a:ext uri="{FF2B5EF4-FFF2-40B4-BE49-F238E27FC236}">
                <a16:creationId xmlns:a16="http://schemas.microsoft.com/office/drawing/2014/main" id="{2077A1F5-201F-86B0-E1DF-CD06EABDA7D0}"/>
              </a:ext>
            </a:extLst>
          </p:cNvPr>
          <p:cNvSpPr>
            <a:spLocks noGrp="1"/>
          </p:cNvSpPr>
          <p:nvPr>
            <p:ph type="title"/>
          </p:nvPr>
        </p:nvSpPr>
        <p:spPr/>
        <p:txBody>
          <a:bodyPr/>
          <a:lstStyle/>
          <a:p>
            <a:r>
              <a:rPr lang="en-US" sz="4000"/>
              <a:t>Offsite Improvements – Wastewater (OCDWEP)</a:t>
            </a:r>
            <a:endParaRPr lang="en-US" sz="4000">
              <a:cs typeface="Arial"/>
            </a:endParaRPr>
          </a:p>
        </p:txBody>
      </p:sp>
      <p:pic>
        <p:nvPicPr>
          <p:cNvPr id="7" name="Picture 6">
            <a:extLst>
              <a:ext uri="{FF2B5EF4-FFF2-40B4-BE49-F238E27FC236}">
                <a16:creationId xmlns:a16="http://schemas.microsoft.com/office/drawing/2014/main" id="{78BD2140-E1E4-90C2-CF16-953E971B1882}"/>
              </a:ext>
            </a:extLst>
          </p:cNvPr>
          <p:cNvPicPr>
            <a:picLocks noChangeAspect="1"/>
          </p:cNvPicPr>
          <p:nvPr/>
        </p:nvPicPr>
        <p:blipFill>
          <a:blip r:embed="rId2"/>
          <a:stretch>
            <a:fillRect/>
          </a:stretch>
        </p:blipFill>
        <p:spPr>
          <a:xfrm>
            <a:off x="922089" y="1193715"/>
            <a:ext cx="5800556" cy="4980582"/>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0C6BA53F-CBC4-89E5-FA6F-3248774E28A9}"/>
              </a:ext>
            </a:extLst>
          </p:cNvPr>
          <p:cNvSpPr/>
          <p:nvPr/>
        </p:nvSpPr>
        <p:spPr>
          <a:xfrm>
            <a:off x="3985764" y="4065976"/>
            <a:ext cx="150301" cy="2071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8E9CCC1A-0D62-F4C1-817E-F91EE473FC48}"/>
              </a:ext>
            </a:extLst>
          </p:cNvPr>
          <p:cNvSpPr/>
          <p:nvPr/>
        </p:nvSpPr>
        <p:spPr>
          <a:xfrm>
            <a:off x="922088" y="3017520"/>
            <a:ext cx="3390831" cy="1048456"/>
          </a:xfrm>
          <a:prstGeom prst="roundRect">
            <a:avLst/>
          </a:prstGeom>
          <a:solidFill>
            <a:srgbClr val="7030A0">
              <a:alpha val="15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2958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EEC6F-40F3-EB5A-AB54-A14D7DB6CE8E}"/>
              </a:ext>
            </a:extLst>
          </p:cNvPr>
          <p:cNvSpPr>
            <a:spLocks noGrp="1"/>
          </p:cNvSpPr>
          <p:nvPr>
            <p:ph sz="quarter" idx="26"/>
          </p:nvPr>
        </p:nvSpPr>
        <p:spPr>
          <a:xfrm>
            <a:off x="7063740" y="2598420"/>
            <a:ext cx="4922520" cy="3649980"/>
          </a:xfrm>
        </p:spPr>
        <p:txBody>
          <a:bodyPr/>
          <a:lstStyle/>
          <a:p>
            <a:r>
              <a:rPr lang="en-US" b="1" dirty="0"/>
              <a:t>Natural Gas</a:t>
            </a:r>
          </a:p>
          <a:p>
            <a:pPr lvl="1">
              <a:spcBef>
                <a:spcPts val="600"/>
              </a:spcBef>
            </a:pPr>
            <a:r>
              <a:rPr lang="en-US" sz="1600" dirty="0"/>
              <a:t>Extension of a 16-inch diameter natural gas line from National Grid’s Gas Regulator Station (GRS) 147 at 4459 NYS Route 31 to the Micron Campus (approximately 3.15 miles)</a:t>
            </a:r>
          </a:p>
          <a:p>
            <a:pPr lvl="1">
              <a:spcBef>
                <a:spcPts val="600"/>
              </a:spcBef>
            </a:pPr>
            <a:r>
              <a:rPr lang="en-US" sz="1600" dirty="0"/>
              <a:t>Construction of GRS 147A at the same address as the existing GRS</a:t>
            </a:r>
            <a:endParaRPr lang="en-US" sz="1400" dirty="0"/>
          </a:p>
        </p:txBody>
      </p:sp>
      <p:sp>
        <p:nvSpPr>
          <p:cNvPr id="5" name="Title 4">
            <a:extLst>
              <a:ext uri="{FF2B5EF4-FFF2-40B4-BE49-F238E27FC236}">
                <a16:creationId xmlns:a16="http://schemas.microsoft.com/office/drawing/2014/main" id="{2077A1F5-201F-86B0-E1DF-CD06EABDA7D0}"/>
              </a:ext>
            </a:extLst>
          </p:cNvPr>
          <p:cNvSpPr>
            <a:spLocks noGrp="1"/>
          </p:cNvSpPr>
          <p:nvPr>
            <p:ph type="title"/>
          </p:nvPr>
        </p:nvSpPr>
        <p:spPr/>
        <p:txBody>
          <a:bodyPr/>
          <a:lstStyle/>
          <a:p>
            <a:r>
              <a:rPr lang="en-US" sz="4400" dirty="0"/>
              <a:t>Offsite Improvements – Natural Gas (NG)</a:t>
            </a:r>
          </a:p>
        </p:txBody>
      </p:sp>
      <p:pic>
        <p:nvPicPr>
          <p:cNvPr id="7" name="Picture 6">
            <a:extLst>
              <a:ext uri="{FF2B5EF4-FFF2-40B4-BE49-F238E27FC236}">
                <a16:creationId xmlns:a16="http://schemas.microsoft.com/office/drawing/2014/main" id="{78BD2140-E1E4-90C2-CF16-953E971B1882}"/>
              </a:ext>
            </a:extLst>
          </p:cNvPr>
          <p:cNvPicPr>
            <a:picLocks noChangeAspect="1"/>
          </p:cNvPicPr>
          <p:nvPr/>
        </p:nvPicPr>
        <p:blipFill>
          <a:blip r:embed="rId2"/>
          <a:stretch>
            <a:fillRect/>
          </a:stretch>
        </p:blipFill>
        <p:spPr>
          <a:xfrm>
            <a:off x="922089" y="1193715"/>
            <a:ext cx="5800556" cy="4980582"/>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0C6BA53F-CBC4-89E5-FA6F-3248774E28A9}"/>
              </a:ext>
            </a:extLst>
          </p:cNvPr>
          <p:cNvSpPr/>
          <p:nvPr/>
        </p:nvSpPr>
        <p:spPr>
          <a:xfrm>
            <a:off x="3985764" y="4065976"/>
            <a:ext cx="150301" cy="2071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8E9CCC1A-0D62-F4C1-817E-F91EE473FC48}"/>
              </a:ext>
            </a:extLst>
          </p:cNvPr>
          <p:cNvSpPr/>
          <p:nvPr/>
        </p:nvSpPr>
        <p:spPr>
          <a:xfrm>
            <a:off x="1219199" y="3886200"/>
            <a:ext cx="3124201" cy="937260"/>
          </a:xfrm>
          <a:prstGeom prst="roundRect">
            <a:avLst/>
          </a:prstGeom>
          <a:solidFill>
            <a:srgbClr val="7030A0">
              <a:alpha val="15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4918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EEC6F-40F3-EB5A-AB54-A14D7DB6CE8E}"/>
              </a:ext>
            </a:extLst>
          </p:cNvPr>
          <p:cNvSpPr>
            <a:spLocks noGrp="1"/>
          </p:cNvSpPr>
          <p:nvPr>
            <p:ph sz="quarter" idx="26"/>
          </p:nvPr>
        </p:nvSpPr>
        <p:spPr>
          <a:xfrm>
            <a:off x="7063740" y="2598420"/>
            <a:ext cx="4922520" cy="3649980"/>
          </a:xfrm>
        </p:spPr>
        <p:txBody>
          <a:bodyPr/>
          <a:lstStyle/>
          <a:p>
            <a:r>
              <a:rPr lang="en-US" b="1"/>
              <a:t>Electricity</a:t>
            </a:r>
          </a:p>
          <a:p>
            <a:pPr lvl="1">
              <a:spcBef>
                <a:spcPts val="600"/>
              </a:spcBef>
            </a:pPr>
            <a:r>
              <a:rPr lang="en-US" sz="1600"/>
              <a:t>Construction of eight (two per Fab) underground electrical transmission duct bank connections from the existing National Grid sub-station west of </a:t>
            </a:r>
            <a:r>
              <a:rPr lang="en-US" sz="1600" err="1"/>
              <a:t>Caughdenoy</a:t>
            </a:r>
            <a:r>
              <a:rPr lang="en-US" sz="1600"/>
              <a:t> Road</a:t>
            </a:r>
            <a:endParaRPr lang="en-US" sz="1400"/>
          </a:p>
        </p:txBody>
      </p:sp>
      <p:sp>
        <p:nvSpPr>
          <p:cNvPr id="5" name="Title 4">
            <a:extLst>
              <a:ext uri="{FF2B5EF4-FFF2-40B4-BE49-F238E27FC236}">
                <a16:creationId xmlns:a16="http://schemas.microsoft.com/office/drawing/2014/main" id="{2077A1F5-201F-86B0-E1DF-CD06EABDA7D0}"/>
              </a:ext>
            </a:extLst>
          </p:cNvPr>
          <p:cNvSpPr>
            <a:spLocks noGrp="1"/>
          </p:cNvSpPr>
          <p:nvPr>
            <p:ph type="title"/>
          </p:nvPr>
        </p:nvSpPr>
        <p:spPr/>
        <p:txBody>
          <a:bodyPr/>
          <a:lstStyle/>
          <a:p>
            <a:r>
              <a:rPr lang="en-US" sz="4400"/>
              <a:t>Offsite Improvements – Electricity (NG)</a:t>
            </a:r>
          </a:p>
        </p:txBody>
      </p:sp>
      <p:pic>
        <p:nvPicPr>
          <p:cNvPr id="7" name="Picture 6">
            <a:extLst>
              <a:ext uri="{FF2B5EF4-FFF2-40B4-BE49-F238E27FC236}">
                <a16:creationId xmlns:a16="http://schemas.microsoft.com/office/drawing/2014/main" id="{78BD2140-E1E4-90C2-CF16-953E971B1882}"/>
              </a:ext>
            </a:extLst>
          </p:cNvPr>
          <p:cNvPicPr>
            <a:picLocks noChangeAspect="1"/>
          </p:cNvPicPr>
          <p:nvPr/>
        </p:nvPicPr>
        <p:blipFill>
          <a:blip r:embed="rId2"/>
          <a:stretch>
            <a:fillRect/>
          </a:stretch>
        </p:blipFill>
        <p:spPr>
          <a:xfrm>
            <a:off x="922089" y="1193715"/>
            <a:ext cx="5800556" cy="4980582"/>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0C6BA53F-CBC4-89E5-FA6F-3248774E28A9}"/>
              </a:ext>
            </a:extLst>
          </p:cNvPr>
          <p:cNvSpPr/>
          <p:nvPr/>
        </p:nvSpPr>
        <p:spPr>
          <a:xfrm>
            <a:off x="3985764" y="4065976"/>
            <a:ext cx="150301" cy="2071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8E9CCC1A-0D62-F4C1-817E-F91EE473FC48}"/>
              </a:ext>
            </a:extLst>
          </p:cNvPr>
          <p:cNvSpPr/>
          <p:nvPr/>
        </p:nvSpPr>
        <p:spPr>
          <a:xfrm rot="1654419">
            <a:off x="3758879" y="3861662"/>
            <a:ext cx="2393082" cy="511787"/>
          </a:xfrm>
          <a:prstGeom prst="roundRect">
            <a:avLst/>
          </a:prstGeom>
          <a:solidFill>
            <a:srgbClr val="7030A0">
              <a:alpha val="15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81152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64BC26-4F39-EF33-E748-5D5F7D8C3E04}"/>
              </a:ext>
            </a:extLst>
          </p:cNvPr>
          <p:cNvSpPr>
            <a:spLocks noGrp="1"/>
          </p:cNvSpPr>
          <p:nvPr>
            <p:ph sz="quarter" idx="26"/>
          </p:nvPr>
        </p:nvSpPr>
        <p:spPr>
          <a:xfrm>
            <a:off x="7790590" y="2160204"/>
            <a:ext cx="3855070" cy="3783396"/>
          </a:xfrm>
        </p:spPr>
        <p:txBody>
          <a:bodyPr/>
          <a:lstStyle/>
          <a:p>
            <a:r>
              <a:rPr lang="en-US" dirty="0"/>
              <a:t>Fiber</a:t>
            </a:r>
          </a:p>
          <a:p>
            <a:pPr lvl="1"/>
            <a:r>
              <a:rPr lang="en-US" dirty="0"/>
              <a:t>Providers in the area have existing fiber connection points for the project that are within 1 mile of the two points of connections to the Micron campus (3,700 ft from existing point in Cicero and 3,200 ft from existing point in Clay)</a:t>
            </a:r>
          </a:p>
          <a:p>
            <a:pPr lvl="1"/>
            <a:r>
              <a:rPr lang="en-US" dirty="0"/>
              <a:t>Routes would be built along existing road right of ways. </a:t>
            </a:r>
          </a:p>
        </p:txBody>
      </p:sp>
      <p:sp>
        <p:nvSpPr>
          <p:cNvPr id="5" name="Title 4">
            <a:extLst>
              <a:ext uri="{FF2B5EF4-FFF2-40B4-BE49-F238E27FC236}">
                <a16:creationId xmlns:a16="http://schemas.microsoft.com/office/drawing/2014/main" id="{EFAC1132-0956-65E4-871F-B974F6956765}"/>
              </a:ext>
            </a:extLst>
          </p:cNvPr>
          <p:cNvSpPr>
            <a:spLocks noGrp="1"/>
          </p:cNvSpPr>
          <p:nvPr>
            <p:ph type="title"/>
          </p:nvPr>
        </p:nvSpPr>
        <p:spPr/>
        <p:txBody>
          <a:bodyPr/>
          <a:lstStyle/>
          <a:p>
            <a:r>
              <a:rPr lang="en-US" sz="4400" dirty="0"/>
              <a:t>Offsite – Fiber </a:t>
            </a:r>
            <a:endParaRPr lang="en-US" sz="4400" dirty="0">
              <a:cs typeface="Arial"/>
            </a:endParaRPr>
          </a:p>
        </p:txBody>
      </p:sp>
      <p:pic>
        <p:nvPicPr>
          <p:cNvPr id="6" name="Picture 5">
            <a:extLst>
              <a:ext uri="{FF2B5EF4-FFF2-40B4-BE49-F238E27FC236}">
                <a16:creationId xmlns:a16="http://schemas.microsoft.com/office/drawing/2014/main" id="{B08F3EA6-31F9-6658-5A2E-D737632FADF0}"/>
              </a:ext>
            </a:extLst>
          </p:cNvPr>
          <p:cNvPicPr>
            <a:picLocks noChangeAspect="1"/>
          </p:cNvPicPr>
          <p:nvPr/>
        </p:nvPicPr>
        <p:blipFill>
          <a:blip r:embed="rId2"/>
          <a:stretch>
            <a:fillRect/>
          </a:stretch>
        </p:blipFill>
        <p:spPr>
          <a:xfrm>
            <a:off x="922089" y="1193715"/>
            <a:ext cx="5800556" cy="4980582"/>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C6DDAC1D-6DA0-344B-688D-4D0F663D6D4B}"/>
              </a:ext>
            </a:extLst>
          </p:cNvPr>
          <p:cNvSpPr/>
          <p:nvPr/>
        </p:nvSpPr>
        <p:spPr>
          <a:xfrm>
            <a:off x="4136065" y="3684006"/>
            <a:ext cx="177143" cy="179354"/>
          </a:xfrm>
          <a:prstGeom prst="roundRect">
            <a:avLst/>
          </a:prstGeom>
          <a:solidFill>
            <a:srgbClr val="7030A0">
              <a:alpha val="15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61D93848-11A8-52E8-7E39-19EA3D591E12}"/>
              </a:ext>
            </a:extLst>
          </p:cNvPr>
          <p:cNvSpPr/>
          <p:nvPr/>
        </p:nvSpPr>
        <p:spPr>
          <a:xfrm>
            <a:off x="4565699" y="4761781"/>
            <a:ext cx="178830" cy="172529"/>
          </a:xfrm>
          <a:prstGeom prst="roundRect">
            <a:avLst/>
          </a:prstGeom>
          <a:solidFill>
            <a:srgbClr val="7030A0">
              <a:alpha val="15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3500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4C42ACB-B958-9403-BEEB-BB1CF4D9E540}"/>
              </a:ext>
            </a:extLst>
          </p:cNvPr>
          <p:cNvSpPr txBox="1"/>
          <p:nvPr/>
        </p:nvSpPr>
        <p:spPr>
          <a:xfrm>
            <a:off x="6248400" y="1091184"/>
            <a:ext cx="5486400" cy="5157216"/>
          </a:xfrm>
          <a:prstGeom prst="rect">
            <a:avLst/>
          </a:prstGeom>
        </p:spPr>
        <p:txBody>
          <a:bodyPr vert="horz" lIns="91440" tIns="45720" rIns="91440" bIns="45720" rtlCol="0">
            <a:normAutofit/>
          </a:bodyPr>
          <a:lstStyle/>
          <a:p>
            <a:pPr marL="182880" indent="-182880">
              <a:lnSpc>
                <a:spcPct val="90000"/>
              </a:lnSpc>
              <a:spcAft>
                <a:spcPts val="600"/>
              </a:spcAft>
              <a:buSzPct val="75000"/>
              <a:buFont typeface="Wingdings" pitchFamily="2" charset="2"/>
              <a:buChar char="§"/>
            </a:pPr>
            <a:r>
              <a:rPr lang="en-US" sz="1700" spc="0" baseline="0">
                <a:effectLst/>
              </a:rPr>
              <a:t>Micron is coordinating with federal and state agencies to conduct detailed site evaluations of wetlands on the project site. In consultation with the U.S. Army Corps of Engineers (USACE) and New York State Department of Environmental Conservation (NYSDEC), Micron conducted field inspections in Spring 2023, Fall 2023, and Winter 2024 to identify Federal and State wetlands on the project site.</a:t>
            </a:r>
          </a:p>
          <a:p>
            <a:pPr marL="182880" lvl="0" indent="-182880">
              <a:lnSpc>
                <a:spcPct val="90000"/>
              </a:lnSpc>
              <a:spcAft>
                <a:spcPts val="600"/>
              </a:spcAft>
              <a:buSzPct val="75000"/>
              <a:buFont typeface="Wingdings" pitchFamily="2" charset="2"/>
              <a:buChar char="§"/>
            </a:pPr>
            <a:r>
              <a:rPr lang="en-US" sz="1700" spc="0" baseline="0">
                <a:effectLst/>
              </a:rPr>
              <a:t>The proposed Micron Campus contains portions of NYS mapped wetlands BRE-11 and BRE-14, part of the Youngs Creek watershed.</a:t>
            </a:r>
          </a:p>
          <a:p>
            <a:pPr marL="182880" lvl="0" indent="-182880">
              <a:lnSpc>
                <a:spcPct val="90000"/>
              </a:lnSpc>
              <a:spcAft>
                <a:spcPts val="600"/>
              </a:spcAft>
              <a:buSzPct val="75000"/>
              <a:buFont typeface="Wingdings" pitchFamily="2" charset="2"/>
              <a:buChar char="§"/>
            </a:pPr>
            <a:r>
              <a:rPr lang="en-US" sz="1700" spc="0" baseline="0">
                <a:effectLst/>
              </a:rPr>
              <a:t>Off-site utility corridors will also be evaluated. The proposed alignment for industrial wastewater force mains crosses NYSDEC wetland BRE-09 and BRE-13.</a:t>
            </a:r>
          </a:p>
          <a:p>
            <a:pPr marL="182880" lvl="0" indent="-182880">
              <a:lnSpc>
                <a:spcPct val="90000"/>
              </a:lnSpc>
              <a:spcAft>
                <a:spcPts val="600"/>
              </a:spcAft>
              <a:buSzPct val="75000"/>
              <a:buFont typeface="Wingdings" pitchFamily="2" charset="2"/>
              <a:buChar char="§"/>
            </a:pPr>
            <a:r>
              <a:rPr lang="en-US" sz="1700" spc="0" baseline="0">
                <a:effectLst/>
              </a:rPr>
              <a:t>USACE and NYSDEC staff have completed the review of the field-delineated wetlands. USACE has issued jurisdictional determination for the main site.</a:t>
            </a:r>
          </a:p>
        </p:txBody>
      </p:sp>
      <p:pic>
        <p:nvPicPr>
          <p:cNvPr id="12" name="Picture 11">
            <a:extLst>
              <a:ext uri="{FF2B5EF4-FFF2-40B4-BE49-F238E27FC236}">
                <a16:creationId xmlns:a16="http://schemas.microsoft.com/office/drawing/2014/main" id="{4296AADF-D9AA-86E8-CFF4-BD7D35BF5D26}"/>
              </a:ext>
            </a:extLst>
          </p:cNvPr>
          <p:cNvPicPr>
            <a:picLocks noChangeAspect="1"/>
          </p:cNvPicPr>
          <p:nvPr/>
        </p:nvPicPr>
        <p:blipFill>
          <a:blip r:embed="rId2"/>
          <a:stretch>
            <a:fillRect/>
          </a:stretch>
        </p:blipFill>
        <p:spPr>
          <a:xfrm>
            <a:off x="284151" y="1477355"/>
            <a:ext cx="5964249" cy="4055689"/>
          </a:xfrm>
          <a:prstGeom prst="rect">
            <a:avLst/>
          </a:prstGeom>
          <a:noFill/>
        </p:spPr>
      </p:pic>
      <p:sp>
        <p:nvSpPr>
          <p:cNvPr id="4" name="Slide Number Placeholder 3">
            <a:extLst>
              <a:ext uri="{FF2B5EF4-FFF2-40B4-BE49-F238E27FC236}">
                <a16:creationId xmlns:a16="http://schemas.microsoft.com/office/drawing/2014/main" id="{2D10F52D-6E33-015E-5191-1DB669AD835C}"/>
              </a:ext>
            </a:extLst>
          </p:cNvPr>
          <p:cNvSpPr>
            <a:spLocks noGrp="1"/>
          </p:cNvSpPr>
          <p:nvPr>
            <p:ph type="sldNum" sz="quarter" idx="24"/>
          </p:nvPr>
        </p:nvSpPr>
        <p:spPr>
          <a:xfrm>
            <a:off x="1" y="6333767"/>
            <a:ext cx="838198" cy="365125"/>
          </a:xfrm>
        </p:spPr>
        <p:txBody>
          <a:bodyPr vert="horz" lIns="91440" tIns="45720" rIns="91440" bIns="45720" rtlCol="0" anchor="ctr">
            <a:normAutofit/>
          </a:bodyPr>
          <a:lstStyle/>
          <a:p>
            <a:pPr>
              <a:spcAft>
                <a:spcPts val="600"/>
              </a:spcAft>
            </a:pPr>
            <a:fld id="{B7E7695C-FCF1-4AA0-9B93-7941FED13DC4}" type="slidenum">
              <a:rPr lang="en-US" smtClean="0"/>
              <a:pPr>
                <a:spcAft>
                  <a:spcPts val="600"/>
                </a:spcAft>
              </a:pPr>
              <a:t>25</a:t>
            </a:fld>
            <a:endParaRPr lang="en-US"/>
          </a:p>
        </p:txBody>
      </p:sp>
      <p:sp>
        <p:nvSpPr>
          <p:cNvPr id="7" name="TextBox 6">
            <a:extLst>
              <a:ext uri="{FF2B5EF4-FFF2-40B4-BE49-F238E27FC236}">
                <a16:creationId xmlns:a16="http://schemas.microsoft.com/office/drawing/2014/main" id="{2855EEDC-853A-0F2E-D1DD-5200E9A04525}"/>
              </a:ext>
            </a:extLst>
          </p:cNvPr>
          <p:cNvSpPr txBox="1"/>
          <p:nvPr/>
        </p:nvSpPr>
        <p:spPr>
          <a:xfrm>
            <a:off x="457200" y="342900"/>
            <a:ext cx="11277600" cy="673100"/>
          </a:xfrm>
          <a:prstGeom prst="rect">
            <a:avLst/>
          </a:prstGeom>
        </p:spPr>
        <p:txBody>
          <a:bodyPr vert="horz" lIns="91440" tIns="45720" rIns="91440" bIns="45720" rtlCol="0" anchor="b">
            <a:normAutofit/>
          </a:bodyPr>
          <a:lstStyle/>
          <a:p>
            <a:pPr>
              <a:lnSpc>
                <a:spcPct val="80000"/>
              </a:lnSpc>
              <a:spcBef>
                <a:spcPct val="0"/>
              </a:spcBef>
              <a:spcAft>
                <a:spcPts val="600"/>
              </a:spcAft>
            </a:pPr>
            <a:r>
              <a:rPr lang="en-US" sz="3600" b="1" kern="1200" spc="-100" baseline="0">
                <a:solidFill>
                  <a:srgbClr val="000000"/>
                </a:solidFill>
                <a:latin typeface="+mj-lt"/>
                <a:ea typeface="+mj-ea"/>
                <a:cs typeface="+mj-cs"/>
              </a:rPr>
              <a:t>Wetlands</a:t>
            </a:r>
          </a:p>
        </p:txBody>
      </p:sp>
    </p:spTree>
    <p:extLst>
      <p:ext uri="{BB962C8B-B14F-4D97-AF65-F5344CB8AC3E}">
        <p14:creationId xmlns:p14="http://schemas.microsoft.com/office/powerpoint/2010/main" val="1308728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FFC55F1-8748-DA1B-20F3-EB489FF27C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248400" y="1091184"/>
            <a:ext cx="5486400" cy="5157216"/>
          </a:xfrm>
          <a:prstGeom prst="rect">
            <a:avLst/>
          </a:prstGeom>
          <a:solidFill>
            <a:srgbClr val="FFFFFF"/>
          </a:solidFill>
        </p:spPr>
      </p:pic>
      <p:sp>
        <p:nvSpPr>
          <p:cNvPr id="2" name="Content Placeholder 1">
            <a:extLst>
              <a:ext uri="{FF2B5EF4-FFF2-40B4-BE49-F238E27FC236}">
                <a16:creationId xmlns:a16="http://schemas.microsoft.com/office/drawing/2014/main" id="{8B7A6F4A-787F-3CD6-9ED5-088EDB662E2D}"/>
              </a:ext>
            </a:extLst>
          </p:cNvPr>
          <p:cNvSpPr>
            <a:spLocks noGrp="1"/>
          </p:cNvSpPr>
          <p:nvPr>
            <p:ph sz="quarter" idx="30"/>
          </p:nvPr>
        </p:nvSpPr>
        <p:spPr>
          <a:xfrm>
            <a:off x="457200" y="1091184"/>
            <a:ext cx="5486400" cy="5157216"/>
          </a:xfrm>
        </p:spPr>
        <p:txBody>
          <a:bodyPr vert="horz" lIns="91440" tIns="45720" rIns="91440" bIns="45720" rtlCol="0">
            <a:normAutofit/>
          </a:bodyPr>
          <a:lstStyle/>
          <a:p>
            <a:pPr marL="342900" lvl="0">
              <a:lnSpc>
                <a:spcPct val="90000"/>
              </a:lnSpc>
              <a:spcAft>
                <a:spcPts val="0"/>
              </a:spcAft>
              <a:buFont typeface="Symbol" panose="05050102010706020507" pitchFamily="18" charset="2"/>
              <a:buChar char=""/>
            </a:pPr>
            <a:r>
              <a:rPr lang="en-US" sz="1700">
                <a:effectLst/>
              </a:rPr>
              <a:t>As currently proposed, the proposed project will result in impacts to approximately 244 acres of federally regulated wetlands and approximately 7,523 linear feet of federally regulated streams and ditches, requiring a permit from the USACE under Section 404 of the Clean Water Act.</a:t>
            </a:r>
          </a:p>
          <a:p>
            <a:pPr marL="0" lvl="0">
              <a:lnSpc>
                <a:spcPct val="90000"/>
              </a:lnSpc>
              <a:spcAft>
                <a:spcPts val="0"/>
              </a:spcAft>
              <a:buNone/>
            </a:pPr>
            <a:endParaRPr lang="en-US" sz="1700">
              <a:effectLst/>
            </a:endParaRPr>
          </a:p>
          <a:p>
            <a:pPr marL="342900" lvl="0">
              <a:lnSpc>
                <a:spcPct val="90000"/>
              </a:lnSpc>
              <a:spcAft>
                <a:spcPts val="0"/>
              </a:spcAft>
              <a:buFont typeface="Symbol" panose="05050102010706020507" pitchFamily="18" charset="2"/>
              <a:buChar char=""/>
            </a:pPr>
            <a:r>
              <a:rPr lang="en-US" sz="1700">
                <a:effectLst/>
              </a:rPr>
              <a:t>Compensatory mitigation to offset permanent losses of waters of the United States will be included in a revised Joint Permit Application to USACE and NYSDEC.</a:t>
            </a:r>
          </a:p>
          <a:p>
            <a:pPr marL="0" lvl="0">
              <a:lnSpc>
                <a:spcPct val="90000"/>
              </a:lnSpc>
              <a:spcAft>
                <a:spcPts val="0"/>
              </a:spcAft>
              <a:buNone/>
            </a:pPr>
            <a:endParaRPr lang="en-US" sz="1700">
              <a:effectLst/>
            </a:endParaRPr>
          </a:p>
          <a:p>
            <a:pPr marL="342900" lvl="0">
              <a:lnSpc>
                <a:spcPct val="90000"/>
              </a:lnSpc>
              <a:spcAft>
                <a:spcPts val="0"/>
              </a:spcAft>
              <a:buFont typeface="Symbol" panose="05050102010706020507" pitchFamily="18" charset="2"/>
              <a:buChar char=""/>
            </a:pPr>
            <a:r>
              <a:rPr lang="en-US" sz="1700">
                <a:effectLst/>
              </a:rPr>
              <a:t>Micron is working to develop mitigation plans for expected impacts to federal or state wetlands, as well as for the loss of bat habitat and grassland bird habitat.</a:t>
            </a:r>
          </a:p>
          <a:p>
            <a:pPr marL="342900" lvl="0">
              <a:lnSpc>
                <a:spcPct val="90000"/>
              </a:lnSpc>
              <a:spcAft>
                <a:spcPts val="0"/>
              </a:spcAft>
              <a:buFont typeface="Symbol" panose="05050102010706020507" pitchFamily="18" charset="2"/>
              <a:buChar char=""/>
            </a:pPr>
            <a:endParaRPr lang="en-US" sz="1700">
              <a:effectLst/>
            </a:endParaRPr>
          </a:p>
          <a:p>
            <a:pPr marL="342900" lvl="0">
              <a:lnSpc>
                <a:spcPct val="90000"/>
              </a:lnSpc>
              <a:spcAft>
                <a:spcPts val="800"/>
              </a:spcAft>
              <a:buFont typeface="Symbol" panose="05050102010706020507" pitchFamily="18" charset="2"/>
              <a:buChar char=""/>
            </a:pPr>
            <a:r>
              <a:rPr lang="en-US" sz="1700">
                <a:effectLst/>
              </a:rPr>
              <a:t>Additional details on wetland impacts and mitigation plans will be disclosed in the NEPA Environmental Impact Statement.</a:t>
            </a:r>
          </a:p>
          <a:p>
            <a:pPr>
              <a:lnSpc>
                <a:spcPct val="90000"/>
              </a:lnSpc>
            </a:pPr>
            <a:endParaRPr lang="en-US" sz="1700"/>
          </a:p>
        </p:txBody>
      </p:sp>
      <p:sp>
        <p:nvSpPr>
          <p:cNvPr id="4" name="Slide Number Placeholder 3">
            <a:extLst>
              <a:ext uri="{FF2B5EF4-FFF2-40B4-BE49-F238E27FC236}">
                <a16:creationId xmlns:a16="http://schemas.microsoft.com/office/drawing/2014/main" id="{74740F72-75F4-5F07-79F3-182A286B12EF}"/>
              </a:ext>
            </a:extLst>
          </p:cNvPr>
          <p:cNvSpPr>
            <a:spLocks noGrp="1"/>
          </p:cNvSpPr>
          <p:nvPr>
            <p:ph type="sldNum" sz="quarter" idx="24"/>
          </p:nvPr>
        </p:nvSpPr>
        <p:spPr>
          <a:xfrm>
            <a:off x="1" y="6333767"/>
            <a:ext cx="838198" cy="365125"/>
          </a:xfrm>
        </p:spPr>
        <p:txBody>
          <a:bodyPr vert="horz" lIns="91440" tIns="45720" rIns="91440" bIns="45720" rtlCol="0" anchor="ctr">
            <a:normAutofit/>
          </a:bodyPr>
          <a:lstStyle/>
          <a:p>
            <a:pPr>
              <a:spcAft>
                <a:spcPts val="600"/>
              </a:spcAft>
            </a:pPr>
            <a:fld id="{B7E7695C-FCF1-4AA0-9B93-7941FED13DC4}" type="slidenum">
              <a:rPr lang="en-US" smtClean="0"/>
              <a:pPr>
                <a:spcAft>
                  <a:spcPts val="600"/>
                </a:spcAft>
              </a:pPr>
              <a:t>26</a:t>
            </a:fld>
            <a:endParaRPr lang="en-US"/>
          </a:p>
        </p:txBody>
      </p:sp>
      <p:sp>
        <p:nvSpPr>
          <p:cNvPr id="6" name="TextBox 5">
            <a:extLst>
              <a:ext uri="{FF2B5EF4-FFF2-40B4-BE49-F238E27FC236}">
                <a16:creationId xmlns:a16="http://schemas.microsoft.com/office/drawing/2014/main" id="{BDC46BA1-D558-C38E-53FE-C680710B42E9}"/>
              </a:ext>
            </a:extLst>
          </p:cNvPr>
          <p:cNvSpPr txBox="1"/>
          <p:nvPr/>
        </p:nvSpPr>
        <p:spPr>
          <a:xfrm>
            <a:off x="457200" y="342900"/>
            <a:ext cx="11277600" cy="673100"/>
          </a:xfrm>
          <a:prstGeom prst="rect">
            <a:avLst/>
          </a:prstGeom>
        </p:spPr>
        <p:txBody>
          <a:bodyPr vert="horz" lIns="91440" tIns="45720" rIns="91440" bIns="45720" rtlCol="0" anchor="b">
            <a:normAutofit/>
          </a:bodyPr>
          <a:lstStyle/>
          <a:p>
            <a:pPr>
              <a:lnSpc>
                <a:spcPct val="80000"/>
              </a:lnSpc>
              <a:spcBef>
                <a:spcPct val="0"/>
              </a:spcBef>
              <a:spcAft>
                <a:spcPts val="600"/>
              </a:spcAft>
            </a:pPr>
            <a:r>
              <a:rPr lang="en-US" sz="3600" b="1" kern="1200" spc="-100" baseline="0">
                <a:solidFill>
                  <a:srgbClr val="000000"/>
                </a:solidFill>
                <a:latin typeface="+mj-lt"/>
                <a:ea typeface="+mj-ea"/>
                <a:cs typeface="+mj-cs"/>
              </a:rPr>
              <a:t>Wetlands</a:t>
            </a:r>
          </a:p>
        </p:txBody>
      </p:sp>
    </p:spTree>
    <p:extLst>
      <p:ext uri="{BB962C8B-B14F-4D97-AF65-F5344CB8AC3E}">
        <p14:creationId xmlns:p14="http://schemas.microsoft.com/office/powerpoint/2010/main" val="1632930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B69FB9-AB6A-24DB-0566-AFE279FE080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Micron Highly Confidential</a:t>
            </a:r>
          </a:p>
        </p:txBody>
      </p:sp>
      <p:sp>
        <p:nvSpPr>
          <p:cNvPr id="3" name="Slide Number Placeholder 2">
            <a:extLst>
              <a:ext uri="{FF2B5EF4-FFF2-40B4-BE49-F238E27FC236}">
                <a16:creationId xmlns:a16="http://schemas.microsoft.com/office/drawing/2014/main" id="{AAD879A2-1505-B660-8740-0FF0CD77A6D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7E7695C-FCF1-4AA0-9B93-7941FED13DC4}" type="slidenum">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8476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A164-0B24-411B-98E5-A43D4C27184E}"/>
              </a:ext>
            </a:extLst>
          </p:cNvPr>
          <p:cNvSpPr>
            <a:spLocks noGrp="1"/>
          </p:cNvSpPr>
          <p:nvPr>
            <p:ph type="title"/>
          </p:nvPr>
        </p:nvSpPr>
        <p:spPr/>
        <p:txBody>
          <a:bodyPr/>
          <a:lstStyle/>
          <a:p>
            <a:r>
              <a:rPr lang="en-US" dirty="0">
                <a:latin typeface="+mj-lt"/>
              </a:rPr>
              <a:t>How to Provide Comments</a:t>
            </a:r>
          </a:p>
        </p:txBody>
      </p:sp>
      <p:sp>
        <p:nvSpPr>
          <p:cNvPr id="3" name="Date Placeholder 2">
            <a:extLst>
              <a:ext uri="{FF2B5EF4-FFF2-40B4-BE49-F238E27FC236}">
                <a16:creationId xmlns:a16="http://schemas.microsoft.com/office/drawing/2014/main" id="{DDFD1A8C-316A-47B7-A517-673723A0F71A}"/>
              </a:ext>
            </a:extLst>
          </p:cNvPr>
          <p:cNvSpPr>
            <a:spLocks noGrp="1"/>
          </p:cNvSpPr>
          <p:nvPr>
            <p:ph type="dt" sz="half" idx="2"/>
          </p:nvPr>
        </p:nvSpPr>
        <p:spPr>
          <a:xfrm>
            <a:off x="9182100" y="6640512"/>
            <a:ext cx="2743200" cy="18288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225A36-843B-4599-BB9E-3A5ED1D8C4B7}" type="datetime1">
              <a:rPr lang="en-US" smtClean="0"/>
              <a:pPr/>
              <a:t>3/28/2024</a:t>
            </a:fld>
            <a:endParaRPr lang="en-US" dirty="0">
              <a:latin typeface="+mj-lt"/>
            </a:endParaRPr>
          </a:p>
        </p:txBody>
      </p:sp>
      <p:sp>
        <p:nvSpPr>
          <p:cNvPr id="17" name="Rectangle 16">
            <a:extLst>
              <a:ext uri="{FF2B5EF4-FFF2-40B4-BE49-F238E27FC236}">
                <a16:creationId xmlns:a16="http://schemas.microsoft.com/office/drawing/2014/main" id="{42D15566-8607-4654-ABE4-06AC51B328BB}"/>
              </a:ext>
            </a:extLst>
          </p:cNvPr>
          <p:cNvSpPr/>
          <p:nvPr/>
        </p:nvSpPr>
        <p:spPr>
          <a:xfrm>
            <a:off x="231292" y="968306"/>
            <a:ext cx="11632223" cy="646331"/>
          </a:xfrm>
          <a:prstGeom prst="rect">
            <a:avLst/>
          </a:prstGeom>
        </p:spPr>
        <p:txBody>
          <a:bodyPr wrap="none">
            <a:spAutoFit/>
          </a:bodyPr>
          <a:lstStyle/>
          <a:p>
            <a:r>
              <a:rPr lang="en-US" sz="3600" b="1" dirty="0">
                <a:solidFill>
                  <a:schemeClr val="tx1">
                    <a:lumMod val="75000"/>
                    <a:lumOff val="25000"/>
                  </a:schemeClr>
                </a:solidFill>
                <a:latin typeface="+mj-lt"/>
              </a:rPr>
              <a:t>Comment Period is open from </a:t>
            </a:r>
            <a:r>
              <a:rPr lang="en-US" sz="3600" b="1" dirty="0">
                <a:solidFill>
                  <a:srgbClr val="FF0000"/>
                </a:solidFill>
                <a:latin typeface="+mj-lt"/>
              </a:rPr>
              <a:t>March 5- April 4, 2024</a:t>
            </a:r>
          </a:p>
        </p:txBody>
      </p:sp>
      <p:sp>
        <p:nvSpPr>
          <p:cNvPr id="5" name="TextBox 4">
            <a:extLst>
              <a:ext uri="{FF2B5EF4-FFF2-40B4-BE49-F238E27FC236}">
                <a16:creationId xmlns:a16="http://schemas.microsoft.com/office/drawing/2014/main" id="{DD9B50FA-9C69-564F-04C3-EDCD2C0A37FF}"/>
              </a:ext>
            </a:extLst>
          </p:cNvPr>
          <p:cNvSpPr txBox="1"/>
          <p:nvPr/>
        </p:nvSpPr>
        <p:spPr>
          <a:xfrm>
            <a:off x="1102769" y="1544391"/>
            <a:ext cx="8010427" cy="5027017"/>
          </a:xfrm>
          <a:prstGeom prst="rect">
            <a:avLst/>
          </a:prstGeom>
          <a:noFill/>
        </p:spPr>
        <p:txBody>
          <a:bodyPr wrap="square">
            <a:spAutoFit/>
          </a:bodyPr>
          <a:lstStyle/>
          <a:p>
            <a:pPr>
              <a:lnSpc>
                <a:spcPct val="150000"/>
              </a:lnSpc>
            </a:pPr>
            <a:r>
              <a:rPr lang="en-US" sz="1800" dirty="0">
                <a:latin typeface="Arial"/>
                <a:cs typeface="Arial"/>
              </a:rPr>
              <a:t>Three different ways to comment (only need to do 1): </a:t>
            </a:r>
          </a:p>
          <a:p>
            <a:pPr>
              <a:lnSpc>
                <a:spcPct val="150000"/>
              </a:lnSpc>
            </a:pPr>
            <a:endParaRPr lang="en-US" sz="1800" dirty="0">
              <a:latin typeface="Arial"/>
              <a:cs typeface="Arial"/>
            </a:endParaRPr>
          </a:p>
          <a:p>
            <a:pPr>
              <a:lnSpc>
                <a:spcPct val="150000"/>
              </a:lnSpc>
            </a:pPr>
            <a:r>
              <a:rPr lang="en-US" sz="1800" dirty="0">
                <a:latin typeface="Arial"/>
                <a:cs typeface="Arial"/>
              </a:rPr>
              <a:t>1. Oral comments during tonight’s scoping meeting</a:t>
            </a:r>
            <a:endParaRPr lang="en-US" dirty="0">
              <a:ea typeface="Calibri" panose="020F0502020204030204"/>
              <a:cs typeface="Calibri" panose="020F0502020204030204"/>
            </a:endParaRPr>
          </a:p>
          <a:p>
            <a:pPr marL="0">
              <a:lnSpc>
                <a:spcPct val="150000"/>
              </a:lnSpc>
              <a:spcBef>
                <a:spcPts val="0"/>
              </a:spcBef>
            </a:pPr>
            <a:endParaRPr lang="en-US" sz="1800" b="1" dirty="0">
              <a:latin typeface="Arial"/>
              <a:ea typeface="Times New Roman" panose="02020603050405020304" pitchFamily="18" charset="0"/>
              <a:cs typeface="Arial"/>
            </a:endParaRPr>
          </a:p>
          <a:p>
            <a:pPr marL="0">
              <a:lnSpc>
                <a:spcPct val="150000"/>
              </a:lnSpc>
              <a:spcBef>
                <a:spcPts val="0"/>
              </a:spcBef>
            </a:pPr>
            <a:r>
              <a:rPr lang="en-US" b="1" dirty="0">
                <a:latin typeface="Arial"/>
                <a:ea typeface="Times New Roman" panose="02020603050405020304" pitchFamily="18" charset="0"/>
                <a:cs typeface="Arial"/>
              </a:rPr>
              <a:t>2. </a:t>
            </a:r>
            <a:r>
              <a:rPr lang="en-US" sz="1800" b="1" dirty="0">
                <a:latin typeface="Arial"/>
                <a:ea typeface="Times New Roman" panose="02020603050405020304" pitchFamily="18" charset="0"/>
                <a:cs typeface="Arial"/>
              </a:rPr>
              <a:t>E-mail:</a:t>
            </a:r>
            <a:r>
              <a:rPr lang="en-US" sz="1800" dirty="0">
                <a:latin typeface="Arial"/>
                <a:ea typeface="Times New Roman" panose="02020603050405020304" pitchFamily="18" charset="0"/>
                <a:cs typeface="Arial"/>
              </a:rPr>
              <a:t> </a:t>
            </a:r>
            <a:r>
              <a:rPr lang="en-US" sz="1800" dirty="0">
                <a:effectLst/>
                <a:latin typeface="Arial"/>
                <a:ea typeface="Times New Roman" panose="02020603050405020304" pitchFamily="18" charset="0"/>
                <a:cs typeface="Arial"/>
              </a:rPr>
              <a:t>Submit via e-mail to:</a:t>
            </a:r>
          </a:p>
          <a:p>
            <a:pPr marL="0">
              <a:lnSpc>
                <a:spcPct val="150000"/>
              </a:lnSpc>
              <a:spcBef>
                <a:spcPts val="0"/>
              </a:spcBef>
            </a:pPr>
            <a:r>
              <a:rPr lang="en-US" sz="1800" dirty="0">
                <a:effectLst/>
                <a:latin typeface="Arial"/>
                <a:ea typeface="Times New Roman" panose="02020603050405020304" pitchFamily="18" charset="0"/>
                <a:cs typeface="Arial"/>
                <a:hlinkClick r:id="rId2"/>
              </a:rPr>
              <a:t>celrb-micron.public.comments@usace.army.mil</a:t>
            </a:r>
            <a:endParaRPr lang="en-US" sz="1800" dirty="0">
              <a:effectLst/>
              <a:latin typeface="Arial"/>
              <a:ea typeface="Times New Roman" panose="02020603050405020304" pitchFamily="18" charset="0"/>
              <a:cs typeface="Arial"/>
            </a:endParaRPr>
          </a:p>
          <a:p>
            <a:pPr marL="0">
              <a:lnSpc>
                <a:spcPct val="150000"/>
              </a:lnSpc>
              <a:spcBef>
                <a:spcPts val="0"/>
              </a:spcBef>
            </a:pPr>
            <a:endParaRPr lang="en-US" sz="1800" b="1" dirty="0">
              <a:effectLst/>
              <a:latin typeface="Arial"/>
              <a:ea typeface="Times New Roman" panose="02020603050405020304" pitchFamily="18" charset="0"/>
              <a:cs typeface="Arial"/>
            </a:endParaRPr>
          </a:p>
          <a:p>
            <a:pPr marL="0">
              <a:lnSpc>
                <a:spcPct val="150000"/>
              </a:lnSpc>
              <a:spcBef>
                <a:spcPts val="0"/>
              </a:spcBef>
            </a:pPr>
            <a:r>
              <a:rPr lang="en-US" b="1" dirty="0">
                <a:latin typeface="Arial"/>
                <a:ea typeface="Times New Roman" panose="02020603050405020304" pitchFamily="18" charset="0"/>
                <a:cs typeface="Arial"/>
              </a:rPr>
              <a:t>3. </a:t>
            </a:r>
            <a:r>
              <a:rPr lang="en-US" sz="1800" b="1" dirty="0">
                <a:effectLst/>
                <a:latin typeface="Arial"/>
                <a:ea typeface="Times New Roman" panose="02020603050405020304" pitchFamily="18" charset="0"/>
                <a:cs typeface="Arial"/>
              </a:rPr>
              <a:t>Mail:</a:t>
            </a:r>
            <a:r>
              <a:rPr lang="en-US" sz="1800" dirty="0">
                <a:effectLst/>
                <a:latin typeface="Arial"/>
                <a:ea typeface="Times New Roman" panose="02020603050405020304" pitchFamily="18" charset="0"/>
                <a:cs typeface="Arial"/>
              </a:rPr>
              <a:t> Comments can also be mailed to the USACE, Buffalo District at:</a:t>
            </a:r>
            <a:r>
              <a:rPr lang="en-US" sz="1800" dirty="0">
                <a:latin typeface="Arial"/>
                <a:ea typeface="Times New Roman" panose="02020603050405020304" pitchFamily="18" charset="0"/>
                <a:cs typeface="Arial"/>
              </a:rPr>
              <a:t> </a:t>
            </a:r>
          </a:p>
          <a:p>
            <a:pPr lvl="1">
              <a:lnSpc>
                <a:spcPct val="150000"/>
              </a:lnSpc>
            </a:pPr>
            <a:r>
              <a:rPr lang="en-US" b="1" i="1" dirty="0">
                <a:effectLst/>
                <a:latin typeface="Arial"/>
                <a:ea typeface="Times New Roman" panose="02020603050405020304" pitchFamily="18" charset="0"/>
                <a:cs typeface="Arial"/>
              </a:rPr>
              <a:t>U.S. Army Corps of Engineers, Buffalo District</a:t>
            </a:r>
          </a:p>
          <a:p>
            <a:pPr lvl="1">
              <a:lnSpc>
                <a:spcPct val="150000"/>
              </a:lnSpc>
            </a:pPr>
            <a:r>
              <a:rPr lang="en-US" b="1" i="1" dirty="0">
                <a:effectLst/>
                <a:latin typeface="Arial"/>
                <a:ea typeface="Times New Roman" panose="02020603050405020304" pitchFamily="18" charset="0"/>
                <a:cs typeface="Arial"/>
              </a:rPr>
              <a:t>Attn: Ms. Margaret Crawford</a:t>
            </a:r>
          </a:p>
          <a:p>
            <a:pPr lvl="1">
              <a:lnSpc>
                <a:spcPct val="150000"/>
              </a:lnSpc>
            </a:pPr>
            <a:r>
              <a:rPr lang="en-US" b="1" i="1" dirty="0">
                <a:effectLst/>
                <a:latin typeface="Arial"/>
                <a:ea typeface="Times New Roman" panose="02020603050405020304" pitchFamily="18" charset="0"/>
                <a:cs typeface="Arial"/>
              </a:rPr>
              <a:t>7413 County House Road</a:t>
            </a:r>
          </a:p>
          <a:p>
            <a:pPr lvl="1">
              <a:lnSpc>
                <a:spcPct val="150000"/>
              </a:lnSpc>
            </a:pPr>
            <a:r>
              <a:rPr lang="en-US" b="1" i="1" dirty="0">
                <a:effectLst/>
                <a:latin typeface="Arial"/>
                <a:ea typeface="Times New Roman" panose="02020603050405020304" pitchFamily="18" charset="0"/>
                <a:cs typeface="Arial"/>
              </a:rPr>
              <a:t>Auburn, New York 13021</a:t>
            </a:r>
            <a:r>
              <a:rPr lang="en-US" b="1" i="1" dirty="0">
                <a:latin typeface="Arial"/>
                <a:ea typeface="Times New Roman" panose="02020603050405020304" pitchFamily="18" charset="0"/>
                <a:cs typeface="Arial"/>
              </a:rPr>
              <a:t>  </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93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FB75479-5E52-B1CC-619D-B51D88D1D969}"/>
              </a:ext>
            </a:extLst>
          </p:cNvPr>
          <p:cNvSpPr>
            <a:spLocks noGrp="1"/>
          </p:cNvSpPr>
          <p:nvPr>
            <p:ph sz="quarter" idx="10"/>
          </p:nvPr>
        </p:nvSpPr>
        <p:spPr>
          <a:xfrm>
            <a:off x="625964" y="1028700"/>
            <a:ext cx="10960527" cy="5600700"/>
          </a:xfrm>
        </p:spPr>
        <p:txBody>
          <a:bodyPr/>
          <a:lstStyle/>
          <a:p>
            <a:pPr marL="342900" indent="-342900">
              <a:buSzPct val="77500"/>
              <a:buFont typeface="Arial" panose="020B0604020202020204" pitchFamily="34" charset="0"/>
              <a:buChar char="•"/>
              <a:tabLst>
                <a:tab pos="354965" algn="l"/>
                <a:tab pos="355600" algn="l"/>
              </a:tabLst>
            </a:pPr>
            <a:r>
              <a:rPr lang="en-US" sz="2400" dirty="0"/>
              <a:t>Say and spell your first and last name at the start of your comment.</a:t>
            </a:r>
          </a:p>
          <a:p>
            <a:pPr marL="342900" indent="-342900">
              <a:buSzPct val="77500"/>
              <a:buFont typeface="Arial" panose="020B0604020202020204" pitchFamily="34" charset="0"/>
              <a:buChar char="•"/>
              <a:tabLst>
                <a:tab pos="354965" algn="l"/>
                <a:tab pos="355600" algn="l"/>
              </a:tabLst>
            </a:pPr>
            <a:endParaRPr lang="en-US" sz="2400" dirty="0"/>
          </a:p>
          <a:p>
            <a:pPr marL="342900" indent="-342900">
              <a:buSzPct val="77500"/>
              <a:buFont typeface="Arial" panose="020B0604020202020204" pitchFamily="34" charset="0"/>
              <a:buChar char="•"/>
              <a:tabLst>
                <a:tab pos="354965" algn="l"/>
                <a:tab pos="355600" algn="l"/>
              </a:tabLst>
            </a:pPr>
            <a:r>
              <a:rPr lang="en-US" sz="2400" dirty="0"/>
              <a:t>Speak clearly into the microphone.</a:t>
            </a:r>
          </a:p>
          <a:p>
            <a:pPr marL="342900" indent="-342900">
              <a:buSzPct val="77500"/>
              <a:buFont typeface="Arial" panose="020B0604020202020204" pitchFamily="34" charset="0"/>
              <a:buChar char="•"/>
              <a:tabLst>
                <a:tab pos="354965" algn="l"/>
                <a:tab pos="355600" algn="l"/>
              </a:tabLst>
            </a:pPr>
            <a:endParaRPr lang="en-US" sz="2400" dirty="0"/>
          </a:p>
          <a:p>
            <a:pPr marL="342900" indent="-342900">
              <a:buSzPct val="77500"/>
              <a:buFont typeface="Arial" panose="020B0604020202020204" pitchFamily="34" charset="0"/>
              <a:buChar char="•"/>
              <a:tabLst>
                <a:tab pos="354965" algn="l"/>
                <a:tab pos="355600" algn="l"/>
              </a:tabLst>
            </a:pPr>
            <a:r>
              <a:rPr lang="en-US" sz="2400" dirty="0"/>
              <a:t>The Corps of Engineers will not respond to comments or questions during the meeting.  All comments will be considered during preparation of the EIS.</a:t>
            </a:r>
          </a:p>
          <a:p>
            <a:pPr marL="342900" indent="-342900">
              <a:buSzPct val="77500"/>
              <a:buFont typeface="Arial" panose="020B0604020202020204" pitchFamily="34" charset="0"/>
              <a:buChar char="•"/>
              <a:tabLst>
                <a:tab pos="354965" algn="l"/>
                <a:tab pos="355600" algn="l"/>
              </a:tabLst>
            </a:pPr>
            <a:endParaRPr lang="en-US" sz="2400" dirty="0"/>
          </a:p>
          <a:p>
            <a:pPr marL="342900" marR="539750" indent="-342900">
              <a:lnSpc>
                <a:spcPct val="100000"/>
              </a:lnSpc>
              <a:buSzPct val="77500"/>
              <a:buFont typeface="Arial" panose="020B0604020202020204" pitchFamily="34" charset="0"/>
              <a:buChar char="•"/>
              <a:tabLst>
                <a:tab pos="354965" algn="l"/>
                <a:tab pos="355600" algn="l"/>
              </a:tabLst>
            </a:pPr>
            <a:r>
              <a:rPr lang="en-US" sz="2400" dirty="0"/>
              <a:t>Verbal comments will be held to a time limit.</a:t>
            </a:r>
          </a:p>
          <a:p>
            <a:pPr marL="342900" marR="539750" indent="-342900">
              <a:lnSpc>
                <a:spcPct val="100000"/>
              </a:lnSpc>
              <a:buSzPct val="77500"/>
              <a:buFont typeface="Arial" panose="020B0604020202020204" pitchFamily="34" charset="0"/>
              <a:buChar char="•"/>
              <a:tabLst>
                <a:tab pos="354965" algn="l"/>
                <a:tab pos="355600" algn="l"/>
              </a:tabLst>
            </a:pPr>
            <a:endParaRPr lang="en-US" sz="2400" dirty="0"/>
          </a:p>
          <a:p>
            <a:pPr marL="342900" marR="60325" indent="-342900">
              <a:lnSpc>
                <a:spcPct val="100000"/>
              </a:lnSpc>
              <a:buSzPct val="77500"/>
              <a:buFont typeface="Arial" panose="020B0604020202020204" pitchFamily="34" charset="0"/>
              <a:buChar char="•"/>
              <a:tabLst>
                <a:tab pos="354965" algn="l"/>
                <a:tab pos="355600" algn="l"/>
              </a:tabLst>
            </a:pPr>
            <a:r>
              <a:rPr lang="en-US" sz="2400" dirty="0"/>
              <a:t>If time allows, participants may be permitted to speak again after all commenters have an initial opportunity to speak.</a:t>
            </a:r>
          </a:p>
          <a:p>
            <a:pPr marL="342900" marR="60325" indent="-342900">
              <a:lnSpc>
                <a:spcPct val="100000"/>
              </a:lnSpc>
              <a:buSzPct val="77500"/>
              <a:buFont typeface="Arial" panose="020B0604020202020204" pitchFamily="34" charset="0"/>
              <a:buChar char="•"/>
              <a:tabLst>
                <a:tab pos="354965" algn="l"/>
                <a:tab pos="355600" algn="l"/>
              </a:tabLst>
            </a:pPr>
            <a:endParaRPr lang="en-US" sz="2400" dirty="0"/>
          </a:p>
          <a:p>
            <a:pPr marL="342900" marR="243840" indent="-342900">
              <a:lnSpc>
                <a:spcPct val="100000"/>
              </a:lnSpc>
              <a:buSzPct val="77500"/>
              <a:buFont typeface="Arial" panose="020B0604020202020204" pitchFamily="34" charset="0"/>
              <a:buChar char="•"/>
              <a:tabLst>
                <a:tab pos="354965" algn="l"/>
                <a:tab pos="355600" algn="l"/>
              </a:tabLst>
            </a:pPr>
            <a:r>
              <a:rPr lang="en-US" sz="2400" dirty="0"/>
              <a:t>This meeting is being transcribed, and all comments will be included in the administrative record.</a:t>
            </a:r>
          </a:p>
          <a:p>
            <a:endParaRPr lang="en-US" dirty="0"/>
          </a:p>
        </p:txBody>
      </p:sp>
      <p:sp>
        <p:nvSpPr>
          <p:cNvPr id="2" name="Title 1">
            <a:extLst>
              <a:ext uri="{FF2B5EF4-FFF2-40B4-BE49-F238E27FC236}">
                <a16:creationId xmlns:a16="http://schemas.microsoft.com/office/drawing/2014/main" id="{A3E32CD0-5497-4A3C-BA2A-50D6EDFD82B3}"/>
              </a:ext>
            </a:extLst>
          </p:cNvPr>
          <p:cNvSpPr>
            <a:spLocks noGrp="1"/>
          </p:cNvSpPr>
          <p:nvPr>
            <p:ph type="title"/>
          </p:nvPr>
        </p:nvSpPr>
        <p:spPr/>
        <p:txBody>
          <a:bodyPr/>
          <a:lstStyle/>
          <a:p>
            <a:r>
              <a:rPr lang="en-US" dirty="0"/>
              <a:t>Verbal Commenting</a:t>
            </a:r>
          </a:p>
        </p:txBody>
      </p:sp>
      <p:sp>
        <p:nvSpPr>
          <p:cNvPr id="3" name="Date Placeholder 2">
            <a:extLst>
              <a:ext uri="{FF2B5EF4-FFF2-40B4-BE49-F238E27FC236}">
                <a16:creationId xmlns:a16="http://schemas.microsoft.com/office/drawing/2014/main" id="{C8290E82-B277-41BF-95CD-707F138491B7}"/>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25A36-843B-4599-BB9E-3A5ED1D8C4B7}" type="datetime1">
              <a:rPr kumimoji="0" lang="en-US" sz="900" b="0" i="0" u="none" strike="noStrike" kern="1200" cap="none" spc="0" normalizeH="0" baseline="0" noProof="0" smtClean="0">
                <a:ln>
                  <a:noFill/>
                </a:ln>
                <a:solidFill>
                  <a:srgbClr val="221F2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3/28/2024</a:t>
            </a:fld>
            <a:endParaRPr kumimoji="0" lang="en-US" sz="900" b="0" i="0" u="none" strike="noStrike" kern="1200" cap="none" spc="0" normalizeH="0" baseline="0" noProof="0" dirty="0">
              <a:ln>
                <a:noFill/>
              </a:ln>
              <a:solidFill>
                <a:srgbClr val="221F20">
                  <a:tint val="75000"/>
                </a:srgbClr>
              </a:solidFill>
              <a:effectLst/>
              <a:uLnTx/>
              <a:uFillTx/>
              <a:latin typeface="Arial"/>
              <a:ea typeface="+mn-ea"/>
              <a:cs typeface="+mn-cs"/>
            </a:endParaRPr>
          </a:p>
        </p:txBody>
      </p:sp>
    </p:spTree>
    <p:extLst>
      <p:ext uri="{BB962C8B-B14F-4D97-AF65-F5344CB8AC3E}">
        <p14:creationId xmlns:p14="http://schemas.microsoft.com/office/powerpoint/2010/main" val="68643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4DAF75-3F9A-4833-A1B0-F020E93F8CBE}"/>
              </a:ext>
            </a:extLst>
          </p:cNvPr>
          <p:cNvSpPr>
            <a:spLocks noGrp="1"/>
          </p:cNvSpPr>
          <p:nvPr>
            <p:ph sz="quarter" idx="10"/>
          </p:nvPr>
        </p:nvSpPr>
        <p:spPr>
          <a:xfrm>
            <a:off x="351786" y="1400727"/>
            <a:ext cx="11215818" cy="5600700"/>
          </a:xfrm>
        </p:spPr>
        <p:txBody>
          <a:bodyPr/>
          <a:lstStyle/>
          <a:p>
            <a:pPr marL="342900" indent="-342900">
              <a:buFont typeface="Arial" panose="020B0604020202020204" pitchFamily="34" charset="0"/>
              <a:buChar char="•"/>
            </a:pPr>
            <a:r>
              <a:rPr lang="en-US" sz="2400" dirty="0"/>
              <a:t>Note the nearest emergency exit.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Notify meeting personnel if you have any security-related concerns during this evening’s meeting.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Keep signs, banners, and posters outside — the facility has established a designated area outside where individuals can safely display signage without impeding the flow and emergency exit procedures. </a:t>
            </a:r>
          </a:p>
        </p:txBody>
      </p:sp>
      <p:sp>
        <p:nvSpPr>
          <p:cNvPr id="3" name="Title 2">
            <a:extLst>
              <a:ext uri="{FF2B5EF4-FFF2-40B4-BE49-F238E27FC236}">
                <a16:creationId xmlns:a16="http://schemas.microsoft.com/office/drawing/2014/main" id="{C628A2A6-5DF0-4650-A79A-CB57BF0E0F52}"/>
              </a:ext>
            </a:extLst>
          </p:cNvPr>
          <p:cNvSpPr>
            <a:spLocks noGrp="1"/>
          </p:cNvSpPr>
          <p:nvPr>
            <p:ph type="title"/>
          </p:nvPr>
        </p:nvSpPr>
        <p:spPr/>
        <p:txBody>
          <a:bodyPr/>
          <a:lstStyle/>
          <a:p>
            <a:r>
              <a:rPr lang="en-US"/>
              <a:t>Safety Reminders</a:t>
            </a:r>
            <a:endParaRPr lang="en-US" dirty="0"/>
          </a:p>
        </p:txBody>
      </p:sp>
      <p:sp>
        <p:nvSpPr>
          <p:cNvPr id="4" name="Date Placeholder 3">
            <a:extLst>
              <a:ext uri="{FF2B5EF4-FFF2-40B4-BE49-F238E27FC236}">
                <a16:creationId xmlns:a16="http://schemas.microsoft.com/office/drawing/2014/main" id="{4C5FE448-E96D-44A6-9024-D06AE9D690C5}"/>
              </a:ext>
            </a:extLst>
          </p:cNvPr>
          <p:cNvSpPr>
            <a:spLocks noGrp="1"/>
          </p:cNvSpPr>
          <p:nvPr>
            <p:ph type="dt" sz="half" idx="2"/>
          </p:nvPr>
        </p:nvSpPr>
        <p:spPr/>
        <p:txBody>
          <a:bodyPr/>
          <a:lstStyle/>
          <a:p>
            <a:fld id="{C2E1AF8D-1629-4E7E-8FE8-8B129B5C4A14}" type="datetime1">
              <a:rPr lang="en-US" smtClean="0"/>
              <a:t>3/28/2024</a:t>
            </a:fld>
            <a:endParaRPr lang="en-US" dirty="0"/>
          </a:p>
        </p:txBody>
      </p:sp>
    </p:spTree>
    <p:extLst>
      <p:ext uri="{BB962C8B-B14F-4D97-AF65-F5344CB8AC3E}">
        <p14:creationId xmlns:p14="http://schemas.microsoft.com/office/powerpoint/2010/main" val="63876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171031-6B55-40D8-AACE-994090B4E97B}" type="datetime1">
              <a:rPr lang="en-US" smtClean="0"/>
              <a:pPr/>
              <a:t>3/28/2024</a:t>
            </a:fld>
            <a:endParaRPr lang="en-US" dirty="0"/>
          </a:p>
        </p:txBody>
      </p:sp>
      <p:sp>
        <p:nvSpPr>
          <p:cNvPr id="9" name="Title 1">
            <a:extLst>
              <a:ext uri="{FF2B5EF4-FFF2-40B4-BE49-F238E27FC236}">
                <a16:creationId xmlns:a16="http://schemas.microsoft.com/office/drawing/2014/main" id="{945EA81B-DB6C-4CA4-A530-A01373C87ED3}"/>
              </a:ext>
            </a:extLst>
          </p:cNvPr>
          <p:cNvSpPr>
            <a:spLocks noGrp="1"/>
          </p:cNvSpPr>
          <p:nvPr>
            <p:ph type="title"/>
          </p:nvPr>
        </p:nvSpPr>
        <p:spPr>
          <a:xfrm>
            <a:off x="1218279" y="242730"/>
            <a:ext cx="10386814" cy="832920"/>
          </a:xfrm>
        </p:spPr>
        <p:txBody>
          <a:bodyPr/>
          <a:lstStyle/>
          <a:p>
            <a:r>
              <a:rPr lang="en-US" dirty="0"/>
              <a:t>Opening Remarks</a:t>
            </a:r>
          </a:p>
        </p:txBody>
      </p:sp>
      <p:sp>
        <p:nvSpPr>
          <p:cNvPr id="7" name="object 4">
            <a:extLst>
              <a:ext uri="{FF2B5EF4-FFF2-40B4-BE49-F238E27FC236}">
                <a16:creationId xmlns:a16="http://schemas.microsoft.com/office/drawing/2014/main" id="{74251415-06DE-4383-AA67-5E771946B3F9}"/>
              </a:ext>
            </a:extLst>
          </p:cNvPr>
          <p:cNvSpPr txBox="1"/>
          <p:nvPr/>
        </p:nvSpPr>
        <p:spPr>
          <a:xfrm>
            <a:off x="5105400" y="3058160"/>
            <a:ext cx="5410200" cy="1761380"/>
          </a:xfrm>
          <a:prstGeom prst="rect">
            <a:avLst/>
          </a:prstGeom>
        </p:spPr>
        <p:txBody>
          <a:bodyPr vert="horz" wrap="square" lIns="0" tIns="12065" rIns="0" bIns="0" rtlCol="0">
            <a:spAutoFit/>
          </a:bodyPr>
          <a:lstStyle>
            <a:defPPr>
              <a:defRPr kern="0"/>
            </a:defPPr>
          </a:lstStyle>
          <a:p>
            <a:pPr marL="12700" marR="5080">
              <a:lnSpc>
                <a:spcPct val="100000"/>
              </a:lnSpc>
              <a:spcBef>
                <a:spcPts val="95"/>
              </a:spcBef>
            </a:pPr>
            <a:r>
              <a:rPr lang="en-US" sz="2800" dirty="0">
                <a:solidFill>
                  <a:schemeClr val="tx1">
                    <a:lumMod val="75000"/>
                    <a:lumOff val="25000"/>
                  </a:schemeClr>
                </a:solidFill>
                <a:latin typeface="Arial"/>
                <a:cs typeface="Arial"/>
              </a:rPr>
              <a:t>Steven Metivier</a:t>
            </a:r>
          </a:p>
          <a:p>
            <a:pPr marL="12700" marR="5080">
              <a:lnSpc>
                <a:spcPct val="100000"/>
              </a:lnSpc>
              <a:spcBef>
                <a:spcPts val="95"/>
              </a:spcBef>
            </a:pPr>
            <a:r>
              <a:rPr lang="en-US" sz="2800" dirty="0">
                <a:solidFill>
                  <a:schemeClr val="tx1">
                    <a:lumMod val="75000"/>
                    <a:lumOff val="25000"/>
                  </a:schemeClr>
                </a:solidFill>
                <a:latin typeface="Arial"/>
                <a:cs typeface="Arial"/>
              </a:rPr>
              <a:t>Chief, Regulatory Branch</a:t>
            </a:r>
          </a:p>
          <a:p>
            <a:pPr marL="12700" marR="5080">
              <a:lnSpc>
                <a:spcPct val="100000"/>
              </a:lnSpc>
              <a:spcBef>
                <a:spcPts val="95"/>
              </a:spcBef>
            </a:pPr>
            <a:r>
              <a:rPr lang="en-US" sz="2800" dirty="0">
                <a:solidFill>
                  <a:schemeClr val="tx1">
                    <a:lumMod val="75000"/>
                    <a:lumOff val="25000"/>
                  </a:schemeClr>
                </a:solidFill>
                <a:latin typeface="Arial"/>
                <a:cs typeface="Arial"/>
              </a:rPr>
              <a:t>Buffalo District, U.S. Army Corps of Engineers</a:t>
            </a:r>
            <a:endParaRPr sz="2100" dirty="0">
              <a:solidFill>
                <a:schemeClr val="tx1">
                  <a:lumMod val="75000"/>
                  <a:lumOff val="25000"/>
                </a:schemeClr>
              </a:solidFill>
              <a:latin typeface="Arial"/>
              <a:cs typeface="Arial"/>
            </a:endParaRPr>
          </a:p>
        </p:txBody>
      </p:sp>
      <p:pic>
        <p:nvPicPr>
          <p:cNvPr id="3" name="Picture 2" descr="A person wearing glasses and a suit&#10;&#10;Description automatically generated with medium confidence">
            <a:extLst>
              <a:ext uri="{FF2B5EF4-FFF2-40B4-BE49-F238E27FC236}">
                <a16:creationId xmlns:a16="http://schemas.microsoft.com/office/drawing/2014/main" id="{70DADB27-D8CF-C191-59D6-2F816A4184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21583" y="2076340"/>
            <a:ext cx="1828800" cy="2743200"/>
          </a:xfrm>
          <a:prstGeom prst="rect">
            <a:avLst/>
          </a:prstGeom>
        </p:spPr>
      </p:pic>
    </p:spTree>
    <p:extLst>
      <p:ext uri="{BB962C8B-B14F-4D97-AF65-F5344CB8AC3E}">
        <p14:creationId xmlns:p14="http://schemas.microsoft.com/office/powerpoint/2010/main" val="249187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Agenda</a:t>
            </a:r>
          </a:p>
        </p:txBody>
      </p:sp>
      <p:sp>
        <p:nvSpPr>
          <p:cNvPr id="3" name="Date Placeholder 2"/>
          <p:cNvSpPr>
            <a:spLocks noGrp="1"/>
          </p:cNvSpPr>
          <p:nvPr>
            <p:ph type="dt" sz="half" idx="2"/>
          </p:nvPr>
        </p:nvSpPr>
        <p:spPr>
          <a:xfrm>
            <a:off x="9182100" y="6640512"/>
            <a:ext cx="2743200" cy="18288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225A36-843B-4599-BB9E-3A5ED1D8C4B7}" type="datetime1">
              <a:rPr lang="en-US" smtClean="0"/>
              <a:pPr/>
              <a:t>3/28/2024</a:t>
            </a:fld>
            <a:endParaRPr lang="en-US" dirty="0"/>
          </a:p>
        </p:txBody>
      </p:sp>
      <p:sp>
        <p:nvSpPr>
          <p:cNvPr id="357" name="Content Placeholder 2">
            <a:extLst>
              <a:ext uri="{FF2B5EF4-FFF2-40B4-BE49-F238E27FC236}">
                <a16:creationId xmlns:a16="http://schemas.microsoft.com/office/drawing/2014/main" id="{B6E299C9-255F-444F-9E82-934D3520F9A9}"/>
              </a:ext>
            </a:extLst>
          </p:cNvPr>
          <p:cNvSpPr txBox="1">
            <a:spLocks/>
          </p:cNvSpPr>
          <p:nvPr/>
        </p:nvSpPr>
        <p:spPr>
          <a:xfrm>
            <a:off x="954860" y="977106"/>
            <a:ext cx="11658600" cy="5600700"/>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342900" indent="-342900">
              <a:buFont typeface="Arial" panose="020B0604020202020204" pitchFamily="34" charset="0"/>
              <a:buChar char="•"/>
            </a:pPr>
            <a:r>
              <a:rPr lang="en-US" sz="1900" dirty="0">
                <a:solidFill>
                  <a:schemeClr val="tx1"/>
                </a:solidFill>
              </a:rPr>
              <a:t>Opening Remarks</a:t>
            </a:r>
          </a:p>
          <a:p>
            <a:endParaRPr lang="en-US" sz="1900" dirty="0">
              <a:solidFill>
                <a:schemeClr val="tx1"/>
              </a:solidFill>
            </a:endParaRPr>
          </a:p>
          <a:p>
            <a:pPr marL="342900" indent="-342900">
              <a:buFont typeface="Arial" panose="020B0604020202020204" pitchFamily="34" charset="0"/>
              <a:buChar char="•"/>
            </a:pPr>
            <a:r>
              <a:rPr lang="en-US" sz="1900" dirty="0">
                <a:solidFill>
                  <a:schemeClr val="tx1"/>
                </a:solidFill>
              </a:rPr>
              <a:t>Corps of Engineers Permit Review</a:t>
            </a:r>
          </a:p>
          <a:p>
            <a:pPr marL="342900" indent="-342900">
              <a:buFont typeface="Arial" panose="020B0604020202020204" pitchFamily="34" charset="0"/>
              <a:buChar char="•"/>
            </a:pPr>
            <a:endParaRPr lang="en-US" sz="1900" dirty="0">
              <a:solidFill>
                <a:schemeClr val="tx1"/>
              </a:solidFill>
            </a:endParaRPr>
          </a:p>
          <a:p>
            <a:pPr marL="342900" indent="-342900">
              <a:buFont typeface="Arial" panose="020B0604020202020204" pitchFamily="34" charset="0"/>
              <a:buChar char="•"/>
            </a:pPr>
            <a:r>
              <a:rPr lang="en-US" sz="1900" dirty="0">
                <a:solidFill>
                  <a:schemeClr val="tx1"/>
                </a:solidFill>
              </a:rPr>
              <a:t>National Environmental Policy Act (NEPA)</a:t>
            </a:r>
          </a:p>
          <a:p>
            <a:pPr marL="342900" indent="-342900">
              <a:buFont typeface="Arial" panose="020B0604020202020204" pitchFamily="34" charset="0"/>
              <a:buChar char="•"/>
            </a:pPr>
            <a:endParaRPr lang="en-US" sz="1900" dirty="0">
              <a:solidFill>
                <a:schemeClr val="tx1"/>
              </a:solidFill>
            </a:endParaRPr>
          </a:p>
          <a:p>
            <a:pPr marL="342900" indent="-342900">
              <a:buFont typeface="Arial" panose="020B0604020202020204" pitchFamily="34" charset="0"/>
              <a:buChar char="•"/>
            </a:pPr>
            <a:r>
              <a:rPr lang="en-US" sz="1900" dirty="0">
                <a:solidFill>
                  <a:schemeClr val="tx1"/>
                </a:solidFill>
              </a:rPr>
              <a:t>Environmental Impact Statement (EIS) Scoping Process</a:t>
            </a:r>
          </a:p>
          <a:p>
            <a:pPr marL="342900" indent="-342900">
              <a:buFont typeface="Arial" panose="020B0604020202020204" pitchFamily="34" charset="0"/>
              <a:buChar char="•"/>
            </a:pPr>
            <a:endParaRPr lang="en-US" sz="1900" dirty="0">
              <a:solidFill>
                <a:schemeClr val="tx1"/>
              </a:solidFill>
            </a:endParaRPr>
          </a:p>
          <a:p>
            <a:pPr marL="342900" indent="-342900">
              <a:buFont typeface="Arial" panose="020B0604020202020204" pitchFamily="34" charset="0"/>
              <a:buChar char="•"/>
            </a:pPr>
            <a:r>
              <a:rPr lang="en-US" sz="1900" dirty="0">
                <a:solidFill>
                  <a:schemeClr val="tx1"/>
                </a:solidFill>
              </a:rPr>
              <a:t>EIS Process</a:t>
            </a:r>
          </a:p>
          <a:p>
            <a:pPr marL="342900" indent="-342900">
              <a:buFont typeface="Arial" panose="020B0604020202020204" pitchFamily="34" charset="0"/>
              <a:buChar char="•"/>
            </a:pPr>
            <a:endParaRPr lang="en-US" sz="1900" dirty="0">
              <a:solidFill>
                <a:schemeClr val="tx1"/>
              </a:solidFill>
            </a:endParaRPr>
          </a:p>
          <a:p>
            <a:pPr marL="342900" indent="-342900">
              <a:buFont typeface="Arial" panose="020B0604020202020204" pitchFamily="34" charset="0"/>
              <a:buChar char="•"/>
            </a:pPr>
            <a:r>
              <a:rPr lang="en-US" sz="1900" dirty="0">
                <a:solidFill>
                  <a:schemeClr val="tx1"/>
                </a:solidFill>
              </a:rPr>
              <a:t>Public Comment Information</a:t>
            </a:r>
          </a:p>
          <a:p>
            <a:pPr marL="342900" indent="-342900">
              <a:buFont typeface="Arial" panose="020B0604020202020204" pitchFamily="34" charset="0"/>
              <a:buChar char="•"/>
            </a:pPr>
            <a:endParaRPr lang="en-US" sz="1900" dirty="0">
              <a:solidFill>
                <a:schemeClr val="tx1"/>
              </a:solidFill>
            </a:endParaRPr>
          </a:p>
          <a:p>
            <a:pPr marL="342900" indent="-342900">
              <a:buFont typeface="Arial" panose="020B0604020202020204" pitchFamily="34" charset="0"/>
              <a:buChar char="•"/>
            </a:pPr>
            <a:r>
              <a:rPr lang="en-US" sz="1900" dirty="0">
                <a:solidFill>
                  <a:schemeClr val="tx1"/>
                </a:solidFill>
              </a:rPr>
              <a:t>Proposed Project Overview (Micron)</a:t>
            </a:r>
          </a:p>
          <a:p>
            <a:endParaRPr lang="en-US" sz="1900" dirty="0">
              <a:solidFill>
                <a:schemeClr val="tx1"/>
              </a:solidFill>
            </a:endParaRPr>
          </a:p>
          <a:p>
            <a:pPr marL="342900" indent="-342900">
              <a:buFont typeface="Arial" panose="020B0604020202020204" pitchFamily="34" charset="0"/>
              <a:buChar char="•"/>
            </a:pPr>
            <a:r>
              <a:rPr lang="en-US" sz="1900" dirty="0">
                <a:solidFill>
                  <a:schemeClr val="tx1"/>
                </a:solidFill>
              </a:rPr>
              <a:t>Open for Public Comment</a:t>
            </a:r>
          </a:p>
          <a:p>
            <a:pPr marL="342900" indent="-342900">
              <a:buFont typeface="Arial" panose="020B0604020202020204" pitchFamily="34" charset="0"/>
              <a:buChar char="•"/>
            </a:pPr>
            <a:endParaRPr lang="en-US" sz="1900" dirty="0">
              <a:solidFill>
                <a:schemeClr val="tx1"/>
              </a:solidFill>
            </a:endParaRPr>
          </a:p>
          <a:p>
            <a:pPr marL="342900" indent="-342900">
              <a:buFont typeface="Arial" panose="020B0604020202020204" pitchFamily="34" charset="0"/>
              <a:buChar char="•"/>
            </a:pPr>
            <a:r>
              <a:rPr lang="en-US" sz="1900" dirty="0">
                <a:solidFill>
                  <a:schemeClr val="tx1"/>
                </a:solidFill>
              </a:rPr>
              <a:t>Closing Remarks</a:t>
            </a:r>
          </a:p>
        </p:txBody>
      </p:sp>
    </p:spTree>
    <p:extLst>
      <p:ext uri="{BB962C8B-B14F-4D97-AF65-F5344CB8AC3E}">
        <p14:creationId xmlns:p14="http://schemas.microsoft.com/office/powerpoint/2010/main" val="266866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Corps OF ENGINEERS Permit Review</a:t>
            </a:r>
          </a:p>
        </p:txBody>
      </p:sp>
      <p:sp>
        <p:nvSpPr>
          <p:cNvPr id="3" name="Date Placeholder 2"/>
          <p:cNvSpPr>
            <a:spLocks noGrp="1"/>
          </p:cNvSpPr>
          <p:nvPr>
            <p:ph type="dt" sz="half" idx="2"/>
          </p:nvPr>
        </p:nvSpPr>
        <p:spPr>
          <a:xfrm>
            <a:off x="9182100" y="6640512"/>
            <a:ext cx="2743200" cy="18288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225A36-843B-4599-BB9E-3A5ED1D8C4B7}" type="datetime1">
              <a:rPr lang="en-US" smtClean="0"/>
              <a:pPr/>
              <a:t>3/28/2024</a:t>
            </a:fld>
            <a:endParaRPr lang="en-US" dirty="0"/>
          </a:p>
        </p:txBody>
      </p:sp>
      <p:sp>
        <p:nvSpPr>
          <p:cNvPr id="5" name="Text Placeholder 2">
            <a:extLst>
              <a:ext uri="{FF2B5EF4-FFF2-40B4-BE49-F238E27FC236}">
                <a16:creationId xmlns:a16="http://schemas.microsoft.com/office/drawing/2014/main" id="{5C22A9F1-1C36-46DF-BE70-63610B92981B}"/>
              </a:ext>
            </a:extLst>
          </p:cNvPr>
          <p:cNvSpPr txBox="1">
            <a:spLocks/>
          </p:cNvSpPr>
          <p:nvPr/>
        </p:nvSpPr>
        <p:spPr>
          <a:xfrm>
            <a:off x="1005890" y="1490007"/>
            <a:ext cx="8316530" cy="3877985"/>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342900" indent="-342900">
              <a:buFont typeface="Arial" panose="020B0604020202020204" pitchFamily="34" charset="0"/>
              <a:buChar char="•"/>
            </a:pPr>
            <a:r>
              <a:rPr lang="en-US" sz="2400" b="1" dirty="0"/>
              <a:t>Authority</a:t>
            </a:r>
            <a:r>
              <a:rPr lang="en-US" sz="2400" dirty="0"/>
              <a:t>: Section 404 of the Clean Water Act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Regulatory Program Regulations</a:t>
            </a:r>
            <a:r>
              <a:rPr lang="en-US" sz="2400" dirty="0"/>
              <a:t>: Code of Federal Regulations Title 33, Parts 320-332</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Review Components</a:t>
            </a:r>
            <a:r>
              <a:rPr lang="en-US" sz="2400" dirty="0"/>
              <a:t>:  </a:t>
            </a:r>
          </a:p>
          <a:p>
            <a:pPr marL="1030288" lvl="3" indent="-342900"/>
            <a:r>
              <a:rPr lang="en-US" sz="2400" dirty="0"/>
              <a:t>Public Interest Review </a:t>
            </a:r>
          </a:p>
          <a:p>
            <a:pPr marL="1030288" lvl="3" indent="-342900"/>
            <a:r>
              <a:rPr lang="en-US" sz="2400" dirty="0"/>
              <a:t>Clean Water Act Section 404(b)(1) Guidelines</a:t>
            </a:r>
          </a:p>
          <a:p>
            <a:pPr marL="1030288" lvl="3" indent="-342900"/>
            <a:r>
              <a:rPr lang="en-US" sz="2400" dirty="0"/>
              <a:t>National Environmental Policy Act (NEPA) </a:t>
            </a:r>
          </a:p>
          <a:p>
            <a:pPr marL="1030288" lvl="3" indent="-342900"/>
            <a:r>
              <a:rPr lang="en-US" sz="2400" dirty="0"/>
              <a:t>Section 7 of the Endangered Species Act</a:t>
            </a:r>
          </a:p>
          <a:p>
            <a:pPr marL="1030288" lvl="3" indent="-342900"/>
            <a:r>
              <a:rPr lang="en-US" sz="2400" dirty="0"/>
              <a:t>Section 106 of the National Historic Preservation Act</a:t>
            </a:r>
          </a:p>
          <a:p>
            <a:pPr marL="1030288" lvl="3" indent="-342900"/>
            <a:r>
              <a:rPr lang="en-US" sz="2400" dirty="0"/>
              <a:t>Tribal Consultation</a:t>
            </a:r>
          </a:p>
          <a:p>
            <a:endParaRPr lang="en-US" dirty="0"/>
          </a:p>
        </p:txBody>
      </p:sp>
    </p:spTree>
    <p:extLst>
      <p:ext uri="{BB962C8B-B14F-4D97-AF65-F5344CB8AC3E}">
        <p14:creationId xmlns:p14="http://schemas.microsoft.com/office/powerpoint/2010/main" val="331858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9D0E-25DE-42F9-8426-0E80EBDAD0FB}"/>
              </a:ext>
            </a:extLst>
          </p:cNvPr>
          <p:cNvSpPr>
            <a:spLocks noGrp="1"/>
          </p:cNvSpPr>
          <p:nvPr>
            <p:ph type="title"/>
          </p:nvPr>
        </p:nvSpPr>
        <p:spPr/>
        <p:txBody>
          <a:bodyPr/>
          <a:lstStyle/>
          <a:p>
            <a:r>
              <a:rPr lang="en-US" dirty="0"/>
              <a:t>National Environmental Policy Act</a:t>
            </a:r>
          </a:p>
        </p:txBody>
      </p:sp>
      <p:sp>
        <p:nvSpPr>
          <p:cNvPr id="3" name="Date Placeholder 2">
            <a:extLst>
              <a:ext uri="{FF2B5EF4-FFF2-40B4-BE49-F238E27FC236}">
                <a16:creationId xmlns:a16="http://schemas.microsoft.com/office/drawing/2014/main" id="{00A15BA9-5D7D-42B7-B9E7-F34270A9C906}"/>
              </a:ext>
            </a:extLst>
          </p:cNvPr>
          <p:cNvSpPr>
            <a:spLocks noGrp="1"/>
          </p:cNvSpPr>
          <p:nvPr>
            <p:ph type="dt" sz="half" idx="2"/>
          </p:nvPr>
        </p:nvSpPr>
        <p:spPr>
          <a:xfrm>
            <a:off x="9182100" y="6640512"/>
            <a:ext cx="2743200" cy="18288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225A36-843B-4599-BB9E-3A5ED1D8C4B7}" type="datetime1">
              <a:rPr lang="en-US" smtClean="0"/>
              <a:pPr/>
              <a:t>3/28/2024</a:t>
            </a:fld>
            <a:endParaRPr lang="en-US" dirty="0"/>
          </a:p>
        </p:txBody>
      </p:sp>
      <p:sp>
        <p:nvSpPr>
          <p:cNvPr id="4" name="Rectangle 3">
            <a:extLst>
              <a:ext uri="{FF2B5EF4-FFF2-40B4-BE49-F238E27FC236}">
                <a16:creationId xmlns:a16="http://schemas.microsoft.com/office/drawing/2014/main" id="{4CBBFDE1-5104-47CA-91D9-8BD3DD0F719E}"/>
              </a:ext>
            </a:extLst>
          </p:cNvPr>
          <p:cNvSpPr/>
          <p:nvPr/>
        </p:nvSpPr>
        <p:spPr>
          <a:xfrm>
            <a:off x="901274" y="799718"/>
            <a:ext cx="10292260" cy="6324808"/>
          </a:xfrm>
          <a:prstGeom prst="rect">
            <a:avLst/>
          </a:prstGeom>
        </p:spPr>
        <p:txBody>
          <a:bodyPr wrap="square">
            <a:spAutoFit/>
          </a:bodyPr>
          <a:lstStyle/>
          <a:p>
            <a:pPr marL="355600" marR="13970" indent="-343535">
              <a:lnSpc>
                <a:spcPct val="100000"/>
              </a:lnSpc>
              <a:spcBef>
                <a:spcPts val="100"/>
              </a:spcBef>
              <a:buChar char="•"/>
              <a:tabLst>
                <a:tab pos="355600" algn="l"/>
                <a:tab pos="356235" algn="l"/>
              </a:tabLst>
            </a:pPr>
            <a:r>
              <a:rPr lang="en-US" sz="2400" dirty="0">
                <a:solidFill>
                  <a:schemeClr val="tx1">
                    <a:lumMod val="75000"/>
                    <a:lumOff val="25000"/>
                  </a:schemeClr>
                </a:solidFill>
                <a:latin typeface="Arial" panose="020B0604020202020204" pitchFamily="34" charset="0"/>
                <a:cs typeface="Arial" panose="020B0604020202020204" pitchFamily="34" charset="0"/>
              </a:rPr>
              <a:t>The National Environmental Policy Act (NEPA) requires</a:t>
            </a:r>
            <a:r>
              <a:rPr lang="en-US" sz="2400" spc="-5" dirty="0">
                <a:solidFill>
                  <a:schemeClr val="tx1">
                    <a:lumMod val="75000"/>
                    <a:lumOff val="25000"/>
                  </a:schemeClr>
                </a:solidFill>
                <a:latin typeface="Arial" panose="020B0604020202020204" pitchFamily="34" charset="0"/>
                <a:cs typeface="Arial" panose="020B0604020202020204" pitchFamily="34" charset="0"/>
              </a:rPr>
              <a:t> </a:t>
            </a:r>
            <a:r>
              <a:rPr lang="en-US" sz="2400" spc="-10" dirty="0">
                <a:solidFill>
                  <a:schemeClr val="tx1">
                    <a:lumMod val="75000"/>
                    <a:lumOff val="25000"/>
                  </a:schemeClr>
                </a:solidFill>
                <a:latin typeface="Arial" panose="020B0604020202020204" pitchFamily="34" charset="0"/>
                <a:cs typeface="Arial" panose="020B0604020202020204" pitchFamily="34" charset="0"/>
              </a:rPr>
              <a:t>federal </a:t>
            </a:r>
            <a:r>
              <a:rPr lang="en-US" sz="2400" dirty="0">
                <a:solidFill>
                  <a:schemeClr val="tx1">
                    <a:lumMod val="75000"/>
                    <a:lumOff val="25000"/>
                  </a:schemeClr>
                </a:solidFill>
                <a:latin typeface="Arial" panose="020B0604020202020204" pitchFamily="34" charset="0"/>
                <a:cs typeface="Arial" panose="020B0604020202020204" pitchFamily="34" charset="0"/>
              </a:rPr>
              <a:t>agencies</a:t>
            </a:r>
            <a:r>
              <a:rPr lang="en-US" sz="2400" spc="-40" dirty="0">
                <a:solidFill>
                  <a:schemeClr val="tx1">
                    <a:lumMod val="75000"/>
                    <a:lumOff val="25000"/>
                  </a:schemeClr>
                </a:solidFill>
                <a:latin typeface="Arial" panose="020B0604020202020204" pitchFamily="34" charset="0"/>
                <a:cs typeface="Arial" panose="020B0604020202020204" pitchFamily="34" charset="0"/>
              </a:rPr>
              <a:t> </a:t>
            </a:r>
            <a:r>
              <a:rPr lang="en-US" sz="2400" dirty="0">
                <a:solidFill>
                  <a:schemeClr val="tx1">
                    <a:lumMod val="75000"/>
                    <a:lumOff val="25000"/>
                  </a:schemeClr>
                </a:solidFill>
                <a:latin typeface="Arial" panose="020B0604020202020204" pitchFamily="34" charset="0"/>
                <a:cs typeface="Arial" panose="020B0604020202020204" pitchFamily="34" charset="0"/>
              </a:rPr>
              <a:t>to</a:t>
            </a:r>
            <a:r>
              <a:rPr lang="en-US" sz="2400" spc="-20" dirty="0">
                <a:solidFill>
                  <a:schemeClr val="tx1">
                    <a:lumMod val="75000"/>
                    <a:lumOff val="25000"/>
                  </a:schemeClr>
                </a:solidFill>
                <a:latin typeface="Arial" panose="020B0604020202020204" pitchFamily="34" charset="0"/>
                <a:cs typeface="Arial" panose="020B0604020202020204" pitchFamily="34" charset="0"/>
              </a:rPr>
              <a:t> take a “hard look” at </a:t>
            </a:r>
            <a:r>
              <a:rPr lang="en-US" sz="2400" dirty="0">
                <a:solidFill>
                  <a:schemeClr val="tx1">
                    <a:lumMod val="75000"/>
                    <a:lumOff val="25000"/>
                  </a:schemeClr>
                </a:solidFill>
                <a:latin typeface="Arial" panose="020B0604020202020204" pitchFamily="34" charset="0"/>
                <a:cs typeface="Arial" panose="020B0604020202020204" pitchFamily="34" charset="0"/>
              </a:rPr>
              <a:t>the</a:t>
            </a:r>
            <a:r>
              <a:rPr lang="en-US" sz="2400" spc="-15" dirty="0">
                <a:solidFill>
                  <a:schemeClr val="tx1">
                    <a:lumMod val="75000"/>
                    <a:lumOff val="25000"/>
                  </a:schemeClr>
                </a:solidFill>
                <a:latin typeface="Arial" panose="020B0604020202020204" pitchFamily="34" charset="0"/>
                <a:cs typeface="Arial" panose="020B0604020202020204" pitchFamily="34" charset="0"/>
              </a:rPr>
              <a:t> </a:t>
            </a:r>
            <a:r>
              <a:rPr lang="en-US" sz="2400" dirty="0">
                <a:solidFill>
                  <a:schemeClr val="tx1">
                    <a:lumMod val="75000"/>
                    <a:lumOff val="25000"/>
                  </a:schemeClr>
                </a:solidFill>
                <a:latin typeface="Arial" panose="020B0604020202020204" pitchFamily="34" charset="0"/>
                <a:cs typeface="Arial" panose="020B0604020202020204" pitchFamily="34" charset="0"/>
              </a:rPr>
              <a:t>potential</a:t>
            </a:r>
            <a:r>
              <a:rPr lang="en-US" sz="2400" spc="-35" dirty="0">
                <a:solidFill>
                  <a:schemeClr val="tx1">
                    <a:lumMod val="75000"/>
                    <a:lumOff val="25000"/>
                  </a:schemeClr>
                </a:solidFill>
                <a:latin typeface="Arial" panose="020B0604020202020204" pitchFamily="34" charset="0"/>
                <a:cs typeface="Arial" panose="020B0604020202020204" pitchFamily="34" charset="0"/>
              </a:rPr>
              <a:t> </a:t>
            </a:r>
            <a:r>
              <a:rPr lang="en-US" sz="2400" dirty="0">
                <a:solidFill>
                  <a:schemeClr val="tx1">
                    <a:lumMod val="75000"/>
                    <a:lumOff val="25000"/>
                  </a:schemeClr>
                </a:solidFill>
                <a:latin typeface="Arial" panose="020B0604020202020204" pitchFamily="34" charset="0"/>
                <a:cs typeface="Arial" panose="020B0604020202020204" pitchFamily="34" charset="0"/>
              </a:rPr>
              <a:t>effects of their actions, including permit decisions, prior</a:t>
            </a:r>
            <a:r>
              <a:rPr lang="en-US" sz="2400" spc="-20" dirty="0">
                <a:solidFill>
                  <a:schemeClr val="tx1">
                    <a:lumMod val="75000"/>
                    <a:lumOff val="25000"/>
                  </a:schemeClr>
                </a:solidFill>
                <a:latin typeface="Arial" panose="020B0604020202020204" pitchFamily="34" charset="0"/>
                <a:cs typeface="Arial" panose="020B0604020202020204" pitchFamily="34" charset="0"/>
              </a:rPr>
              <a:t> </a:t>
            </a:r>
            <a:r>
              <a:rPr lang="en-US" sz="2400" dirty="0">
                <a:solidFill>
                  <a:schemeClr val="tx1">
                    <a:lumMod val="75000"/>
                    <a:lumOff val="25000"/>
                  </a:schemeClr>
                </a:solidFill>
                <a:latin typeface="Arial" panose="020B0604020202020204" pitchFamily="34" charset="0"/>
                <a:cs typeface="Arial" panose="020B0604020202020204" pitchFamily="34" charset="0"/>
              </a:rPr>
              <a:t>to</a:t>
            </a:r>
            <a:r>
              <a:rPr lang="en-US" sz="2400" spc="-20" dirty="0">
                <a:solidFill>
                  <a:schemeClr val="tx1">
                    <a:lumMod val="75000"/>
                    <a:lumOff val="25000"/>
                  </a:schemeClr>
                </a:solidFill>
                <a:latin typeface="Arial" panose="020B0604020202020204" pitchFamily="34" charset="0"/>
                <a:cs typeface="Arial" panose="020B0604020202020204" pitchFamily="34" charset="0"/>
              </a:rPr>
              <a:t> </a:t>
            </a:r>
            <a:r>
              <a:rPr lang="en-US" sz="2400" spc="-10" dirty="0">
                <a:solidFill>
                  <a:schemeClr val="tx1">
                    <a:lumMod val="75000"/>
                    <a:lumOff val="25000"/>
                  </a:schemeClr>
                </a:solidFill>
                <a:latin typeface="Arial" panose="020B0604020202020204" pitchFamily="34" charset="0"/>
                <a:cs typeface="Arial" panose="020B0604020202020204" pitchFamily="34" charset="0"/>
              </a:rPr>
              <a:t>making decisions.</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12065" marR="149225">
              <a:lnSpc>
                <a:spcPct val="100000"/>
              </a:lnSpc>
              <a:tabLst>
                <a:tab pos="355600" algn="l"/>
                <a:tab pos="356235" algn="l"/>
              </a:tabLst>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355600" marR="149225" indent="-343535">
              <a:lnSpc>
                <a:spcPct val="100000"/>
              </a:lnSpc>
              <a:buChar char="•"/>
              <a:tabLst>
                <a:tab pos="355600" algn="l"/>
                <a:tab pos="356235" algn="l"/>
              </a:tabLst>
            </a:pPr>
            <a:r>
              <a:rPr lang="en-US" sz="2400" dirty="0">
                <a:solidFill>
                  <a:schemeClr val="tx1">
                    <a:lumMod val="75000"/>
                    <a:lumOff val="25000"/>
                  </a:schemeClr>
                </a:solidFill>
                <a:latin typeface="Arial" panose="020B0604020202020204" pitchFamily="34" charset="0"/>
                <a:cs typeface="Arial" panose="020B0604020202020204" pitchFamily="34" charset="0"/>
              </a:rPr>
              <a:t>NEPA ensures that the agency’s decisions are appropriately informed but does not mandate a particular decision.  </a:t>
            </a:r>
          </a:p>
          <a:p>
            <a:pPr marL="355600" marR="149225" indent="-343535">
              <a:lnSpc>
                <a:spcPct val="100000"/>
              </a:lnSpc>
              <a:buChar char="•"/>
              <a:tabLst>
                <a:tab pos="355600" algn="l"/>
                <a:tab pos="356235" algn="l"/>
              </a:tabLst>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355600" marR="149225" indent="-343535">
              <a:lnSpc>
                <a:spcPct val="100000"/>
              </a:lnSpc>
              <a:buChar char="•"/>
              <a:tabLst>
                <a:tab pos="355600" algn="l"/>
                <a:tab pos="356235" algn="l"/>
              </a:tabLst>
            </a:pPr>
            <a:r>
              <a:rPr lang="en-US" sz="2400" dirty="0">
                <a:solidFill>
                  <a:schemeClr val="tx1">
                    <a:lumMod val="75000"/>
                    <a:lumOff val="25000"/>
                  </a:schemeClr>
                </a:solidFill>
                <a:latin typeface="Arial" panose="020B0604020202020204" pitchFamily="34" charset="0"/>
                <a:cs typeface="Arial" panose="020B0604020202020204" pitchFamily="34" charset="0"/>
              </a:rPr>
              <a:t>NEPA requires agencies to provide opportunities for public review and comment.</a:t>
            </a:r>
          </a:p>
          <a:p>
            <a:pPr marL="355600" marR="149225" indent="-343535">
              <a:lnSpc>
                <a:spcPct val="100000"/>
              </a:lnSpc>
              <a:buChar char="•"/>
              <a:tabLst>
                <a:tab pos="355600" algn="l"/>
                <a:tab pos="356235" algn="l"/>
              </a:tabLst>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355600" marR="149225" indent="-343535">
              <a:lnSpc>
                <a:spcPct val="100000"/>
              </a:lnSpc>
              <a:buChar char="•"/>
              <a:tabLst>
                <a:tab pos="355600" algn="l"/>
                <a:tab pos="356235" algn="l"/>
              </a:tabLst>
            </a:pPr>
            <a:r>
              <a:rPr lang="en-US" sz="2400" dirty="0">
                <a:solidFill>
                  <a:schemeClr val="tx1">
                    <a:lumMod val="75000"/>
                    <a:lumOff val="25000"/>
                  </a:schemeClr>
                </a:solidFill>
                <a:latin typeface="Arial" panose="020B0604020202020204" pitchFamily="34" charset="0"/>
                <a:cs typeface="Arial" panose="020B0604020202020204" pitchFamily="34" charset="0"/>
              </a:rPr>
              <a:t>An Environmental Impact Statement (EIS) is prepared under NEPA for projects that are likely to have significant effects to the environment.</a:t>
            </a:r>
          </a:p>
          <a:p>
            <a:pPr marL="355600" marR="149225" indent="-343535">
              <a:lnSpc>
                <a:spcPct val="100000"/>
              </a:lnSpc>
              <a:buChar char="•"/>
              <a:tabLst>
                <a:tab pos="355600" algn="l"/>
                <a:tab pos="356235" algn="l"/>
              </a:tabLst>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355600" marR="149225" indent="-343535">
              <a:lnSpc>
                <a:spcPct val="100000"/>
              </a:lnSpc>
              <a:buChar char="•"/>
              <a:tabLst>
                <a:tab pos="355600" algn="l"/>
                <a:tab pos="356235" algn="l"/>
              </a:tabLst>
            </a:pPr>
            <a:r>
              <a:rPr lang="en-US" sz="2400" dirty="0">
                <a:solidFill>
                  <a:schemeClr val="tx1">
                    <a:lumMod val="75000"/>
                    <a:lumOff val="25000"/>
                  </a:schemeClr>
                </a:solidFill>
                <a:latin typeface="Arial" panose="020B0604020202020204" pitchFamily="34" charset="0"/>
                <a:cs typeface="Arial" panose="020B0604020202020204" pitchFamily="34" charset="0"/>
              </a:rPr>
              <a:t>An EIS provides full and fair discussion of environmental impacts of an action and reasonable alternatives, as well as measures to minimize and mitigate impacts.  </a:t>
            </a:r>
            <a:endParaRPr lang="en-US" sz="2400" dirty="0">
              <a:solidFill>
                <a:schemeClr val="tx1">
                  <a:lumMod val="75000"/>
                  <a:lumOff val="25000"/>
                </a:schemeClr>
              </a:solidFill>
              <a:latin typeface="Arial" pitchFamily="34" charset="0"/>
              <a:ea typeface="ＭＳ Ｐゴシック" charset="0"/>
              <a:cs typeface="Arial" pitchFamily="34" charset="0"/>
            </a:endParaRPr>
          </a:p>
          <a:p>
            <a:pPr marL="342900" indent="-342900" fontAlgn="base">
              <a:buFont typeface="Arial" panose="020B0604020202020204" pitchFamily="34" charset="0"/>
              <a:buChar char="•"/>
            </a:pPr>
            <a:endParaRPr lang="en-US" sz="2100" dirty="0">
              <a:solidFill>
                <a:schemeClr val="tx1">
                  <a:lumMod val="75000"/>
                  <a:lumOff val="25000"/>
                </a:schemeClr>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389192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CF14-05A7-703D-37F9-2F9579211C98}"/>
              </a:ext>
            </a:extLst>
          </p:cNvPr>
          <p:cNvSpPr>
            <a:spLocks noGrp="1"/>
          </p:cNvSpPr>
          <p:nvPr>
            <p:ph type="title"/>
          </p:nvPr>
        </p:nvSpPr>
        <p:spPr/>
        <p:txBody>
          <a:bodyPr/>
          <a:lstStyle/>
          <a:p>
            <a:r>
              <a:rPr lang="en-US" dirty="0"/>
              <a:t>Agency Roles</a:t>
            </a:r>
          </a:p>
        </p:txBody>
      </p:sp>
      <p:sp>
        <p:nvSpPr>
          <p:cNvPr id="3" name="Date Placeholder 2">
            <a:extLst>
              <a:ext uri="{FF2B5EF4-FFF2-40B4-BE49-F238E27FC236}">
                <a16:creationId xmlns:a16="http://schemas.microsoft.com/office/drawing/2014/main" id="{0FD49DCD-810D-3855-6C3A-512F7CEC4368}"/>
              </a:ext>
            </a:extLst>
          </p:cNvPr>
          <p:cNvSpPr>
            <a:spLocks noGrp="1"/>
          </p:cNvSpPr>
          <p:nvPr>
            <p:ph type="dt" sz="half" idx="2"/>
          </p:nvPr>
        </p:nvSpPr>
        <p:spPr>
          <a:xfrm>
            <a:off x="9182100" y="6640512"/>
            <a:ext cx="2743200" cy="18288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225A36-843B-4599-BB9E-3A5ED1D8C4B7}" type="datetime1">
              <a:rPr lang="en-US" smtClean="0"/>
              <a:pPr/>
              <a:t>3/28/2024</a:t>
            </a:fld>
            <a:endParaRPr lang="en-US" dirty="0"/>
          </a:p>
        </p:txBody>
      </p:sp>
      <p:sp>
        <p:nvSpPr>
          <p:cNvPr id="5" name="TextBox 4">
            <a:extLst>
              <a:ext uri="{FF2B5EF4-FFF2-40B4-BE49-F238E27FC236}">
                <a16:creationId xmlns:a16="http://schemas.microsoft.com/office/drawing/2014/main" id="{A75F1491-A790-E835-CAFF-0E51AF4E8F92}"/>
              </a:ext>
            </a:extLst>
          </p:cNvPr>
          <p:cNvSpPr txBox="1"/>
          <p:nvPr/>
        </p:nvSpPr>
        <p:spPr>
          <a:xfrm>
            <a:off x="1291472" y="1404594"/>
            <a:ext cx="8107052" cy="353943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rial"/>
                <a:cs typeface="Arial"/>
              </a:rPr>
              <a:t>The U.S. Army Corps of Engineers (USACE) is the lead federal agency for the Micron Project Environmental Impact Statement.</a:t>
            </a:r>
          </a:p>
          <a:p>
            <a:pPr marL="342900" indent="-342900">
              <a:buFont typeface="Arial" panose="020B0604020202020204" pitchFamily="34" charset="0"/>
              <a:buChar char="•"/>
            </a:pPr>
            <a:endParaRPr lang="en-US" sz="2400" dirty="0">
              <a:latin typeface="Arial"/>
              <a:cs typeface="Arial"/>
            </a:endParaRPr>
          </a:p>
          <a:p>
            <a:pPr marL="342900" indent="-342900">
              <a:buFont typeface="Arial" panose="020B0604020202020204" pitchFamily="34" charset="0"/>
              <a:buChar char="•"/>
            </a:pPr>
            <a:r>
              <a:rPr lang="en-US" sz="2400" dirty="0">
                <a:latin typeface="Arial"/>
                <a:cs typeface="Arial"/>
              </a:rPr>
              <a:t>Other Cooperating and Participating federal agencies</a:t>
            </a:r>
          </a:p>
          <a:p>
            <a:pPr marL="342900" indent="-342900">
              <a:buFont typeface="Arial" panose="020B0604020202020204" pitchFamily="34" charset="0"/>
              <a:buChar char="•"/>
            </a:pPr>
            <a:endParaRPr lang="en-US" sz="2400" dirty="0">
              <a:latin typeface="Arial"/>
              <a:cs typeface="Arial"/>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U.S. Department of Commerce CHIPS Program Office(CHIPS)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United States Fish and Wildlife Service (USFWS)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Federal Highways Administration (FHWA)</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U.S. Environmental Protection Agency (EPA)</a:t>
            </a:r>
          </a:p>
        </p:txBody>
      </p:sp>
    </p:spTree>
    <p:extLst>
      <p:ext uri="{BB962C8B-B14F-4D97-AF65-F5344CB8AC3E}">
        <p14:creationId xmlns:p14="http://schemas.microsoft.com/office/powerpoint/2010/main" val="428720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036E-FB04-ECD6-6E74-03C9C4D49203}"/>
              </a:ext>
            </a:extLst>
          </p:cNvPr>
          <p:cNvSpPr>
            <a:spLocks noGrp="1"/>
          </p:cNvSpPr>
          <p:nvPr>
            <p:ph type="title"/>
          </p:nvPr>
        </p:nvSpPr>
        <p:spPr>
          <a:xfrm>
            <a:off x="1003456" y="524908"/>
            <a:ext cx="10185088" cy="785419"/>
          </a:xfrm>
        </p:spPr>
        <p:txBody>
          <a:bodyPr/>
          <a:lstStyle/>
          <a:p>
            <a:r>
              <a:rPr lang="en-US" dirty="0"/>
              <a:t>Potential Environmental FACTORS </a:t>
            </a:r>
            <a:br>
              <a:rPr lang="en-US" dirty="0"/>
            </a:br>
            <a:r>
              <a:rPr lang="en-US" dirty="0"/>
              <a:t>FOR ANALYSIS</a:t>
            </a:r>
            <a:br>
              <a:rPr lang="en-US" dirty="0"/>
            </a:br>
            <a:endParaRPr lang="en-US" dirty="0"/>
          </a:p>
        </p:txBody>
      </p:sp>
      <p:sp>
        <p:nvSpPr>
          <p:cNvPr id="3" name="Date Placeholder 2">
            <a:extLst>
              <a:ext uri="{FF2B5EF4-FFF2-40B4-BE49-F238E27FC236}">
                <a16:creationId xmlns:a16="http://schemas.microsoft.com/office/drawing/2014/main" id="{9FF9967B-0169-C68B-2484-1288492B0D55}"/>
              </a:ext>
            </a:extLst>
          </p:cNvPr>
          <p:cNvSpPr>
            <a:spLocks noGrp="1"/>
          </p:cNvSpPr>
          <p:nvPr>
            <p:ph type="dt" sz="half" idx="2"/>
          </p:nvPr>
        </p:nvSpPr>
        <p:spPr>
          <a:xfrm>
            <a:off x="9182100" y="6640512"/>
            <a:ext cx="2743200" cy="18288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225A36-843B-4599-BB9E-3A5ED1D8C4B7}" type="datetime1">
              <a:rPr lang="en-US" smtClean="0"/>
              <a:pPr/>
              <a:t>3/28/2024</a:t>
            </a:fld>
            <a:endParaRPr lang="en-US" dirty="0"/>
          </a:p>
        </p:txBody>
      </p:sp>
      <p:sp>
        <p:nvSpPr>
          <p:cNvPr id="8" name="Content Placeholder 2">
            <a:extLst>
              <a:ext uri="{FF2B5EF4-FFF2-40B4-BE49-F238E27FC236}">
                <a16:creationId xmlns:a16="http://schemas.microsoft.com/office/drawing/2014/main" id="{88910E7E-C5EC-6BF2-7562-C1B2AAE03F43}"/>
              </a:ext>
            </a:extLst>
          </p:cNvPr>
          <p:cNvSpPr txBox="1">
            <a:spLocks/>
          </p:cNvSpPr>
          <p:nvPr/>
        </p:nvSpPr>
        <p:spPr>
          <a:xfrm>
            <a:off x="659872" y="1583636"/>
            <a:ext cx="5257800"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0000"/>
                </a:solidFill>
                <a:latin typeface="Arial"/>
                <a:cs typeface="Arial"/>
              </a:rPr>
              <a:t>Land use</a:t>
            </a:r>
          </a:p>
          <a:p>
            <a:r>
              <a:rPr lang="en-US" sz="2400" dirty="0">
                <a:solidFill>
                  <a:srgbClr val="000000"/>
                </a:solidFill>
                <a:latin typeface="Arial"/>
                <a:cs typeface="Arial"/>
              </a:rPr>
              <a:t>Socioeconomic Conditions</a:t>
            </a:r>
          </a:p>
          <a:p>
            <a:r>
              <a:rPr lang="en-US" sz="2400" dirty="0">
                <a:solidFill>
                  <a:srgbClr val="000000"/>
                </a:solidFill>
                <a:latin typeface="Arial"/>
                <a:cs typeface="Arial"/>
              </a:rPr>
              <a:t>Environmental Justice Communities</a:t>
            </a:r>
          </a:p>
          <a:p>
            <a:r>
              <a:rPr lang="en-US" sz="2400" dirty="0">
                <a:solidFill>
                  <a:srgbClr val="000000"/>
                </a:solidFill>
                <a:latin typeface="Arial"/>
                <a:cs typeface="Arial"/>
              </a:rPr>
              <a:t>Historic and Cultural Resources</a:t>
            </a:r>
          </a:p>
          <a:p>
            <a:r>
              <a:rPr lang="en-US" sz="2400" dirty="0">
                <a:solidFill>
                  <a:srgbClr val="000000"/>
                </a:solidFill>
                <a:latin typeface="Arial"/>
                <a:cs typeface="Arial"/>
              </a:rPr>
              <a:t>Visual Impacts</a:t>
            </a:r>
          </a:p>
          <a:p>
            <a:r>
              <a:rPr lang="en-US" sz="2400" dirty="0">
                <a:solidFill>
                  <a:srgbClr val="000000"/>
                </a:solidFill>
                <a:latin typeface="Arial"/>
                <a:cs typeface="Arial"/>
              </a:rPr>
              <a:t>Geology, Soils, and Topography</a:t>
            </a:r>
          </a:p>
          <a:p>
            <a:r>
              <a:rPr lang="en-US" sz="2400" dirty="0">
                <a:solidFill>
                  <a:srgbClr val="000000"/>
                </a:solidFill>
                <a:latin typeface="Arial"/>
                <a:cs typeface="Arial"/>
              </a:rPr>
              <a:t>Water Resources</a:t>
            </a:r>
          </a:p>
          <a:p>
            <a:r>
              <a:rPr lang="en-US" sz="2400" dirty="0">
                <a:solidFill>
                  <a:srgbClr val="000000"/>
                </a:solidFill>
                <a:latin typeface="Arial"/>
                <a:cs typeface="Arial"/>
              </a:rPr>
              <a:t>Fish and Wildlife Values</a:t>
            </a:r>
          </a:p>
          <a:p>
            <a:r>
              <a:rPr lang="en-US" sz="2400" dirty="0">
                <a:solidFill>
                  <a:srgbClr val="000000"/>
                </a:solidFill>
                <a:latin typeface="Arial"/>
                <a:cs typeface="Arial"/>
              </a:rPr>
              <a:t>Endangered Species</a:t>
            </a:r>
            <a:endParaRPr lang="en-US" sz="2400" dirty="0">
              <a:latin typeface="Arial"/>
              <a:cs typeface="Arial"/>
            </a:endParaRPr>
          </a:p>
        </p:txBody>
      </p:sp>
      <p:sp>
        <p:nvSpPr>
          <p:cNvPr id="9" name="Content Placeholder 2">
            <a:extLst>
              <a:ext uri="{FF2B5EF4-FFF2-40B4-BE49-F238E27FC236}">
                <a16:creationId xmlns:a16="http://schemas.microsoft.com/office/drawing/2014/main" id="{06F10B81-1BDF-19A2-8522-01375606280B}"/>
              </a:ext>
            </a:extLst>
          </p:cNvPr>
          <p:cNvSpPr txBox="1">
            <a:spLocks/>
          </p:cNvSpPr>
          <p:nvPr/>
        </p:nvSpPr>
        <p:spPr>
          <a:xfrm>
            <a:off x="6096000" y="1583636"/>
            <a:ext cx="52578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0000"/>
                </a:solidFill>
                <a:cs typeface="Arial"/>
              </a:rPr>
              <a:t>Wetland and stream impacts</a:t>
            </a:r>
          </a:p>
          <a:p>
            <a:r>
              <a:rPr lang="en-US" sz="2400" dirty="0">
                <a:solidFill>
                  <a:srgbClr val="000000"/>
                </a:solidFill>
                <a:cs typeface="Arial"/>
              </a:rPr>
              <a:t>Solid waste</a:t>
            </a:r>
          </a:p>
          <a:p>
            <a:r>
              <a:rPr lang="en-US" sz="2400" dirty="0">
                <a:solidFill>
                  <a:srgbClr val="000000"/>
                </a:solidFill>
                <a:cs typeface="Arial"/>
              </a:rPr>
              <a:t>Hazardous material</a:t>
            </a:r>
          </a:p>
          <a:p>
            <a:r>
              <a:rPr lang="en-US" sz="2400" dirty="0">
                <a:solidFill>
                  <a:srgbClr val="000000"/>
                </a:solidFill>
                <a:cs typeface="Arial"/>
              </a:rPr>
              <a:t>Transportation</a:t>
            </a:r>
          </a:p>
          <a:p>
            <a:r>
              <a:rPr lang="en-US" sz="2400" dirty="0">
                <a:solidFill>
                  <a:srgbClr val="000000"/>
                </a:solidFill>
                <a:cs typeface="Arial"/>
              </a:rPr>
              <a:t> Air Quality</a:t>
            </a:r>
          </a:p>
          <a:p>
            <a:r>
              <a:rPr lang="en-US" sz="2400" dirty="0">
                <a:solidFill>
                  <a:srgbClr val="000000"/>
                </a:solidFill>
                <a:cs typeface="Arial"/>
              </a:rPr>
              <a:t>Greenhouse Gas Emissions and Climate Change </a:t>
            </a:r>
            <a:endParaRPr lang="en-US" sz="2400" dirty="0">
              <a:solidFill>
                <a:srgbClr val="000000"/>
              </a:solidFill>
              <a:cs typeface="Arial" panose="020B0604020202020204" pitchFamily="34" charset="0"/>
            </a:endParaRPr>
          </a:p>
          <a:p>
            <a:r>
              <a:rPr lang="en-US" sz="2400" dirty="0">
                <a:solidFill>
                  <a:srgbClr val="000000"/>
                </a:solidFill>
                <a:cs typeface="Arial"/>
              </a:rPr>
              <a:t>Noise</a:t>
            </a:r>
          </a:p>
          <a:p>
            <a:r>
              <a:rPr lang="en-US" sz="2400" dirty="0">
                <a:solidFill>
                  <a:srgbClr val="000000"/>
                </a:solidFill>
                <a:cs typeface="Arial"/>
              </a:rPr>
              <a:t>Utilities and Infrastructure</a:t>
            </a:r>
            <a:endParaRPr lang="en-US" sz="2400" dirty="0">
              <a:solidFill>
                <a:prstClr val="black"/>
              </a:solidFill>
              <a:cs typeface="Arial"/>
            </a:endParaRPr>
          </a:p>
        </p:txBody>
      </p:sp>
    </p:spTree>
    <p:extLst>
      <p:ext uri="{BB962C8B-B14F-4D97-AF65-F5344CB8AC3E}">
        <p14:creationId xmlns:p14="http://schemas.microsoft.com/office/powerpoint/2010/main" val="341509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Scoping</a:t>
            </a:r>
          </a:p>
        </p:txBody>
      </p:sp>
      <p:sp>
        <p:nvSpPr>
          <p:cNvPr id="3" name="Date Placeholder 2"/>
          <p:cNvSpPr>
            <a:spLocks noGrp="1"/>
          </p:cNvSpPr>
          <p:nvPr>
            <p:ph type="dt" sz="half" idx="2"/>
          </p:nvPr>
        </p:nvSpPr>
        <p:spPr>
          <a:xfrm>
            <a:off x="9182100" y="6640512"/>
            <a:ext cx="2743200" cy="18288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225A36-843B-4599-BB9E-3A5ED1D8C4B7}" type="datetime1">
              <a:rPr lang="en-US" smtClean="0"/>
              <a:pPr/>
              <a:t>3/28/2024</a:t>
            </a:fld>
            <a:endParaRPr lang="en-US" dirty="0"/>
          </a:p>
        </p:txBody>
      </p:sp>
      <p:sp>
        <p:nvSpPr>
          <p:cNvPr id="357" name="Content Placeholder 2">
            <a:extLst>
              <a:ext uri="{FF2B5EF4-FFF2-40B4-BE49-F238E27FC236}">
                <a16:creationId xmlns:a16="http://schemas.microsoft.com/office/drawing/2014/main" id="{B6E299C9-255F-444F-9E82-934D3520F9A9}"/>
              </a:ext>
            </a:extLst>
          </p:cNvPr>
          <p:cNvSpPr txBox="1">
            <a:spLocks/>
          </p:cNvSpPr>
          <p:nvPr/>
        </p:nvSpPr>
        <p:spPr>
          <a:xfrm>
            <a:off x="954860" y="758504"/>
            <a:ext cx="10006510" cy="5474970"/>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355600" marR="173355" indent="-343535">
              <a:lnSpc>
                <a:spcPct val="100000"/>
              </a:lnSpc>
              <a:buChar char="•"/>
              <a:tabLst>
                <a:tab pos="355600" algn="l"/>
                <a:tab pos="356235" algn="l"/>
              </a:tabLst>
            </a:pPr>
            <a:r>
              <a:rPr lang="en-US" sz="2000" dirty="0">
                <a:solidFill>
                  <a:schemeClr val="tx1"/>
                </a:solidFill>
              </a:rPr>
              <a:t>Scoping provides interested parties an opportunity</a:t>
            </a:r>
            <a:r>
              <a:rPr lang="en-US" sz="2000" spc="-20" dirty="0">
                <a:solidFill>
                  <a:schemeClr val="tx1"/>
                </a:solidFill>
              </a:rPr>
              <a:t> </a:t>
            </a:r>
            <a:r>
              <a:rPr lang="en-US" sz="2000" dirty="0">
                <a:solidFill>
                  <a:schemeClr val="tx1"/>
                </a:solidFill>
              </a:rPr>
              <a:t>to</a:t>
            </a:r>
            <a:r>
              <a:rPr lang="en-US" sz="2000" spc="-10" dirty="0">
                <a:solidFill>
                  <a:schemeClr val="tx1"/>
                </a:solidFill>
              </a:rPr>
              <a:t> </a:t>
            </a:r>
            <a:r>
              <a:rPr lang="en-US" sz="2000" dirty="0">
                <a:solidFill>
                  <a:schemeClr val="tx1"/>
                </a:solidFill>
              </a:rPr>
              <a:t>provide</a:t>
            </a:r>
            <a:r>
              <a:rPr lang="en-US" sz="2000" spc="-20" dirty="0">
                <a:solidFill>
                  <a:schemeClr val="tx1"/>
                </a:solidFill>
              </a:rPr>
              <a:t> </a:t>
            </a:r>
            <a:r>
              <a:rPr lang="en-US" sz="2000" dirty="0">
                <a:solidFill>
                  <a:schemeClr val="tx1"/>
                </a:solidFill>
              </a:rPr>
              <a:t>comments</a:t>
            </a:r>
            <a:r>
              <a:rPr lang="en-US" sz="2000" spc="-20" dirty="0">
                <a:solidFill>
                  <a:schemeClr val="tx1"/>
                </a:solidFill>
              </a:rPr>
              <a:t> </a:t>
            </a:r>
            <a:r>
              <a:rPr lang="en-US" sz="2000" spc="-25" dirty="0">
                <a:solidFill>
                  <a:schemeClr val="tx1"/>
                </a:solidFill>
              </a:rPr>
              <a:t>to inform </a:t>
            </a:r>
            <a:r>
              <a:rPr lang="en-US" sz="2000" dirty="0">
                <a:solidFill>
                  <a:schemeClr val="tx1"/>
                </a:solidFill>
              </a:rPr>
              <a:t>the</a:t>
            </a:r>
            <a:r>
              <a:rPr lang="en-US" sz="2000" spc="-10" dirty="0">
                <a:solidFill>
                  <a:schemeClr val="tx1"/>
                </a:solidFill>
              </a:rPr>
              <a:t> </a:t>
            </a:r>
            <a:r>
              <a:rPr lang="en-US" sz="2000" dirty="0">
                <a:solidFill>
                  <a:schemeClr val="tx1"/>
                </a:solidFill>
              </a:rPr>
              <a:t>Draft</a:t>
            </a:r>
            <a:r>
              <a:rPr lang="en-US" sz="2000" spc="-5" dirty="0">
                <a:solidFill>
                  <a:schemeClr val="tx1"/>
                </a:solidFill>
              </a:rPr>
              <a:t> </a:t>
            </a:r>
            <a:r>
              <a:rPr lang="en-US" sz="2000" spc="-20" dirty="0">
                <a:solidFill>
                  <a:schemeClr val="tx1"/>
                </a:solidFill>
              </a:rPr>
              <a:t>EIS.</a:t>
            </a:r>
          </a:p>
          <a:p>
            <a:pPr marL="355600" marR="173355" indent="-343535">
              <a:lnSpc>
                <a:spcPct val="100000"/>
              </a:lnSpc>
              <a:buChar char="•"/>
              <a:tabLst>
                <a:tab pos="355600" algn="l"/>
                <a:tab pos="356235" algn="l"/>
              </a:tabLst>
            </a:pPr>
            <a:endParaRPr lang="en-US" sz="2000" spc="-20" dirty="0">
              <a:solidFill>
                <a:schemeClr val="tx1"/>
              </a:solidFill>
            </a:endParaRPr>
          </a:p>
          <a:p>
            <a:pPr marL="355600" marR="173355" indent="-343535">
              <a:buFontTx/>
              <a:buChar char="•"/>
              <a:tabLst>
                <a:tab pos="355600" algn="l"/>
                <a:tab pos="356235" algn="l"/>
              </a:tabLst>
            </a:pPr>
            <a:r>
              <a:rPr lang="en-US" sz="2000" dirty="0">
                <a:solidFill>
                  <a:schemeClr val="tx1"/>
                </a:solidFill>
              </a:rPr>
              <a:t>Comments help to:</a:t>
            </a:r>
          </a:p>
          <a:p>
            <a:pPr marL="1030288" marR="173355" lvl="3" indent="-342900">
              <a:tabLst>
                <a:tab pos="355600" algn="l"/>
                <a:tab pos="356235" algn="l"/>
              </a:tabLst>
            </a:pPr>
            <a:r>
              <a:rPr lang="en-US" sz="2000" b="1" dirty="0">
                <a:solidFill>
                  <a:schemeClr val="tx1"/>
                </a:solidFill>
              </a:rPr>
              <a:t>Identify issues for in-depth analysis in the EIS</a:t>
            </a:r>
          </a:p>
          <a:p>
            <a:pPr marL="1030288" marR="173355" lvl="3" indent="-342900">
              <a:tabLst>
                <a:tab pos="355600" algn="l"/>
                <a:tab pos="356235" algn="l"/>
              </a:tabLst>
            </a:pPr>
            <a:r>
              <a:rPr lang="en-US" sz="2000" b="1" dirty="0">
                <a:solidFill>
                  <a:schemeClr val="tx1"/>
                </a:solidFill>
              </a:rPr>
              <a:t>Identify alternatives to be considered in the EIS</a:t>
            </a:r>
          </a:p>
          <a:p>
            <a:pPr marL="1030288" marR="173355" lvl="3" indent="-342900">
              <a:tabLst>
                <a:tab pos="355600" algn="l"/>
                <a:tab pos="356235" algn="l"/>
              </a:tabLst>
            </a:pPr>
            <a:endParaRPr lang="en-US" sz="2000" b="1" dirty="0">
              <a:solidFill>
                <a:schemeClr val="tx1"/>
              </a:solidFill>
            </a:endParaRPr>
          </a:p>
          <a:p>
            <a:pPr marL="355600" marR="173355" lvl="6" indent="-343535">
              <a:buFontTx/>
              <a:buChar char="•"/>
              <a:tabLst>
                <a:tab pos="355600" algn="l"/>
                <a:tab pos="356235" algn="l"/>
              </a:tabLst>
            </a:pPr>
            <a:r>
              <a:rPr lang="en-US" sz="2000" dirty="0">
                <a:latin typeface="Arial" panose="020B0604020202020204" pitchFamily="34" charset="0"/>
                <a:cs typeface="Arial" panose="020B0604020202020204" pitchFamily="34" charset="0"/>
              </a:rPr>
              <a:t>USACE invites input from Federal agencies, tribal nations, state, and local governments, the general public, and the commercial community to comment on the scope of the EIS. </a:t>
            </a:r>
          </a:p>
          <a:p>
            <a:pPr marL="355600" marR="173355" lvl="6" indent="-343535">
              <a:buFontTx/>
              <a:buChar char="•"/>
              <a:tabLst>
                <a:tab pos="355600" algn="l"/>
                <a:tab pos="356235" algn="l"/>
              </a:tabLst>
            </a:pPr>
            <a:endParaRPr lang="en-US" sz="2000" dirty="0">
              <a:latin typeface="Arial" panose="020B0604020202020204" pitchFamily="34" charset="0"/>
              <a:cs typeface="Arial" panose="020B0604020202020204" pitchFamily="34" charset="0"/>
            </a:endParaRPr>
          </a:p>
          <a:p>
            <a:pPr marL="355600" marR="173355" lvl="6" indent="-343535">
              <a:buFontTx/>
              <a:buChar char="•"/>
              <a:tabLst>
                <a:tab pos="355600" algn="l"/>
                <a:tab pos="356235" algn="l"/>
              </a:tabLst>
            </a:pPr>
            <a:r>
              <a:rPr lang="en-US" sz="2000" dirty="0">
                <a:latin typeface="Arial" panose="020B0604020202020204" pitchFamily="34" charset="0"/>
                <a:cs typeface="Arial" panose="020B0604020202020204" pitchFamily="34" charset="0"/>
              </a:rPr>
              <a:t>USACE invites comment on the identification of reasonable alternatives and information and analyses relevant to the Proposed Action and specific environmental issues to be addressed.</a:t>
            </a:r>
          </a:p>
          <a:p>
            <a:pPr marL="355600" marR="173355" lvl="6" indent="-343535">
              <a:buFontTx/>
              <a:buChar char="•"/>
              <a:tabLst>
                <a:tab pos="355600" algn="l"/>
                <a:tab pos="356235" algn="l"/>
              </a:tabLst>
            </a:pPr>
            <a:endParaRPr lang="en-US" sz="2000" dirty="0">
              <a:latin typeface="Arial" panose="020B0604020202020204" pitchFamily="34" charset="0"/>
              <a:cs typeface="Arial" panose="020B0604020202020204" pitchFamily="34" charset="0"/>
            </a:endParaRPr>
          </a:p>
          <a:p>
            <a:pPr marL="355600" marR="173355" lvl="6" indent="-343535">
              <a:buFontTx/>
              <a:buChar char="•"/>
              <a:tabLst>
                <a:tab pos="355600" algn="l"/>
                <a:tab pos="356235" algn="l"/>
              </a:tabLst>
            </a:pPr>
            <a:r>
              <a:rPr lang="en-US" sz="2000" dirty="0">
                <a:latin typeface="Arial" panose="020B0604020202020204" pitchFamily="34" charset="0"/>
                <a:cs typeface="Arial" panose="020B0604020202020204" pitchFamily="34" charset="0"/>
              </a:rPr>
              <a:t>All public scoping comments, verbal and written, will be part of the official record and a summary will be included in the Draft EIS.</a:t>
            </a:r>
          </a:p>
          <a:p>
            <a:endParaRPr lang="en-US" sz="2400" dirty="0">
              <a:solidFill>
                <a:schemeClr val="tx1"/>
              </a:solidFill>
            </a:endParaRPr>
          </a:p>
        </p:txBody>
      </p:sp>
    </p:spTree>
    <p:extLst>
      <p:ext uri="{BB962C8B-B14F-4D97-AF65-F5344CB8AC3E}">
        <p14:creationId xmlns:p14="http://schemas.microsoft.com/office/powerpoint/2010/main" val="191728380"/>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Micron 3.1 Corporate Template Layouts">
  <a:themeElements>
    <a:clrScheme name="Brand 3">
      <a:dk1>
        <a:srgbClr val="000000"/>
      </a:dk1>
      <a:lt1>
        <a:srgbClr val="FFFFFF"/>
      </a:lt1>
      <a:dk2>
        <a:srgbClr val="0090DA"/>
      </a:dk2>
      <a:lt2>
        <a:srgbClr val="FFFFFF"/>
      </a:lt2>
      <a:accent1>
        <a:srgbClr val="007FA3"/>
      </a:accent1>
      <a:accent2>
        <a:srgbClr val="78BD20"/>
      </a:accent2>
      <a:accent3>
        <a:srgbClr val="5E249F"/>
      </a:accent3>
      <a:accent4>
        <a:srgbClr val="009C85"/>
      </a:accent4>
      <a:accent5>
        <a:srgbClr val="70C4E8"/>
      </a:accent5>
      <a:accent6>
        <a:srgbClr val="FF8E1C"/>
      </a:accent6>
      <a:hlink>
        <a:srgbClr val="0077C8"/>
      </a:hlink>
      <a:folHlink>
        <a:srgbClr val="0077C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7C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rporate PPT Template (highly confidential).pptx" id="{D3D62AED-FC67-4621-A2CC-D73DC19A2343}" vid="{017E6616-2ED7-4B8B-82DE-E4D867F5655E}"/>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A3C979D67FA2428F34E0ED21FDB658" ma:contentTypeVersion="13" ma:contentTypeDescription="Create a new document." ma:contentTypeScope="" ma:versionID="d4d158ea735d13de441fec1a99d0f147">
  <xsd:schema xmlns:xsd="http://www.w3.org/2001/XMLSchema" xmlns:xs="http://www.w3.org/2001/XMLSchema" xmlns:p="http://schemas.microsoft.com/office/2006/metadata/properties" xmlns:ns3="2063109c-d83e-4ecf-99b9-02218649ef95" xmlns:ns4="60bb4afe-56d9-4e33-b5c2-f5829731f18d" targetNamespace="http://schemas.microsoft.com/office/2006/metadata/properties" ma:root="true" ma:fieldsID="03455d5dc0b03b6f852661f6bff58000" ns3:_="" ns4:_="">
    <xsd:import namespace="2063109c-d83e-4ecf-99b9-02218649ef95"/>
    <xsd:import namespace="60bb4afe-56d9-4e33-b5c2-f5829731f18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CR"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3109c-d83e-4ecf-99b9-02218649e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bb4afe-56d9-4e33-b5c2-f5829731f1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063109c-d83e-4ecf-99b9-02218649ef95" xsi:nil="true"/>
  </documentManagement>
</p:properties>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42A751A6-CED2-4D16-9CDE-982C036C4C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63109c-d83e-4ecf-99b9-02218649ef95"/>
    <ds:schemaRef ds:uri="60bb4afe-56d9-4e33-b5c2-f5829731f1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8C2CD5-50C2-4A7C-996A-3D6312B83669}">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60bb4afe-56d9-4e33-b5c2-f5829731f18d"/>
    <ds:schemaRef ds:uri="http://purl.org/dc/elements/1.1/"/>
    <ds:schemaRef ds:uri="2063109c-d83e-4ecf-99b9-02218649ef9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21410</TotalTime>
  <Words>1856</Words>
  <Application>Microsoft Office PowerPoint</Application>
  <PresentationFormat>Widescreen</PresentationFormat>
  <Paragraphs>260</Paragraphs>
  <Slides>30</Slides>
  <Notes>6</Notes>
  <HiddenSlides>1</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30</vt:i4>
      </vt:variant>
    </vt:vector>
  </HeadingPairs>
  <TitlesOfParts>
    <vt:vector size="44" baseType="lpstr">
      <vt:lpstr>Apple Symbols</vt:lpstr>
      <vt:lpstr>Arial</vt:lpstr>
      <vt:lpstr>Calibri</vt:lpstr>
      <vt:lpstr>Symbol</vt:lpstr>
      <vt:lpstr>System Font Regular</vt:lpstr>
      <vt:lpstr>Wingdings</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Micron 3.1 Corporate Template Layouts</vt:lpstr>
      <vt:lpstr>public scoping Meeting for Micron Semiconductor Facility, Clay, NY Environmental impact Statement</vt:lpstr>
      <vt:lpstr>CONVERSATION/Meeting NORMS</vt:lpstr>
      <vt:lpstr>Safety Reminders</vt:lpstr>
      <vt:lpstr>Meeting Agenda</vt:lpstr>
      <vt:lpstr>Corps OF ENGINEERS Permit Review</vt:lpstr>
      <vt:lpstr>National Environmental Policy Act</vt:lpstr>
      <vt:lpstr>Agency Roles</vt:lpstr>
      <vt:lpstr>Potential Environmental FACTORS  FOR ANALYSIS </vt:lpstr>
      <vt:lpstr>Scoping</vt:lpstr>
      <vt:lpstr>EIS PROCESS</vt:lpstr>
      <vt:lpstr>How to Provide Comments</vt:lpstr>
      <vt:lpstr>Micron NY Project Overview</vt:lpstr>
      <vt:lpstr>Transforming how the world uses information to enrich life for all</vt:lpstr>
      <vt:lpstr>Micron NY – Vicinity Map</vt:lpstr>
      <vt:lpstr>Micron NY – Overview Map</vt:lpstr>
      <vt:lpstr>Proposed Project</vt:lpstr>
      <vt:lpstr>Micron NY – Proposed Project Elements</vt:lpstr>
      <vt:lpstr>Micron NY – Proposed Project Elements</vt:lpstr>
      <vt:lpstr>Offsite Improvements</vt:lpstr>
      <vt:lpstr>Offsite Improvements – Water Supply (OCWA)</vt:lpstr>
      <vt:lpstr>Offsite Improvements – Wastewater (OCDWEP)</vt:lpstr>
      <vt:lpstr>Offsite Improvements – Natural Gas (NG)</vt:lpstr>
      <vt:lpstr>Offsite Improvements – Electricity (NG)</vt:lpstr>
      <vt:lpstr>Offsite – Fiber </vt:lpstr>
      <vt:lpstr>PowerPoint Presentation</vt:lpstr>
      <vt:lpstr>PowerPoint Presentation</vt:lpstr>
      <vt:lpstr>PowerPoint Presentation</vt:lpstr>
      <vt:lpstr>How to Provide Comments</vt:lpstr>
      <vt:lpstr>Verbal Commenting</vt:lpstr>
      <vt:lpstr>Opening Remarks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Williams, Tia</cp:lastModifiedBy>
  <cp:revision>404</cp:revision>
  <dcterms:created xsi:type="dcterms:W3CDTF">2017-02-20T05:10:01Z</dcterms:created>
  <dcterms:modified xsi:type="dcterms:W3CDTF">2024-03-28T13:55:00Z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0x01010031A3C979D67FA2428F34E0ED21FDB658</vt:lpwstr>
  </property>
</Properties>
</file>